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2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27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3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52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4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46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3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1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60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35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17520-14EF-4957-B851-C4F64DADE239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D3BC4-21DC-4311-94EE-9EDCDBEC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24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2246" y="4746812"/>
            <a:ext cx="8825753" cy="5109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34353" y="1425388"/>
            <a:ext cx="9144000" cy="314689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 Liz Marr</a:t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 smtClean="0"/>
              <a:t>Senior Clinical Pharmacist</a:t>
            </a:r>
            <a:br>
              <a:rPr lang="en-GB" b="1" dirty="0" smtClean="0"/>
            </a:br>
            <a:r>
              <a:rPr lang="en-GB" b="1" dirty="0" smtClean="0">
                <a:solidFill>
                  <a:schemeClr val="tx1"/>
                </a:solidFill>
              </a:rPr>
              <a:t>NHS Lanarkshire Addictions</a:t>
            </a:r>
            <a:br>
              <a:rPr lang="en-GB" b="1" dirty="0" smtClean="0">
                <a:solidFill>
                  <a:schemeClr val="tx1"/>
                </a:solidFill>
              </a:rPr>
            </a:br>
            <a:endParaRPr lang="en-GB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5711652"/>
            <a:ext cx="14001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944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 smtClean="0"/>
              <a:t>Patient case study</a:t>
            </a:r>
            <a:endParaRPr lang="en-GB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Male </a:t>
            </a:r>
          </a:p>
          <a:p>
            <a:r>
              <a:rPr lang="en-GB" sz="3200" dirty="0" smtClean="0"/>
              <a:t>White Scottish</a:t>
            </a:r>
          </a:p>
          <a:p>
            <a:r>
              <a:rPr lang="en-GB" sz="3200" dirty="0" smtClean="0"/>
              <a:t>DOB 20/7/1949</a:t>
            </a:r>
            <a:endParaRPr lang="en-GB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1825" y="5581650"/>
            <a:ext cx="14001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2029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776" y="1122363"/>
            <a:ext cx="8960224" cy="62575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Timeline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753" y="1371600"/>
            <a:ext cx="11551023" cy="50964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30 Oct 14 		gastroduodenitis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2 Apr 15		abdominal pain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27 Apr 15		</a:t>
            </a:r>
            <a:r>
              <a:rPr lang="en-GB" sz="3600" dirty="0" err="1" smtClean="0"/>
              <a:t>cholecystitis</a:t>
            </a:r>
            <a:endParaRPr lang="en-GB" sz="3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16 Nov 16		</a:t>
            </a:r>
            <a:r>
              <a:rPr lang="en-GB" sz="3600" dirty="0" err="1" smtClean="0"/>
              <a:t>oesophagitis</a:t>
            </a:r>
            <a:r>
              <a:rPr lang="en-GB" sz="3600" dirty="0" smtClean="0"/>
              <a:t> and biopsy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19 Jan 17		lost to follow up conversation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2 Mar 17		gastric CA diagnosis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20 Jul 17		oesophagus secondary 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3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1825" y="5581650"/>
            <a:ext cx="14001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1856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9070" y="234857"/>
            <a:ext cx="7911353" cy="35681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329" y="497541"/>
            <a:ext cx="10116671" cy="593015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Nov 18			wife died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11 Jan 18		sepsis following chemo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5 Feb 18		pain relief started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1 Apr 18 		angina pectoris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26 Apr 18		MST started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21 Mar 19		PCT referral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30 Apr 20		first gullet stretch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1 May 20		using heroin for </a:t>
            </a:r>
            <a:r>
              <a:rPr lang="en-GB" sz="3600" dirty="0" smtClean="0"/>
              <a:t>pain</a:t>
            </a:r>
            <a:endParaRPr lang="en-GB" sz="36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1825" y="5581650"/>
            <a:ext cx="14001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2317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8353" y="342433"/>
            <a:ext cx="7833471" cy="744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247" y="1358153"/>
            <a:ext cx="10569388" cy="3899647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/>
              <a:t>1 Aug 20		stent in oesophagus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/>
              <a:t>1 Sep 20		will signed </a:t>
            </a:r>
            <a:endParaRPr lang="en-GB" sz="3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27 </a:t>
            </a:r>
            <a:r>
              <a:rPr lang="en-GB" sz="3600" dirty="0" smtClean="0"/>
              <a:t>Nov 20	</a:t>
            </a:r>
            <a:r>
              <a:rPr lang="en-GB" sz="3600" dirty="0"/>
              <a:t>	</a:t>
            </a:r>
            <a:r>
              <a:rPr lang="en-GB" sz="3600" dirty="0" smtClean="0"/>
              <a:t>oesophageal </a:t>
            </a:r>
            <a:r>
              <a:rPr lang="en-GB" sz="3600" dirty="0" smtClean="0"/>
              <a:t>obstruction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3 Mar 21		lower third of oesophagus 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30 Mar 21		PCT and addictions joint visit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16 Jun 21		CAB via PCT helped to maximise 					benefits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/>
              <a:t>5 Aug 21		moved to fentanyl patch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1825" y="5581650"/>
            <a:ext cx="14001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91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2246" y="4746812"/>
            <a:ext cx="8825753" cy="51098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34353" y="1425388"/>
            <a:ext cx="9144000" cy="3146892"/>
          </a:xfrm>
        </p:spPr>
        <p:txBody>
          <a:bodyPr>
            <a:normAutofit/>
          </a:bodyPr>
          <a:lstStyle/>
          <a:p>
            <a:endParaRPr lang="en-GB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0" y="5711652"/>
            <a:ext cx="14001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128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20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Liz Marr Senior Clinical Pharmacist NHS Lanarkshire Addictions </vt:lpstr>
      <vt:lpstr>Patient case study</vt:lpstr>
      <vt:lpstr>Timeline </vt:lpstr>
      <vt:lpstr>PowerPoint Presentation</vt:lpstr>
      <vt:lpstr>PowerPoint Presentation</vt:lpstr>
      <vt:lpstr>PowerPoint Presentation</vt:lpstr>
    </vt:vector>
  </TitlesOfParts>
  <Company>NHS Lanarkshire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Marr, Elizabeth - Pharmacist Prescriber</dc:creator>
  <cp:lastModifiedBy>Marr, Elizabeth - Pharmacist Prescriber</cp:lastModifiedBy>
  <cp:revision>9</cp:revision>
  <dcterms:created xsi:type="dcterms:W3CDTF">2021-09-14T14:38:39Z</dcterms:created>
  <dcterms:modified xsi:type="dcterms:W3CDTF">2021-09-17T15:11:15Z</dcterms:modified>
</cp:coreProperties>
</file>