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2743200" cy="1828800"/>
  <p:notesSz cx="2743200" cy="18288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0792" y="272148"/>
            <a:ext cx="1036203" cy="130597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0685" y="575520"/>
            <a:ext cx="2281829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11480" y="1024128"/>
            <a:ext cx="19202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37160" y="420624"/>
            <a:ext cx="1193292" cy="1207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412748" y="420624"/>
            <a:ext cx="1193292" cy="1207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3172" y="35945"/>
            <a:ext cx="1496855" cy="354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5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7571" y="475565"/>
            <a:ext cx="2448056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932688" y="1700784"/>
            <a:ext cx="877824" cy="91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37160" y="1700784"/>
            <a:ext cx="630936" cy="91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975104" y="1700784"/>
            <a:ext cx="630936" cy="91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hyperlink" Target="http://www.venturescotland.org.uk/" TargetMode="Externa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jp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Relationship Id="rId6" Type="http://schemas.openxmlformats.org/officeDocument/2006/relationships/image" Target="../media/image56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jp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image" Target="../media/image6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Relationship Id="rId11" Type="http://schemas.openxmlformats.org/officeDocument/2006/relationships/image" Target="../media/image39.png"/><Relationship Id="rId12" Type="http://schemas.openxmlformats.org/officeDocument/2006/relationships/image" Target="../media/image40.png"/><Relationship Id="rId13" Type="http://schemas.openxmlformats.org/officeDocument/2006/relationships/image" Target="../media/image41.png"/><Relationship Id="rId14" Type="http://schemas.openxmlformats.org/officeDocument/2006/relationships/image" Target="../media/image42.png"/><Relationship Id="rId15" Type="http://schemas.openxmlformats.org/officeDocument/2006/relationships/image" Target="../media/image43.png"/><Relationship Id="rId16" Type="http://schemas.openxmlformats.org/officeDocument/2006/relationships/image" Target="../media/image4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5.png"/><Relationship Id="rId3" Type="http://schemas.openxmlformats.org/officeDocument/2006/relationships/image" Target="../media/image46.png"/><Relationship Id="rId4" Type="http://schemas.openxmlformats.org/officeDocument/2006/relationships/image" Target="../media/image47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4305" y="142875"/>
            <a:ext cx="2588895" cy="647700"/>
            <a:chOff x="154305" y="142875"/>
            <a:chExt cx="2588895" cy="6477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4471" y="142875"/>
              <a:ext cx="2168728" cy="6476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4305" y="245264"/>
              <a:ext cx="466724" cy="466724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745788" y="1467590"/>
            <a:ext cx="1251585" cy="12763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650" spc="10">
                <a:latin typeface="Segoe UI Black"/>
                <a:cs typeface="Segoe UI Black"/>
                <a:hlinkClick r:id="rId4"/>
              </a:rPr>
              <a:t>www.venturescotland.org.uk</a:t>
            </a:r>
            <a:endParaRPr sz="650">
              <a:latin typeface="Segoe UI Black"/>
              <a:cs typeface="Segoe UI Blac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6758" y="912106"/>
            <a:ext cx="1590675" cy="3962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2400" spc="-60">
                <a:solidFill>
                  <a:srgbClr val="FADB2D"/>
                </a:solidFill>
              </a:rPr>
              <a:t>WE</a:t>
            </a:r>
            <a:r>
              <a:rPr dirty="0" sz="2400" spc="-40">
                <a:solidFill>
                  <a:srgbClr val="FADB2D"/>
                </a:solidFill>
              </a:rPr>
              <a:t>LC</a:t>
            </a:r>
            <a:r>
              <a:rPr dirty="0" sz="2400" spc="-125">
                <a:solidFill>
                  <a:srgbClr val="FADB2D"/>
                </a:solidFill>
              </a:rPr>
              <a:t>OME</a:t>
            </a:r>
            <a:r>
              <a:rPr dirty="0" sz="2400" spc="-195">
                <a:solidFill>
                  <a:srgbClr val="FADB2D"/>
                </a:solidFill>
              </a:rPr>
              <a:t>!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85899" cy="182751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3470" y="991921"/>
            <a:ext cx="164300" cy="16382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708313" y="975113"/>
            <a:ext cx="79375" cy="1803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135">
                <a:latin typeface="Arial MT"/>
                <a:cs typeface="Arial MT"/>
              </a:rPr>
              <a:t>3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9627" y="1023132"/>
            <a:ext cx="384175" cy="927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5">
                <a:solidFill>
                  <a:srgbClr val="212121"/>
                </a:solidFill>
                <a:latin typeface="Trebuchet MS"/>
                <a:cs typeface="Trebuchet MS"/>
              </a:rPr>
              <a:t>Refe</a:t>
            </a:r>
            <a:r>
              <a:rPr dirty="0" sz="400" spc="30">
                <a:solidFill>
                  <a:srgbClr val="212121"/>
                </a:solidFill>
                <a:latin typeface="Trebuchet MS"/>
                <a:cs typeface="Trebuchet MS"/>
              </a:rPr>
              <a:t>rr</a:t>
            </a:r>
            <a:r>
              <a:rPr dirty="0" sz="450">
                <a:solidFill>
                  <a:srgbClr val="212121"/>
                </a:solidFill>
                <a:latin typeface="Trebuchet MS"/>
                <a:cs typeface="Trebuchet MS"/>
              </a:rPr>
              <a:t>al</a:t>
            </a:r>
            <a:r>
              <a:rPr dirty="0" sz="450" spc="-25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450" spc="5">
                <a:solidFill>
                  <a:srgbClr val="212121"/>
                </a:solidFill>
                <a:latin typeface="Trebuchet MS"/>
                <a:cs typeface="Trebuchet MS"/>
              </a:rPr>
              <a:t>fo</a:t>
            </a:r>
            <a:r>
              <a:rPr dirty="0" sz="400" spc="30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450" spc="25">
                <a:solidFill>
                  <a:srgbClr val="212121"/>
                </a:solidFill>
                <a:latin typeface="Trebuchet MS"/>
                <a:cs typeface="Trebuchet MS"/>
              </a:rPr>
              <a:t>m</a:t>
            </a:r>
            <a:endParaRPr sz="4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59627" y="299918"/>
            <a:ext cx="355600" cy="927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450" spc="25">
                <a:solidFill>
                  <a:srgbClr val="212121"/>
                </a:solidFill>
                <a:latin typeface="Trebuchet MS"/>
                <a:cs typeface="Trebuchet MS"/>
              </a:rPr>
              <a:t>Ge</a:t>
            </a:r>
            <a:r>
              <a:rPr dirty="0" sz="400" spc="1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400" spc="-1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450" spc="5">
                <a:solidFill>
                  <a:srgbClr val="212121"/>
                </a:solidFill>
                <a:latin typeface="Trebuchet MS"/>
                <a:cs typeface="Trebuchet MS"/>
              </a:rPr>
              <a:t>in</a:t>
            </a:r>
            <a:r>
              <a:rPr dirty="0" sz="450" spc="-25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400" spc="1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4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400" spc="50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450" spc="15">
                <a:solidFill>
                  <a:srgbClr val="212121"/>
                </a:solidFill>
                <a:latin typeface="Trebuchet MS"/>
                <a:cs typeface="Trebuchet MS"/>
              </a:rPr>
              <a:t>ch</a:t>
            </a:r>
            <a:endParaRPr sz="45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79710" y="260404"/>
            <a:ext cx="164300" cy="16382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728160" y="254530"/>
            <a:ext cx="66675" cy="1752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950" spc="-210">
                <a:latin typeface="Arial MT"/>
                <a:cs typeface="Arial MT"/>
              </a:rPr>
              <a:t>1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67779" y="46337"/>
            <a:ext cx="891540" cy="2247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00" spc="-175"/>
              <a:t>R</a:t>
            </a:r>
            <a:r>
              <a:rPr dirty="0" sz="1300" spc="-150"/>
              <a:t>E</a:t>
            </a:r>
            <a:r>
              <a:rPr dirty="0" sz="1300" spc="355"/>
              <a:t>f</a:t>
            </a:r>
            <a:r>
              <a:rPr dirty="0" sz="1300" spc="-150"/>
              <a:t>E</a:t>
            </a:r>
            <a:r>
              <a:rPr dirty="0" sz="1300" spc="-175"/>
              <a:t>RR</a:t>
            </a:r>
            <a:r>
              <a:rPr dirty="0" sz="1300" spc="-20"/>
              <a:t>A</a:t>
            </a:r>
            <a:r>
              <a:rPr dirty="0" sz="1300" spc="-45"/>
              <a:t>LS</a:t>
            </a:r>
            <a:endParaRPr sz="1300"/>
          </a:p>
        </p:txBody>
      </p:sp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73470" y="633422"/>
            <a:ext cx="164300" cy="16382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720400" y="660257"/>
            <a:ext cx="483234" cy="92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730"/>
              </a:lnSpc>
            </a:pPr>
            <a:r>
              <a:rPr dirty="0" baseline="-11695" sz="1425" spc="-202">
                <a:latin typeface="Arial MT"/>
                <a:cs typeface="Arial MT"/>
              </a:rPr>
              <a:t>2</a:t>
            </a:r>
            <a:r>
              <a:rPr dirty="0" baseline="-11695" sz="1425" spc="300">
                <a:latin typeface="Arial MT"/>
                <a:cs typeface="Arial MT"/>
              </a:rPr>
              <a:t> </a:t>
            </a:r>
            <a:r>
              <a:rPr dirty="0" sz="450" spc="15">
                <a:solidFill>
                  <a:srgbClr val="212121"/>
                </a:solidFill>
                <a:latin typeface="Trebuchet MS"/>
                <a:cs typeface="Trebuchet MS"/>
              </a:rPr>
              <a:t>P</a:t>
            </a:r>
            <a:r>
              <a:rPr dirty="0" sz="400" spc="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450" spc="1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400" spc="1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450" spc="15">
                <a:solidFill>
                  <a:srgbClr val="212121"/>
                </a:solidFill>
                <a:latin typeface="Trebuchet MS"/>
                <a:cs typeface="Trebuchet MS"/>
              </a:rPr>
              <a:t>en</a:t>
            </a:r>
            <a:r>
              <a:rPr dirty="0" sz="400" spc="1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450" spc="1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400" spc="1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450" spc="15">
                <a:solidFill>
                  <a:srgbClr val="212121"/>
                </a:solidFill>
                <a:latin typeface="Trebuchet MS"/>
                <a:cs typeface="Trebuchet MS"/>
              </a:rPr>
              <a:t>ion</a:t>
            </a:r>
            <a:endParaRPr sz="450">
              <a:latin typeface="Trebuchet MS"/>
              <a:cs typeface="Trebuchet MS"/>
            </a:endParaRPr>
          </a:p>
        </p:txBody>
      </p:sp>
      <p:pic>
        <p:nvPicPr>
          <p:cNvPr id="12" name="object 1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673470" y="1344864"/>
            <a:ext cx="164300" cy="16382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687684" y="1342043"/>
            <a:ext cx="93345" cy="1803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spc="-25">
                <a:latin typeface="Arial MT"/>
                <a:cs typeface="Arial MT"/>
              </a:rPr>
              <a:t>4</a:t>
            </a:r>
            <a:endParaRPr sz="1000">
              <a:latin typeface="Arial MT"/>
              <a:cs typeface="Arial M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54520" y="1364193"/>
            <a:ext cx="868044" cy="15811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 marR="5080">
              <a:lnSpc>
                <a:spcPts val="509"/>
              </a:lnSpc>
              <a:spcBef>
                <a:spcPts val="130"/>
              </a:spcBef>
            </a:pPr>
            <a:r>
              <a:rPr dirty="0" sz="450" spc="4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400" spc="50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450" spc="-10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400" spc="1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450">
                <a:solidFill>
                  <a:srgbClr val="212121"/>
                </a:solidFill>
                <a:latin typeface="Trebuchet MS"/>
                <a:cs typeface="Trebuchet MS"/>
              </a:rPr>
              <a:t>abili</a:t>
            </a:r>
            <a:r>
              <a:rPr dirty="0" sz="400" spc="25">
                <a:solidFill>
                  <a:srgbClr val="212121"/>
                </a:solidFill>
                <a:latin typeface="Trebuchet MS"/>
                <a:cs typeface="Trebuchet MS"/>
              </a:rPr>
              <a:t>ty</a:t>
            </a:r>
            <a:r>
              <a:rPr dirty="0" sz="400" spc="-1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450" spc="10">
                <a:solidFill>
                  <a:srgbClr val="212121"/>
                </a:solidFill>
                <a:latin typeface="Trebuchet MS"/>
                <a:cs typeface="Trebuchet MS"/>
              </a:rPr>
              <a:t>check</a:t>
            </a:r>
            <a:r>
              <a:rPr dirty="0" sz="450" spc="-25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80">
                <a:solidFill>
                  <a:srgbClr val="212121"/>
                </a:solidFill>
                <a:latin typeface="Yu Gothic Light"/>
                <a:cs typeface="Yu Gothic Light"/>
              </a:rPr>
              <a:t>&amp;</a:t>
            </a:r>
            <a:r>
              <a:rPr dirty="0" sz="350" spc="10">
                <a:solidFill>
                  <a:srgbClr val="212121"/>
                </a:solidFill>
                <a:latin typeface="Yu Gothic Light"/>
                <a:cs typeface="Yu Gothic Light"/>
              </a:rPr>
              <a:t> </a:t>
            </a:r>
            <a:r>
              <a:rPr dirty="0" sz="450" spc="20">
                <a:solidFill>
                  <a:srgbClr val="212121"/>
                </a:solidFill>
                <a:latin typeface="Trebuchet MS"/>
                <a:cs typeface="Trebuchet MS"/>
              </a:rPr>
              <a:t>on</a:t>
            </a:r>
            <a:r>
              <a:rPr dirty="0" sz="350" spc="50">
                <a:solidFill>
                  <a:srgbClr val="212121"/>
                </a:solidFill>
                <a:latin typeface="Yu Gothic Light"/>
                <a:cs typeface="Yu Gothic Light"/>
              </a:rPr>
              <a:t>-</a:t>
            </a:r>
            <a:r>
              <a:rPr dirty="0" sz="450" spc="15">
                <a:solidFill>
                  <a:srgbClr val="212121"/>
                </a:solidFill>
                <a:latin typeface="Trebuchet MS"/>
                <a:cs typeface="Trebuchet MS"/>
              </a:rPr>
              <a:t>boa</a:t>
            </a:r>
            <a:r>
              <a:rPr dirty="0" sz="400" spc="30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450" spc="10">
                <a:solidFill>
                  <a:srgbClr val="212121"/>
                </a:solidFill>
                <a:latin typeface="Trebuchet MS"/>
                <a:cs typeface="Trebuchet MS"/>
              </a:rPr>
              <a:t>ding  </a:t>
            </a:r>
            <a:r>
              <a:rPr dirty="0" sz="450" spc="25">
                <a:solidFill>
                  <a:srgbClr val="212121"/>
                </a:solidFill>
                <a:latin typeface="Trebuchet MS"/>
                <a:cs typeface="Trebuchet MS"/>
              </a:rPr>
              <a:t>p</a:t>
            </a:r>
            <a:r>
              <a:rPr dirty="0" sz="400" spc="2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450" spc="25">
                <a:solidFill>
                  <a:srgbClr val="212121"/>
                </a:solidFill>
                <a:latin typeface="Trebuchet MS"/>
                <a:cs typeface="Trebuchet MS"/>
              </a:rPr>
              <a:t>oce</a:t>
            </a:r>
            <a:r>
              <a:rPr dirty="0" sz="400" spc="25">
                <a:solidFill>
                  <a:srgbClr val="212121"/>
                </a:solidFill>
                <a:latin typeface="Trebuchet MS"/>
                <a:cs typeface="Trebuchet MS"/>
              </a:rPr>
              <a:t>ss</a:t>
            </a:r>
            <a:endParaRPr sz="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743200" cy="1828800"/>
            <a:chOff x="0" y="0"/>
            <a:chExt cx="2743200" cy="1828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743199" cy="18287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2743200" cy="1828800"/>
            </a:xfrm>
            <a:custGeom>
              <a:avLst/>
              <a:gdLst/>
              <a:ahLst/>
              <a:cxnLst/>
              <a:rect l="l" t="t" r="r" b="b"/>
              <a:pathLst>
                <a:path w="2743200" h="1828800">
                  <a:moveTo>
                    <a:pt x="2743200" y="1828800"/>
                  </a:moveTo>
                  <a:lnTo>
                    <a:pt x="0" y="1828800"/>
                  </a:lnTo>
                  <a:lnTo>
                    <a:pt x="0" y="0"/>
                  </a:lnTo>
                  <a:lnTo>
                    <a:pt x="2743200" y="0"/>
                  </a:lnTo>
                  <a:lnTo>
                    <a:pt x="2743200" y="1828800"/>
                  </a:lnTo>
                  <a:close/>
                </a:path>
              </a:pathLst>
            </a:custGeom>
            <a:solidFill>
              <a:srgbClr val="FFFFFF">
                <a:alpha val="1764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24164" y="475586"/>
              <a:ext cx="389424" cy="13332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57367" y="692069"/>
              <a:ext cx="322849" cy="10475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17447" y="680178"/>
              <a:ext cx="653133" cy="314871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5808" y="1416907"/>
              <a:ext cx="296299" cy="20081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89754" y="1416892"/>
              <a:ext cx="420863" cy="172258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147571" y="475565"/>
            <a:ext cx="2140585" cy="48260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algn="ctr" marL="12700" marR="5080" indent="-635">
              <a:lnSpc>
                <a:spcPct val="109800"/>
              </a:lnSpc>
              <a:spcBef>
                <a:spcPts val="65"/>
              </a:spcBef>
            </a:pPr>
            <a:r>
              <a:rPr dirty="0" sz="550" spc="-15" b="1">
                <a:latin typeface="Arial"/>
                <a:cs typeface="Arial"/>
              </a:rPr>
              <a:t>“One </a:t>
            </a:r>
            <a:r>
              <a:rPr dirty="0" sz="550" b="1">
                <a:latin typeface="Arial"/>
                <a:cs typeface="Arial"/>
              </a:rPr>
              <a:t>of </a:t>
            </a:r>
            <a:r>
              <a:rPr dirty="0" sz="550" spc="5" b="1">
                <a:latin typeface="Arial"/>
                <a:cs typeface="Arial"/>
              </a:rPr>
              <a:t>the </a:t>
            </a:r>
            <a:r>
              <a:rPr dirty="0" sz="550" spc="-10" b="1">
                <a:latin typeface="Arial"/>
                <a:cs typeface="Arial"/>
              </a:rPr>
              <a:t>most </a:t>
            </a:r>
            <a:r>
              <a:rPr dirty="0" sz="550" spc="-5" b="1">
                <a:latin typeface="Arial"/>
                <a:cs typeface="Arial"/>
              </a:rPr>
              <a:t>valuable </a:t>
            </a:r>
            <a:r>
              <a:rPr dirty="0" sz="550" spc="-10" b="1">
                <a:latin typeface="Arial"/>
                <a:cs typeface="Arial"/>
              </a:rPr>
              <a:t>things </a:t>
            </a:r>
            <a:r>
              <a:rPr dirty="0" sz="550" spc="-5" b="1">
                <a:latin typeface="Arial"/>
                <a:cs typeface="Arial"/>
              </a:rPr>
              <a:t>I’ve gained </a:t>
            </a:r>
            <a:r>
              <a:rPr dirty="0" sz="550" spc="-35" b="1">
                <a:latin typeface="Arial"/>
                <a:cs typeface="Arial"/>
              </a:rPr>
              <a:t>is </a:t>
            </a:r>
            <a:r>
              <a:rPr dirty="0" sz="550" spc="-10" b="1">
                <a:latin typeface="Arial"/>
                <a:cs typeface="Arial"/>
              </a:rPr>
              <a:t>confidence. </a:t>
            </a:r>
            <a:r>
              <a:rPr dirty="0" sz="550" spc="10" b="1">
                <a:latin typeface="Arial"/>
                <a:cs typeface="Arial"/>
              </a:rPr>
              <a:t>I </a:t>
            </a:r>
            <a:r>
              <a:rPr dirty="0" sz="550" spc="-10" b="1">
                <a:latin typeface="Arial"/>
                <a:cs typeface="Arial"/>
              </a:rPr>
              <a:t>no </a:t>
            </a:r>
            <a:r>
              <a:rPr dirty="0" sz="550" spc="-5" b="1">
                <a:latin typeface="Arial"/>
                <a:cs typeface="Arial"/>
              </a:rPr>
              <a:t> </a:t>
            </a:r>
            <a:r>
              <a:rPr dirty="0" sz="550" spc="-10" b="1">
                <a:latin typeface="Arial"/>
                <a:cs typeface="Arial"/>
              </a:rPr>
              <a:t>longer </a:t>
            </a:r>
            <a:r>
              <a:rPr dirty="0" sz="550" b="1">
                <a:latin typeface="Arial"/>
                <a:cs typeface="Arial"/>
              </a:rPr>
              <a:t>feel</a:t>
            </a:r>
            <a:r>
              <a:rPr dirty="0" sz="550" spc="-5" b="1">
                <a:latin typeface="Arial"/>
                <a:cs typeface="Arial"/>
              </a:rPr>
              <a:t> like my</a:t>
            </a:r>
            <a:r>
              <a:rPr dirty="0" sz="550" spc="-10" b="1">
                <a:latin typeface="Arial"/>
                <a:cs typeface="Arial"/>
              </a:rPr>
              <a:t> voice</a:t>
            </a:r>
            <a:r>
              <a:rPr dirty="0" sz="550" spc="-5" b="1">
                <a:latin typeface="Arial"/>
                <a:cs typeface="Arial"/>
              </a:rPr>
              <a:t> </a:t>
            </a:r>
            <a:r>
              <a:rPr dirty="0" sz="550" spc="-10" b="1">
                <a:latin typeface="Arial"/>
                <a:cs typeface="Arial"/>
              </a:rPr>
              <a:t>isn’t</a:t>
            </a:r>
            <a:r>
              <a:rPr dirty="0" sz="550" spc="-5" b="1">
                <a:latin typeface="Arial"/>
                <a:cs typeface="Arial"/>
              </a:rPr>
              <a:t> </a:t>
            </a:r>
            <a:r>
              <a:rPr dirty="0" sz="550" spc="5" b="1">
                <a:latin typeface="Arial"/>
                <a:cs typeface="Arial"/>
              </a:rPr>
              <a:t>worth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being heard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and </a:t>
            </a:r>
            <a:r>
              <a:rPr dirty="0" sz="550" spc="10" b="1">
                <a:latin typeface="Arial"/>
                <a:cs typeface="Arial"/>
              </a:rPr>
              <a:t>I</a:t>
            </a:r>
            <a:r>
              <a:rPr dirty="0" sz="550" spc="-5" b="1">
                <a:latin typeface="Arial"/>
                <a:cs typeface="Arial"/>
              </a:rPr>
              <a:t> </a:t>
            </a:r>
            <a:r>
              <a:rPr dirty="0" sz="550" spc="-10" b="1">
                <a:latin typeface="Arial"/>
                <a:cs typeface="Arial"/>
              </a:rPr>
              <a:t>have </a:t>
            </a:r>
            <a:r>
              <a:rPr dirty="0" sz="550" spc="-5" b="1">
                <a:latin typeface="Arial"/>
                <a:cs typeface="Arial"/>
              </a:rPr>
              <a:t>more </a:t>
            </a:r>
            <a:r>
              <a:rPr dirty="0" sz="550" spc="-135" b="1">
                <a:latin typeface="Arial"/>
                <a:cs typeface="Arial"/>
              </a:rPr>
              <a:t> </a:t>
            </a:r>
            <a:r>
              <a:rPr dirty="0" sz="550" spc="-15" b="1">
                <a:latin typeface="Arial"/>
                <a:cs typeface="Arial"/>
              </a:rPr>
              <a:t>self-compassion.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30" b="1">
                <a:latin typeface="Arial"/>
                <a:cs typeface="Arial"/>
              </a:rPr>
              <a:t>VS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30" b="1">
                <a:latin typeface="Arial"/>
                <a:cs typeface="Arial"/>
              </a:rPr>
              <a:t>has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b="1">
                <a:latin typeface="Arial"/>
                <a:cs typeface="Arial"/>
              </a:rPr>
              <a:t>been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15" b="1">
                <a:latin typeface="Arial"/>
                <a:cs typeface="Arial"/>
              </a:rPr>
              <a:t>a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20" b="1">
                <a:latin typeface="Arial"/>
                <a:cs typeface="Arial"/>
              </a:rPr>
              <a:t>source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b="1">
                <a:latin typeface="Arial"/>
                <a:cs typeface="Arial"/>
              </a:rPr>
              <a:t>of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unwavering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support  </a:t>
            </a:r>
            <a:r>
              <a:rPr dirty="0" sz="550" spc="-5" b="1">
                <a:latin typeface="Arial"/>
                <a:cs typeface="Arial"/>
              </a:rPr>
              <a:t>and </a:t>
            </a:r>
            <a:r>
              <a:rPr dirty="0" sz="550" b="1">
                <a:latin typeface="Arial"/>
                <a:cs typeface="Arial"/>
              </a:rPr>
              <a:t>stability </a:t>
            </a:r>
            <a:r>
              <a:rPr dirty="0" sz="550" spc="-5" b="1">
                <a:latin typeface="Arial"/>
                <a:cs typeface="Arial"/>
              </a:rPr>
              <a:t>and </a:t>
            </a:r>
            <a:r>
              <a:rPr dirty="0" sz="550" spc="10" b="1">
                <a:latin typeface="Arial"/>
                <a:cs typeface="Arial"/>
              </a:rPr>
              <a:t>I </a:t>
            </a:r>
            <a:r>
              <a:rPr dirty="0" sz="550" spc="-10" b="1">
                <a:latin typeface="Arial"/>
                <a:cs typeface="Arial"/>
              </a:rPr>
              <a:t>can’t </a:t>
            </a:r>
            <a:r>
              <a:rPr dirty="0" sz="550" spc="-5" b="1">
                <a:latin typeface="Arial"/>
                <a:cs typeface="Arial"/>
              </a:rPr>
              <a:t>begin </a:t>
            </a:r>
            <a:r>
              <a:rPr dirty="0" sz="550" spc="10" b="1">
                <a:latin typeface="Arial"/>
                <a:cs typeface="Arial"/>
              </a:rPr>
              <a:t>to </a:t>
            </a:r>
            <a:r>
              <a:rPr dirty="0" sz="550" spc="-20" b="1">
                <a:latin typeface="Arial"/>
                <a:cs typeface="Arial"/>
              </a:rPr>
              <a:t>express </a:t>
            </a:r>
            <a:r>
              <a:rPr dirty="0" sz="550" spc="10" b="1">
                <a:latin typeface="Arial"/>
                <a:cs typeface="Arial"/>
              </a:rPr>
              <a:t>what </a:t>
            </a:r>
            <a:r>
              <a:rPr dirty="0" sz="550" spc="-15" b="1">
                <a:latin typeface="Arial"/>
                <a:cs typeface="Arial"/>
              </a:rPr>
              <a:t>a </a:t>
            </a:r>
            <a:r>
              <a:rPr dirty="0" sz="550" spc="-20" b="1">
                <a:latin typeface="Arial"/>
                <a:cs typeface="Arial"/>
              </a:rPr>
              <a:t>massive </a:t>
            </a:r>
            <a:r>
              <a:rPr dirty="0" sz="550" spc="-15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difference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10" b="1">
                <a:latin typeface="Arial"/>
                <a:cs typeface="Arial"/>
              </a:rPr>
              <a:t>that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30" b="1">
                <a:latin typeface="Arial"/>
                <a:cs typeface="Arial"/>
              </a:rPr>
              <a:t>has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made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10" b="1">
                <a:latin typeface="Arial"/>
                <a:cs typeface="Arial"/>
              </a:rPr>
              <a:t>to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my</a:t>
            </a:r>
            <a:r>
              <a:rPr dirty="0" sz="550" spc="-10" b="1">
                <a:latin typeface="Arial"/>
                <a:cs typeface="Arial"/>
              </a:rPr>
              <a:t> life.” </a:t>
            </a:r>
            <a:r>
              <a:rPr dirty="0" sz="550" spc="-35" b="1">
                <a:latin typeface="Arial"/>
                <a:cs typeface="Arial"/>
              </a:rPr>
              <a:t>Jo,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30" b="1">
                <a:latin typeface="Arial"/>
                <a:cs typeface="Arial"/>
              </a:rPr>
              <a:t>2019</a:t>
            </a:r>
            <a:endParaRPr sz="5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3139" y="1299839"/>
            <a:ext cx="1377950" cy="39052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9800"/>
              </a:lnSpc>
              <a:spcBef>
                <a:spcPts val="65"/>
              </a:spcBef>
            </a:pPr>
            <a:r>
              <a:rPr dirty="0" sz="550" spc="-5" b="1">
                <a:latin typeface="Arial"/>
                <a:cs typeface="Arial"/>
              </a:rPr>
              <a:t>"Venture </a:t>
            </a:r>
            <a:r>
              <a:rPr dirty="0" sz="550" spc="-15" b="1">
                <a:latin typeface="Arial"/>
                <a:cs typeface="Arial"/>
              </a:rPr>
              <a:t>Scotland </a:t>
            </a:r>
            <a:r>
              <a:rPr dirty="0" sz="550" spc="-5" b="1">
                <a:latin typeface="Arial"/>
                <a:cs typeface="Arial"/>
              </a:rPr>
              <a:t>made </a:t>
            </a:r>
            <a:r>
              <a:rPr dirty="0" sz="550" b="1">
                <a:latin typeface="Arial"/>
                <a:cs typeface="Arial"/>
              </a:rPr>
              <a:t>me </a:t>
            </a:r>
            <a:r>
              <a:rPr dirty="0" sz="550" spc="10" b="1">
                <a:latin typeface="Arial"/>
                <a:cs typeface="Arial"/>
              </a:rPr>
              <a:t>want </a:t>
            </a:r>
            <a:r>
              <a:rPr dirty="0" sz="550" spc="-5" b="1">
                <a:latin typeface="Arial"/>
                <a:cs typeface="Arial"/>
              </a:rPr>
              <a:t>my </a:t>
            </a:r>
            <a:r>
              <a:rPr dirty="0" sz="550" b="1">
                <a:latin typeface="Arial"/>
                <a:cs typeface="Arial"/>
              </a:rPr>
              <a:t> future </a:t>
            </a:r>
            <a:r>
              <a:rPr dirty="0" sz="550" spc="-10" b="1">
                <a:latin typeface="Arial"/>
                <a:cs typeface="Arial"/>
              </a:rPr>
              <a:t>again, </a:t>
            </a:r>
            <a:r>
              <a:rPr dirty="0" sz="550" spc="-5" b="1">
                <a:latin typeface="Arial"/>
                <a:cs typeface="Arial"/>
              </a:rPr>
              <a:t>made </a:t>
            </a:r>
            <a:r>
              <a:rPr dirty="0" sz="550" b="1">
                <a:latin typeface="Arial"/>
                <a:cs typeface="Arial"/>
              </a:rPr>
              <a:t>me </a:t>
            </a:r>
            <a:r>
              <a:rPr dirty="0" sz="550" spc="10" b="1">
                <a:latin typeface="Arial"/>
                <a:cs typeface="Arial"/>
              </a:rPr>
              <a:t>want to </a:t>
            </a:r>
            <a:r>
              <a:rPr dirty="0" sz="550" spc="-10" b="1">
                <a:latin typeface="Arial"/>
                <a:cs typeface="Arial"/>
              </a:rPr>
              <a:t>look </a:t>
            </a:r>
            <a:r>
              <a:rPr dirty="0" sz="550" spc="5" b="1">
                <a:latin typeface="Arial"/>
                <a:cs typeface="Arial"/>
              </a:rPr>
              <a:t>after </a:t>
            </a:r>
            <a:r>
              <a:rPr dirty="0" sz="550" spc="-140" b="1">
                <a:latin typeface="Arial"/>
                <a:cs typeface="Arial"/>
              </a:rPr>
              <a:t> </a:t>
            </a:r>
            <a:r>
              <a:rPr dirty="0" sz="550" spc="-10" b="1">
                <a:latin typeface="Arial"/>
                <a:cs typeface="Arial"/>
              </a:rPr>
              <a:t>myself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more,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and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5" b="1">
                <a:latin typeface="Arial"/>
                <a:cs typeface="Arial"/>
              </a:rPr>
              <a:t>gave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b="1">
                <a:latin typeface="Arial"/>
                <a:cs typeface="Arial"/>
              </a:rPr>
              <a:t>me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5" b="1">
                <a:latin typeface="Arial"/>
                <a:cs typeface="Arial"/>
              </a:rPr>
              <a:t>the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25" b="1">
                <a:latin typeface="Arial"/>
                <a:cs typeface="Arial"/>
              </a:rPr>
              <a:t>skills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10" b="1">
                <a:latin typeface="Arial"/>
                <a:cs typeface="Arial"/>
              </a:rPr>
              <a:t>to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b="1">
                <a:latin typeface="Arial"/>
                <a:cs typeface="Arial"/>
              </a:rPr>
              <a:t>do  </a:t>
            </a:r>
            <a:r>
              <a:rPr dirty="0" sz="550" spc="-5" b="1">
                <a:latin typeface="Arial"/>
                <a:cs typeface="Arial"/>
              </a:rPr>
              <a:t>that.”</a:t>
            </a:r>
            <a:r>
              <a:rPr dirty="0" sz="550" spc="-15" b="1">
                <a:latin typeface="Arial"/>
                <a:cs typeface="Arial"/>
              </a:rPr>
              <a:t> Jodie,</a:t>
            </a:r>
            <a:r>
              <a:rPr dirty="0" sz="550" spc="-10" b="1">
                <a:latin typeface="Arial"/>
                <a:cs typeface="Arial"/>
              </a:rPr>
              <a:t> </a:t>
            </a:r>
            <a:r>
              <a:rPr dirty="0" sz="550" spc="-30" b="1">
                <a:latin typeface="Arial"/>
                <a:cs typeface="Arial"/>
              </a:rPr>
              <a:t>2019</a:t>
            </a:r>
            <a:endParaRPr sz="55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14"/>
              <a:t>THANK</a:t>
            </a:r>
            <a:r>
              <a:rPr dirty="0" spc="30"/>
              <a:t> </a:t>
            </a:r>
            <a:r>
              <a:rPr dirty="0" spc="-260"/>
              <a:t>YOU!</a:t>
            </a:r>
          </a:p>
        </p:txBody>
      </p:sp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54900" y="1334642"/>
            <a:ext cx="400049" cy="4000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685" y="575520"/>
            <a:ext cx="701040" cy="3606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340"/>
              </a:spcBef>
            </a:pPr>
            <a:r>
              <a:rPr dirty="0" sz="1200" spc="-40">
                <a:solidFill>
                  <a:srgbClr val="212121"/>
                </a:solidFill>
                <a:latin typeface="Arial MT"/>
                <a:cs typeface="Arial MT"/>
              </a:rPr>
              <a:t>WHO</a:t>
            </a:r>
            <a:r>
              <a:rPr dirty="0" sz="1200" spc="15">
                <a:solidFill>
                  <a:srgbClr val="212121"/>
                </a:solidFill>
                <a:latin typeface="Arial MT"/>
                <a:cs typeface="Arial MT"/>
              </a:rPr>
              <a:t> </a:t>
            </a:r>
            <a:r>
              <a:rPr dirty="0" sz="1200" spc="-20">
                <a:solidFill>
                  <a:srgbClr val="212121"/>
                </a:solidFill>
                <a:latin typeface="Arial MT"/>
                <a:cs typeface="Arial MT"/>
              </a:rPr>
              <a:t>A</a:t>
            </a:r>
            <a:r>
              <a:rPr dirty="0" sz="1200" spc="-165">
                <a:solidFill>
                  <a:srgbClr val="212121"/>
                </a:solidFill>
                <a:latin typeface="Arial MT"/>
                <a:cs typeface="Arial MT"/>
              </a:rPr>
              <a:t>R</a:t>
            </a:r>
            <a:r>
              <a:rPr dirty="0" sz="1200" spc="-85">
                <a:solidFill>
                  <a:srgbClr val="212121"/>
                </a:solidFill>
                <a:latin typeface="Arial MT"/>
                <a:cs typeface="Arial MT"/>
              </a:rPr>
              <a:t>E  </a:t>
            </a:r>
            <a:r>
              <a:rPr dirty="0" sz="1200" spc="-90">
                <a:solidFill>
                  <a:srgbClr val="212121"/>
                </a:solidFill>
                <a:latin typeface="Arial MT"/>
                <a:cs typeface="Arial MT"/>
              </a:rPr>
              <a:t>WE?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685" y="988449"/>
            <a:ext cx="77533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4199"/>
              </a:lnSpc>
              <a:spcBef>
                <a:spcPts val="95"/>
              </a:spcBef>
            </a:pP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Over </a:t>
            </a:r>
            <a:r>
              <a:rPr dirty="0" sz="350" spc="5" b="1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past 30 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years, </a:t>
            </a:r>
            <a:r>
              <a:rPr dirty="0" sz="350" spc="15" b="1">
                <a:solidFill>
                  <a:srgbClr val="212121"/>
                </a:solidFill>
                <a:latin typeface="Arial"/>
                <a:cs typeface="Arial"/>
              </a:rPr>
              <a:t>we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have 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 become 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Scotland’s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only 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provider of </a:t>
            </a:r>
            <a:r>
              <a:rPr dirty="0" sz="350" spc="-8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long</a:t>
            </a:r>
            <a:r>
              <a:rPr dirty="0" sz="350" spc="-2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5" b="1">
                <a:solidFill>
                  <a:srgbClr val="212121"/>
                </a:solidFill>
                <a:latin typeface="Arial"/>
                <a:cs typeface="Arial"/>
              </a:rPr>
              <a:t>term,</a:t>
            </a:r>
            <a:r>
              <a:rPr dirty="0" sz="350" spc="-2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outdoor-based,</a:t>
            </a:r>
            <a:r>
              <a:rPr dirty="0" sz="350" spc="-2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personal </a:t>
            </a:r>
            <a:r>
              <a:rPr dirty="0" sz="350" spc="-8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5" b="1">
                <a:solidFill>
                  <a:srgbClr val="212121"/>
                </a:solidFill>
                <a:latin typeface="Arial"/>
                <a:cs typeface="Arial"/>
              </a:rPr>
              <a:t>development</a:t>
            </a:r>
            <a:r>
              <a:rPr dirty="0" sz="35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for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young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people.</a:t>
            </a:r>
            <a:endParaRPr sz="3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22463" y="297179"/>
            <a:ext cx="1379220" cy="1240155"/>
            <a:chOff x="1222463" y="297179"/>
            <a:chExt cx="1379220" cy="12401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70727" y="908672"/>
              <a:ext cx="828674" cy="6191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22463" y="297179"/>
              <a:ext cx="742949" cy="58102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22463" y="908672"/>
              <a:ext cx="514349" cy="62864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1133" y="297180"/>
              <a:ext cx="590549" cy="5810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646045" cy="1828800"/>
            <a:chOff x="0" y="0"/>
            <a:chExt cx="2646045" cy="1828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56818"/>
              <a:ext cx="1476374" cy="176846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97423" y="0"/>
              <a:ext cx="1248290" cy="1828799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65995" y="275054"/>
            <a:ext cx="1036319" cy="561340"/>
          </a:xfrm>
          <a:prstGeom prst="rect"/>
        </p:spPr>
        <p:txBody>
          <a:bodyPr wrap="square" lIns="0" tIns="45720" rIns="0" bIns="0" rtlCol="0" vert="horz">
            <a:spAutoFit/>
          </a:bodyPr>
          <a:lstStyle/>
          <a:p>
            <a:pPr algn="r" marL="12700" marR="5080" indent="89535">
              <a:lnSpc>
                <a:spcPts val="1320"/>
              </a:lnSpc>
              <a:spcBef>
                <a:spcPts val="360"/>
              </a:spcBef>
            </a:pPr>
            <a:r>
              <a:rPr dirty="0" sz="1300" spc="-30">
                <a:solidFill>
                  <a:srgbClr val="212121"/>
                </a:solidFill>
              </a:rPr>
              <a:t>WHO</a:t>
            </a:r>
            <a:r>
              <a:rPr dirty="0" sz="1300" spc="20">
                <a:solidFill>
                  <a:srgbClr val="212121"/>
                </a:solidFill>
              </a:rPr>
              <a:t> </a:t>
            </a:r>
            <a:r>
              <a:rPr dirty="0" sz="1300" spc="-100">
                <a:solidFill>
                  <a:srgbClr val="212121"/>
                </a:solidFill>
              </a:rPr>
              <a:t>IS</a:t>
            </a:r>
            <a:r>
              <a:rPr dirty="0" sz="1300" spc="25">
                <a:solidFill>
                  <a:srgbClr val="212121"/>
                </a:solidFill>
              </a:rPr>
              <a:t> </a:t>
            </a:r>
            <a:r>
              <a:rPr dirty="0" sz="1300" spc="-70">
                <a:solidFill>
                  <a:srgbClr val="212121"/>
                </a:solidFill>
              </a:rPr>
              <a:t>THE  </a:t>
            </a:r>
            <a:r>
              <a:rPr dirty="0" sz="1300" spc="-114">
                <a:solidFill>
                  <a:srgbClr val="212121"/>
                </a:solidFill>
              </a:rPr>
              <a:t>P</a:t>
            </a:r>
            <a:r>
              <a:rPr dirty="0" sz="1300" spc="-170">
                <a:solidFill>
                  <a:srgbClr val="212121"/>
                </a:solidFill>
              </a:rPr>
              <a:t>R</a:t>
            </a:r>
            <a:r>
              <a:rPr dirty="0" sz="1300" spc="-105">
                <a:solidFill>
                  <a:srgbClr val="212121"/>
                </a:solidFill>
              </a:rPr>
              <a:t>OG</a:t>
            </a:r>
            <a:r>
              <a:rPr dirty="0" sz="1300" spc="-170">
                <a:solidFill>
                  <a:srgbClr val="212121"/>
                </a:solidFill>
              </a:rPr>
              <a:t>R</a:t>
            </a:r>
            <a:r>
              <a:rPr dirty="0" sz="1300" spc="-10">
                <a:solidFill>
                  <a:srgbClr val="212121"/>
                </a:solidFill>
              </a:rPr>
              <a:t>A</a:t>
            </a:r>
            <a:r>
              <a:rPr dirty="0" sz="1300" spc="-20">
                <a:solidFill>
                  <a:srgbClr val="212121"/>
                </a:solidFill>
              </a:rPr>
              <a:t>MME</a:t>
            </a:r>
            <a:endParaRPr sz="1300"/>
          </a:p>
          <a:p>
            <a:pPr algn="r" marR="5080">
              <a:lnSpc>
                <a:spcPts val="1310"/>
              </a:lnSpc>
            </a:pPr>
            <a:r>
              <a:rPr dirty="0" sz="1300" spc="-130">
                <a:solidFill>
                  <a:srgbClr val="212121"/>
                </a:solidFill>
              </a:rPr>
              <a:t>FOR?</a:t>
            </a:r>
            <a:endParaRPr sz="1300"/>
          </a:p>
        </p:txBody>
      </p:sp>
      <p:sp>
        <p:nvSpPr>
          <p:cNvPr id="6" name="object 6"/>
          <p:cNvSpPr txBox="1"/>
          <p:nvPr/>
        </p:nvSpPr>
        <p:spPr>
          <a:xfrm>
            <a:off x="1663852" y="1121803"/>
            <a:ext cx="858519" cy="447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95"/>
              </a:spcBef>
            </a:pP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Anyone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10" b="1">
                <a:solidFill>
                  <a:srgbClr val="212121"/>
                </a:solidFill>
                <a:latin typeface="Arial"/>
                <a:cs typeface="Arial"/>
              </a:rPr>
              <a:t>aged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25" b="1">
                <a:solidFill>
                  <a:srgbClr val="212121"/>
                </a:solidFill>
                <a:latin typeface="Arial"/>
                <a:cs typeface="Arial"/>
              </a:rPr>
              <a:t>16-30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5" b="1">
                <a:solidFill>
                  <a:srgbClr val="212121"/>
                </a:solidFill>
                <a:latin typeface="Arial"/>
                <a:cs typeface="Arial"/>
              </a:rPr>
              <a:t>who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30" b="1">
                <a:solidFill>
                  <a:srgbClr val="212121"/>
                </a:solidFill>
                <a:latin typeface="Arial"/>
                <a:cs typeface="Arial"/>
              </a:rPr>
              <a:t>is  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struggling and </a:t>
            </a:r>
            <a:r>
              <a:rPr dirty="0" sz="500" spc="-10" b="1">
                <a:solidFill>
                  <a:srgbClr val="212121"/>
                </a:solidFill>
                <a:latin typeface="Arial"/>
                <a:cs typeface="Arial"/>
              </a:rPr>
              <a:t>wants </a:t>
            </a:r>
            <a:r>
              <a:rPr dirty="0" sz="500" b="1">
                <a:solidFill>
                  <a:srgbClr val="212121"/>
                </a:solidFill>
                <a:latin typeface="Arial"/>
                <a:cs typeface="Arial"/>
              </a:rPr>
              <a:t>the </a:t>
            </a:r>
            <a:r>
              <a:rPr dirty="0" sz="500" spc="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support </a:t>
            </a:r>
            <a:r>
              <a:rPr dirty="0" sz="500" spc="5" b="1">
                <a:solidFill>
                  <a:srgbClr val="212121"/>
                </a:solidFill>
                <a:latin typeface="Arial"/>
                <a:cs typeface="Arial"/>
              </a:rPr>
              <a:t>to 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make </a:t>
            </a:r>
            <a:r>
              <a:rPr dirty="0" sz="500" spc="-10" b="1">
                <a:solidFill>
                  <a:srgbClr val="212121"/>
                </a:solidFill>
                <a:latin typeface="Arial"/>
                <a:cs typeface="Arial"/>
              </a:rPr>
              <a:t>positive </a:t>
            </a:r>
            <a:r>
              <a:rPr dirty="0" sz="50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25" b="1">
                <a:solidFill>
                  <a:srgbClr val="212121"/>
                </a:solidFill>
                <a:latin typeface="Arial"/>
                <a:cs typeface="Arial"/>
              </a:rPr>
              <a:t>changes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5" b="1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5" b="1">
                <a:solidFill>
                  <a:srgbClr val="212121"/>
                </a:solidFill>
                <a:latin typeface="Arial"/>
                <a:cs typeface="Arial"/>
              </a:rPr>
              <a:t>their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5" b="1">
                <a:solidFill>
                  <a:srgbClr val="212121"/>
                </a:solidFill>
                <a:latin typeface="Arial"/>
                <a:cs typeface="Arial"/>
              </a:rPr>
              <a:t>mental,  </a:t>
            </a:r>
            <a:r>
              <a:rPr dirty="0" sz="500" spc="-20" b="1">
                <a:solidFill>
                  <a:srgbClr val="212121"/>
                </a:solidFill>
                <a:latin typeface="Arial"/>
                <a:cs typeface="Arial"/>
              </a:rPr>
              <a:t>physical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or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10" b="1">
                <a:solidFill>
                  <a:srgbClr val="212121"/>
                </a:solidFill>
                <a:latin typeface="Arial"/>
                <a:cs typeface="Arial"/>
              </a:rPr>
              <a:t>emotional</a:t>
            </a:r>
            <a:r>
              <a:rPr dirty="0" sz="500" spc="-1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500" spc="-10" b="1">
                <a:solidFill>
                  <a:srgbClr val="212121"/>
                </a:solidFill>
                <a:latin typeface="Arial"/>
                <a:cs typeface="Arial"/>
              </a:rPr>
              <a:t>health.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743200" cy="1828800"/>
          </a:xfrm>
          <a:custGeom>
            <a:avLst/>
            <a:gdLst/>
            <a:ahLst/>
            <a:cxnLst/>
            <a:rect l="l" t="t" r="r" b="b"/>
            <a:pathLst>
              <a:path w="2743200" h="1828800">
                <a:moveTo>
                  <a:pt x="2743200" y="1828800"/>
                </a:moveTo>
                <a:lnTo>
                  <a:pt x="0" y="1828800"/>
                </a:lnTo>
                <a:lnTo>
                  <a:pt x="0" y="0"/>
                </a:lnTo>
                <a:lnTo>
                  <a:pt x="2743200" y="0"/>
                </a:lnTo>
                <a:lnTo>
                  <a:pt x="2743200" y="1828800"/>
                </a:lnTo>
                <a:close/>
              </a:path>
            </a:pathLst>
          </a:custGeom>
          <a:solidFill>
            <a:srgbClr val="FADB2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832418" y="0"/>
            <a:ext cx="1909445" cy="1828800"/>
            <a:chOff x="832418" y="0"/>
            <a:chExt cx="1909445" cy="18288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50606" y="0"/>
              <a:ext cx="1390649" cy="182879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2418" y="9928"/>
              <a:ext cx="644019" cy="1818871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6670" y="50380"/>
            <a:ext cx="969644" cy="366395"/>
          </a:xfrm>
          <a:prstGeom prst="rect"/>
        </p:spPr>
        <p:txBody>
          <a:bodyPr wrap="square" lIns="0" tIns="46990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370"/>
              </a:spcBef>
            </a:pPr>
            <a:r>
              <a:rPr dirty="0" sz="1200" spc="-75">
                <a:solidFill>
                  <a:srgbClr val="212121"/>
                </a:solidFill>
              </a:rPr>
              <a:t>THE</a:t>
            </a:r>
            <a:r>
              <a:rPr dirty="0" sz="1200" spc="25">
                <a:solidFill>
                  <a:srgbClr val="212121"/>
                </a:solidFill>
              </a:rPr>
              <a:t> </a:t>
            </a:r>
            <a:r>
              <a:rPr dirty="0" sz="1200" spc="-170">
                <a:solidFill>
                  <a:srgbClr val="212121"/>
                </a:solidFill>
              </a:rPr>
              <a:t>JOUR</a:t>
            </a:r>
            <a:r>
              <a:rPr dirty="0" sz="1200" spc="-120">
                <a:solidFill>
                  <a:srgbClr val="212121"/>
                </a:solidFill>
              </a:rPr>
              <a:t>N</a:t>
            </a:r>
            <a:r>
              <a:rPr dirty="0" sz="1200" spc="-125">
                <a:solidFill>
                  <a:srgbClr val="212121"/>
                </a:solidFill>
              </a:rPr>
              <a:t>E</a:t>
            </a:r>
            <a:r>
              <a:rPr dirty="0" sz="1200" spc="-110">
                <a:solidFill>
                  <a:srgbClr val="212121"/>
                </a:solidFill>
              </a:rPr>
              <a:t>Y  </a:t>
            </a:r>
            <a:r>
              <a:rPr dirty="0" sz="1200" spc="-100">
                <a:solidFill>
                  <a:srgbClr val="212121"/>
                </a:solidFill>
              </a:rPr>
              <a:t>P</a:t>
            </a:r>
            <a:r>
              <a:rPr dirty="0" sz="1200" spc="-145">
                <a:solidFill>
                  <a:srgbClr val="212121"/>
                </a:solidFill>
              </a:rPr>
              <a:t>R</a:t>
            </a:r>
            <a:r>
              <a:rPr dirty="0" sz="1200" spc="-90">
                <a:solidFill>
                  <a:srgbClr val="212121"/>
                </a:solidFill>
              </a:rPr>
              <a:t>OG</a:t>
            </a:r>
            <a:r>
              <a:rPr dirty="0" sz="1200" spc="-145">
                <a:solidFill>
                  <a:srgbClr val="212121"/>
                </a:solidFill>
              </a:rPr>
              <a:t>R</a:t>
            </a:r>
            <a:r>
              <a:rPr dirty="0" sz="1200">
                <a:solidFill>
                  <a:srgbClr val="212121"/>
                </a:solidFill>
              </a:rPr>
              <a:t>A</a:t>
            </a:r>
            <a:r>
              <a:rPr dirty="0" sz="1200" spc="-10">
                <a:solidFill>
                  <a:srgbClr val="212121"/>
                </a:solidFill>
              </a:rPr>
              <a:t>MME</a:t>
            </a:r>
            <a:endParaRPr sz="1200"/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5659" y="453954"/>
            <a:ext cx="157509" cy="57889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45651" y="1577865"/>
            <a:ext cx="157441" cy="157441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157634" y="1101567"/>
            <a:ext cx="144780" cy="407670"/>
            <a:chOff x="157634" y="1101567"/>
            <a:chExt cx="144780" cy="407670"/>
          </a:xfrm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7634" y="1358630"/>
              <a:ext cx="144459" cy="15055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7138" y="1101567"/>
              <a:ext cx="114284" cy="22733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380288" y="485977"/>
            <a:ext cx="755650" cy="825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Personal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5" b="1">
                <a:solidFill>
                  <a:srgbClr val="212121"/>
                </a:solidFill>
                <a:latin typeface="Arial"/>
                <a:cs typeface="Arial"/>
              </a:rPr>
              <a:t>development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programme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7749" y="1161128"/>
            <a:ext cx="779145" cy="825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Regular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5" b="1">
                <a:solidFill>
                  <a:srgbClr val="212121"/>
                </a:solidFill>
                <a:latin typeface="Arial"/>
                <a:cs typeface="Arial"/>
              </a:rPr>
              <a:t>development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opportunities</a:t>
            </a:r>
            <a:endParaRPr sz="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0288" y="698614"/>
            <a:ext cx="471170" cy="825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Up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10" b="1">
                <a:solidFill>
                  <a:srgbClr val="212121"/>
                </a:solidFill>
                <a:latin typeface="Arial"/>
                <a:cs typeface="Arial"/>
              </a:rPr>
              <a:t>to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35" b="1">
                <a:solidFill>
                  <a:srgbClr val="212121"/>
                </a:solidFill>
                <a:latin typeface="Arial"/>
                <a:cs typeface="Arial"/>
              </a:rPr>
              <a:t>12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months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long</a:t>
            </a:r>
            <a:endParaRPr sz="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7749" y="1383223"/>
            <a:ext cx="681355" cy="825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Remote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wilderness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residentials</a:t>
            </a:r>
            <a:endParaRPr sz="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7749" y="1608478"/>
            <a:ext cx="325755" cy="825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Free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of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charge</a:t>
            </a:r>
            <a:endParaRPr sz="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7749" y="931868"/>
            <a:ext cx="461645" cy="825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350" spc="5" b="1">
                <a:solidFill>
                  <a:srgbClr val="212121"/>
                </a:solidFill>
                <a:latin typeface="Arial"/>
                <a:cs typeface="Arial"/>
              </a:rPr>
              <a:t>Weekly</a:t>
            </a:r>
            <a:r>
              <a:rPr dirty="0" sz="350" spc="-2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activity</a:t>
            </a:r>
            <a:r>
              <a:rPr dirty="0" sz="350" spc="-25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days</a:t>
            </a:r>
            <a:endParaRPr sz="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743200" cy="1828800"/>
            <a:chOff x="0" y="0"/>
            <a:chExt cx="2743200" cy="1828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743200" cy="18288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2743200" cy="1828800"/>
            </a:xfrm>
            <a:custGeom>
              <a:avLst/>
              <a:gdLst/>
              <a:ahLst/>
              <a:cxnLst/>
              <a:rect l="l" t="t" r="r" b="b"/>
              <a:pathLst>
                <a:path w="2743200" h="1828800">
                  <a:moveTo>
                    <a:pt x="2743199" y="1828799"/>
                  </a:moveTo>
                  <a:lnTo>
                    <a:pt x="0" y="1828799"/>
                  </a:lnTo>
                  <a:lnTo>
                    <a:pt x="0" y="0"/>
                  </a:lnTo>
                  <a:lnTo>
                    <a:pt x="2743199" y="0"/>
                  </a:lnTo>
                  <a:lnTo>
                    <a:pt x="2743199" y="1828799"/>
                  </a:lnTo>
                  <a:close/>
                </a:path>
              </a:pathLst>
            </a:custGeom>
            <a:solidFill>
              <a:srgbClr val="FFFFFF">
                <a:alpha val="1568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399806" y="422668"/>
              <a:ext cx="521334" cy="534670"/>
            </a:xfrm>
            <a:custGeom>
              <a:avLst/>
              <a:gdLst/>
              <a:ahLst/>
              <a:cxnLst/>
              <a:rect l="l" t="t" r="r" b="b"/>
              <a:pathLst>
                <a:path w="521335" h="534669">
                  <a:moveTo>
                    <a:pt x="15290" y="310019"/>
                  </a:moveTo>
                  <a:lnTo>
                    <a:pt x="13843" y="309092"/>
                  </a:lnTo>
                  <a:lnTo>
                    <a:pt x="12534" y="308521"/>
                  </a:lnTo>
                  <a:lnTo>
                    <a:pt x="10871" y="306692"/>
                  </a:lnTo>
                  <a:lnTo>
                    <a:pt x="10795" y="305206"/>
                  </a:lnTo>
                  <a:lnTo>
                    <a:pt x="5892" y="299250"/>
                  </a:lnTo>
                  <a:lnTo>
                    <a:pt x="5486" y="300621"/>
                  </a:lnTo>
                  <a:lnTo>
                    <a:pt x="0" y="300621"/>
                  </a:lnTo>
                  <a:lnTo>
                    <a:pt x="5740" y="303339"/>
                  </a:lnTo>
                  <a:lnTo>
                    <a:pt x="5740" y="309765"/>
                  </a:lnTo>
                  <a:lnTo>
                    <a:pt x="8966" y="309168"/>
                  </a:lnTo>
                  <a:lnTo>
                    <a:pt x="11188" y="313664"/>
                  </a:lnTo>
                  <a:lnTo>
                    <a:pt x="15290" y="310019"/>
                  </a:lnTo>
                  <a:close/>
                </a:path>
                <a:path w="521335" h="534669">
                  <a:moveTo>
                    <a:pt x="21031" y="297408"/>
                  </a:moveTo>
                  <a:lnTo>
                    <a:pt x="19862" y="299250"/>
                  </a:lnTo>
                  <a:lnTo>
                    <a:pt x="20574" y="299212"/>
                  </a:lnTo>
                  <a:lnTo>
                    <a:pt x="21031" y="297408"/>
                  </a:lnTo>
                  <a:close/>
                </a:path>
                <a:path w="521335" h="534669">
                  <a:moveTo>
                    <a:pt x="23241" y="268808"/>
                  </a:moveTo>
                  <a:lnTo>
                    <a:pt x="22771" y="266115"/>
                  </a:lnTo>
                  <a:lnTo>
                    <a:pt x="21971" y="266331"/>
                  </a:lnTo>
                  <a:lnTo>
                    <a:pt x="20485" y="266458"/>
                  </a:lnTo>
                  <a:lnTo>
                    <a:pt x="20142" y="269392"/>
                  </a:lnTo>
                  <a:lnTo>
                    <a:pt x="19316" y="270217"/>
                  </a:lnTo>
                  <a:lnTo>
                    <a:pt x="17170" y="268097"/>
                  </a:lnTo>
                  <a:lnTo>
                    <a:pt x="14973" y="271780"/>
                  </a:lnTo>
                  <a:lnTo>
                    <a:pt x="12446" y="268071"/>
                  </a:lnTo>
                  <a:lnTo>
                    <a:pt x="17538" y="277241"/>
                  </a:lnTo>
                  <a:lnTo>
                    <a:pt x="19380" y="277342"/>
                  </a:lnTo>
                  <a:lnTo>
                    <a:pt x="21513" y="271068"/>
                  </a:lnTo>
                  <a:lnTo>
                    <a:pt x="22809" y="269341"/>
                  </a:lnTo>
                  <a:lnTo>
                    <a:pt x="23241" y="268808"/>
                  </a:lnTo>
                  <a:close/>
                </a:path>
                <a:path w="521335" h="534669">
                  <a:moveTo>
                    <a:pt x="25082" y="243535"/>
                  </a:moveTo>
                  <a:lnTo>
                    <a:pt x="23964" y="241134"/>
                  </a:lnTo>
                  <a:lnTo>
                    <a:pt x="23583" y="240995"/>
                  </a:lnTo>
                  <a:lnTo>
                    <a:pt x="25082" y="243535"/>
                  </a:lnTo>
                  <a:close/>
                </a:path>
                <a:path w="521335" h="534669">
                  <a:moveTo>
                    <a:pt x="27609" y="306120"/>
                  </a:moveTo>
                  <a:lnTo>
                    <a:pt x="24765" y="304419"/>
                  </a:lnTo>
                  <a:lnTo>
                    <a:pt x="21920" y="301586"/>
                  </a:lnTo>
                  <a:lnTo>
                    <a:pt x="24231" y="299034"/>
                  </a:lnTo>
                  <a:lnTo>
                    <a:pt x="20574" y="299212"/>
                  </a:lnTo>
                  <a:lnTo>
                    <a:pt x="18872" y="305892"/>
                  </a:lnTo>
                  <a:lnTo>
                    <a:pt x="21564" y="306412"/>
                  </a:lnTo>
                  <a:lnTo>
                    <a:pt x="19634" y="311353"/>
                  </a:lnTo>
                  <a:lnTo>
                    <a:pt x="19570" y="311531"/>
                  </a:lnTo>
                  <a:lnTo>
                    <a:pt x="21501" y="311531"/>
                  </a:lnTo>
                  <a:lnTo>
                    <a:pt x="22631" y="311632"/>
                  </a:lnTo>
                  <a:lnTo>
                    <a:pt x="25019" y="311353"/>
                  </a:lnTo>
                  <a:lnTo>
                    <a:pt x="27038" y="312394"/>
                  </a:lnTo>
                  <a:lnTo>
                    <a:pt x="27609" y="306120"/>
                  </a:lnTo>
                  <a:close/>
                </a:path>
                <a:path w="521335" h="534669">
                  <a:moveTo>
                    <a:pt x="28841" y="282905"/>
                  </a:moveTo>
                  <a:lnTo>
                    <a:pt x="27457" y="282905"/>
                  </a:lnTo>
                  <a:lnTo>
                    <a:pt x="27889" y="283324"/>
                  </a:lnTo>
                  <a:lnTo>
                    <a:pt x="28841" y="282905"/>
                  </a:lnTo>
                  <a:close/>
                </a:path>
                <a:path w="521335" h="534669">
                  <a:moveTo>
                    <a:pt x="48971" y="157403"/>
                  </a:moveTo>
                  <a:lnTo>
                    <a:pt x="44297" y="157403"/>
                  </a:lnTo>
                  <a:lnTo>
                    <a:pt x="42075" y="162560"/>
                  </a:lnTo>
                  <a:lnTo>
                    <a:pt x="46469" y="162560"/>
                  </a:lnTo>
                  <a:lnTo>
                    <a:pt x="47231" y="160972"/>
                  </a:lnTo>
                  <a:lnTo>
                    <a:pt x="48031" y="159334"/>
                  </a:lnTo>
                  <a:lnTo>
                    <a:pt x="48971" y="157403"/>
                  </a:lnTo>
                  <a:close/>
                </a:path>
                <a:path w="521335" h="534669">
                  <a:moveTo>
                    <a:pt x="54584" y="296875"/>
                  </a:moveTo>
                  <a:lnTo>
                    <a:pt x="54000" y="296532"/>
                  </a:lnTo>
                  <a:lnTo>
                    <a:pt x="52374" y="296875"/>
                  </a:lnTo>
                  <a:lnTo>
                    <a:pt x="52565" y="297256"/>
                  </a:lnTo>
                  <a:lnTo>
                    <a:pt x="52908" y="296875"/>
                  </a:lnTo>
                  <a:lnTo>
                    <a:pt x="54584" y="296875"/>
                  </a:lnTo>
                  <a:close/>
                </a:path>
                <a:path w="521335" h="534669">
                  <a:moveTo>
                    <a:pt x="56730" y="288937"/>
                  </a:moveTo>
                  <a:lnTo>
                    <a:pt x="54368" y="277380"/>
                  </a:lnTo>
                  <a:lnTo>
                    <a:pt x="51803" y="281800"/>
                  </a:lnTo>
                  <a:lnTo>
                    <a:pt x="51981" y="283464"/>
                  </a:lnTo>
                  <a:lnTo>
                    <a:pt x="56730" y="288937"/>
                  </a:lnTo>
                  <a:close/>
                </a:path>
                <a:path w="521335" h="534669">
                  <a:moveTo>
                    <a:pt x="60794" y="92405"/>
                  </a:moveTo>
                  <a:lnTo>
                    <a:pt x="58661" y="92405"/>
                  </a:lnTo>
                  <a:lnTo>
                    <a:pt x="58280" y="93675"/>
                  </a:lnTo>
                  <a:lnTo>
                    <a:pt x="58254" y="94945"/>
                  </a:lnTo>
                  <a:lnTo>
                    <a:pt x="58610" y="94945"/>
                  </a:lnTo>
                  <a:lnTo>
                    <a:pt x="58801" y="96215"/>
                  </a:lnTo>
                  <a:lnTo>
                    <a:pt x="60794" y="92405"/>
                  </a:lnTo>
                  <a:close/>
                </a:path>
                <a:path w="521335" h="534669">
                  <a:moveTo>
                    <a:pt x="69138" y="301536"/>
                  </a:moveTo>
                  <a:lnTo>
                    <a:pt x="66586" y="293293"/>
                  </a:lnTo>
                  <a:lnTo>
                    <a:pt x="59905" y="298310"/>
                  </a:lnTo>
                  <a:lnTo>
                    <a:pt x="66128" y="304571"/>
                  </a:lnTo>
                  <a:lnTo>
                    <a:pt x="69138" y="301536"/>
                  </a:lnTo>
                  <a:close/>
                </a:path>
                <a:path w="521335" h="534669">
                  <a:moveTo>
                    <a:pt x="69291" y="129108"/>
                  </a:moveTo>
                  <a:lnTo>
                    <a:pt x="69113" y="127965"/>
                  </a:lnTo>
                  <a:lnTo>
                    <a:pt x="69113" y="129235"/>
                  </a:lnTo>
                  <a:lnTo>
                    <a:pt x="69291" y="129108"/>
                  </a:lnTo>
                  <a:close/>
                </a:path>
                <a:path w="521335" h="534669">
                  <a:moveTo>
                    <a:pt x="71678" y="239001"/>
                  </a:moveTo>
                  <a:lnTo>
                    <a:pt x="69532" y="241439"/>
                  </a:lnTo>
                  <a:lnTo>
                    <a:pt x="71602" y="239788"/>
                  </a:lnTo>
                  <a:lnTo>
                    <a:pt x="71678" y="239001"/>
                  </a:lnTo>
                  <a:close/>
                </a:path>
                <a:path w="521335" h="534669">
                  <a:moveTo>
                    <a:pt x="77063" y="321437"/>
                  </a:moveTo>
                  <a:lnTo>
                    <a:pt x="70154" y="316661"/>
                  </a:lnTo>
                  <a:lnTo>
                    <a:pt x="67945" y="310019"/>
                  </a:lnTo>
                  <a:lnTo>
                    <a:pt x="63258" y="312610"/>
                  </a:lnTo>
                  <a:lnTo>
                    <a:pt x="67627" y="318846"/>
                  </a:lnTo>
                  <a:lnTo>
                    <a:pt x="70243" y="322516"/>
                  </a:lnTo>
                  <a:lnTo>
                    <a:pt x="77063" y="321437"/>
                  </a:lnTo>
                  <a:close/>
                </a:path>
                <a:path w="521335" h="534669">
                  <a:moveTo>
                    <a:pt x="78003" y="305765"/>
                  </a:moveTo>
                  <a:lnTo>
                    <a:pt x="77749" y="304698"/>
                  </a:lnTo>
                  <a:lnTo>
                    <a:pt x="73456" y="302094"/>
                  </a:lnTo>
                  <a:lnTo>
                    <a:pt x="71107" y="301332"/>
                  </a:lnTo>
                  <a:lnTo>
                    <a:pt x="71107" y="305765"/>
                  </a:lnTo>
                  <a:lnTo>
                    <a:pt x="78003" y="305765"/>
                  </a:lnTo>
                  <a:close/>
                </a:path>
                <a:path w="521335" h="534669">
                  <a:moveTo>
                    <a:pt x="81038" y="346671"/>
                  </a:moveTo>
                  <a:lnTo>
                    <a:pt x="78892" y="340118"/>
                  </a:lnTo>
                  <a:lnTo>
                    <a:pt x="73444" y="339013"/>
                  </a:lnTo>
                  <a:lnTo>
                    <a:pt x="70573" y="334708"/>
                  </a:lnTo>
                  <a:lnTo>
                    <a:pt x="68770" y="335153"/>
                  </a:lnTo>
                  <a:lnTo>
                    <a:pt x="67729" y="335153"/>
                  </a:lnTo>
                  <a:lnTo>
                    <a:pt x="67729" y="341007"/>
                  </a:lnTo>
                  <a:lnTo>
                    <a:pt x="67729" y="342620"/>
                  </a:lnTo>
                  <a:lnTo>
                    <a:pt x="70573" y="341007"/>
                  </a:lnTo>
                  <a:lnTo>
                    <a:pt x="81038" y="346671"/>
                  </a:lnTo>
                  <a:close/>
                </a:path>
                <a:path w="521335" h="534669">
                  <a:moveTo>
                    <a:pt x="90004" y="201625"/>
                  </a:moveTo>
                  <a:lnTo>
                    <a:pt x="88506" y="202730"/>
                  </a:lnTo>
                  <a:lnTo>
                    <a:pt x="88265" y="204165"/>
                  </a:lnTo>
                  <a:lnTo>
                    <a:pt x="90004" y="201625"/>
                  </a:lnTo>
                  <a:close/>
                </a:path>
                <a:path w="521335" h="534669">
                  <a:moveTo>
                    <a:pt x="94983" y="377037"/>
                  </a:moveTo>
                  <a:lnTo>
                    <a:pt x="88099" y="373113"/>
                  </a:lnTo>
                  <a:lnTo>
                    <a:pt x="77431" y="365099"/>
                  </a:lnTo>
                  <a:lnTo>
                    <a:pt x="74561" y="371487"/>
                  </a:lnTo>
                  <a:lnTo>
                    <a:pt x="78460" y="372008"/>
                  </a:lnTo>
                  <a:lnTo>
                    <a:pt x="74841" y="376339"/>
                  </a:lnTo>
                  <a:lnTo>
                    <a:pt x="80518" y="379120"/>
                  </a:lnTo>
                  <a:lnTo>
                    <a:pt x="82308" y="381965"/>
                  </a:lnTo>
                  <a:lnTo>
                    <a:pt x="84467" y="384098"/>
                  </a:lnTo>
                  <a:lnTo>
                    <a:pt x="87947" y="384225"/>
                  </a:lnTo>
                  <a:lnTo>
                    <a:pt x="91503" y="384848"/>
                  </a:lnTo>
                  <a:lnTo>
                    <a:pt x="94538" y="382384"/>
                  </a:lnTo>
                  <a:lnTo>
                    <a:pt x="94564" y="379780"/>
                  </a:lnTo>
                  <a:lnTo>
                    <a:pt x="94983" y="377037"/>
                  </a:lnTo>
                  <a:close/>
                </a:path>
                <a:path w="521335" h="534669">
                  <a:moveTo>
                    <a:pt x="99949" y="436524"/>
                  </a:moveTo>
                  <a:lnTo>
                    <a:pt x="97294" y="437095"/>
                  </a:lnTo>
                  <a:lnTo>
                    <a:pt x="94691" y="436892"/>
                  </a:lnTo>
                  <a:lnTo>
                    <a:pt x="94843" y="437095"/>
                  </a:lnTo>
                  <a:lnTo>
                    <a:pt x="97282" y="440601"/>
                  </a:lnTo>
                  <a:lnTo>
                    <a:pt x="99949" y="436524"/>
                  </a:lnTo>
                  <a:close/>
                </a:path>
                <a:path w="521335" h="534669">
                  <a:moveTo>
                    <a:pt x="101003" y="436295"/>
                  </a:moveTo>
                  <a:lnTo>
                    <a:pt x="100584" y="435559"/>
                  </a:lnTo>
                  <a:lnTo>
                    <a:pt x="99949" y="436524"/>
                  </a:lnTo>
                  <a:lnTo>
                    <a:pt x="101003" y="436295"/>
                  </a:lnTo>
                  <a:close/>
                </a:path>
                <a:path w="521335" h="534669">
                  <a:moveTo>
                    <a:pt x="106184" y="257911"/>
                  </a:moveTo>
                  <a:lnTo>
                    <a:pt x="98171" y="256451"/>
                  </a:lnTo>
                  <a:lnTo>
                    <a:pt x="102260" y="252183"/>
                  </a:lnTo>
                  <a:lnTo>
                    <a:pt x="98806" y="248500"/>
                  </a:lnTo>
                  <a:lnTo>
                    <a:pt x="97599" y="244640"/>
                  </a:lnTo>
                  <a:lnTo>
                    <a:pt x="91122" y="241642"/>
                  </a:lnTo>
                  <a:lnTo>
                    <a:pt x="87007" y="234861"/>
                  </a:lnTo>
                  <a:lnTo>
                    <a:pt x="79438" y="233527"/>
                  </a:lnTo>
                  <a:lnTo>
                    <a:pt x="71602" y="239788"/>
                  </a:lnTo>
                  <a:lnTo>
                    <a:pt x="70789" y="247624"/>
                  </a:lnTo>
                  <a:lnTo>
                    <a:pt x="65290" y="248412"/>
                  </a:lnTo>
                  <a:lnTo>
                    <a:pt x="66840" y="250253"/>
                  </a:lnTo>
                  <a:lnTo>
                    <a:pt x="68630" y="251472"/>
                  </a:lnTo>
                  <a:lnTo>
                    <a:pt x="69392" y="255003"/>
                  </a:lnTo>
                  <a:lnTo>
                    <a:pt x="69989" y="255257"/>
                  </a:lnTo>
                  <a:lnTo>
                    <a:pt x="70243" y="255371"/>
                  </a:lnTo>
                  <a:lnTo>
                    <a:pt x="71869" y="255257"/>
                  </a:lnTo>
                  <a:lnTo>
                    <a:pt x="70942" y="259549"/>
                  </a:lnTo>
                  <a:lnTo>
                    <a:pt x="71081" y="259778"/>
                  </a:lnTo>
                  <a:lnTo>
                    <a:pt x="71234" y="260184"/>
                  </a:lnTo>
                  <a:lnTo>
                    <a:pt x="72974" y="260502"/>
                  </a:lnTo>
                  <a:lnTo>
                    <a:pt x="76809" y="261200"/>
                  </a:lnTo>
                  <a:lnTo>
                    <a:pt x="78333" y="260502"/>
                  </a:lnTo>
                  <a:lnTo>
                    <a:pt x="80378" y="273316"/>
                  </a:lnTo>
                  <a:lnTo>
                    <a:pt x="78447" y="275120"/>
                  </a:lnTo>
                  <a:lnTo>
                    <a:pt x="74612" y="274866"/>
                  </a:lnTo>
                  <a:lnTo>
                    <a:pt x="72783" y="273062"/>
                  </a:lnTo>
                  <a:lnTo>
                    <a:pt x="70942" y="271970"/>
                  </a:lnTo>
                  <a:lnTo>
                    <a:pt x="73837" y="268757"/>
                  </a:lnTo>
                  <a:lnTo>
                    <a:pt x="69748" y="267284"/>
                  </a:lnTo>
                  <a:lnTo>
                    <a:pt x="68262" y="260858"/>
                  </a:lnTo>
                  <a:lnTo>
                    <a:pt x="62306" y="261162"/>
                  </a:lnTo>
                  <a:lnTo>
                    <a:pt x="60439" y="264591"/>
                  </a:lnTo>
                  <a:lnTo>
                    <a:pt x="63766" y="266827"/>
                  </a:lnTo>
                  <a:lnTo>
                    <a:pt x="63957" y="267627"/>
                  </a:lnTo>
                  <a:lnTo>
                    <a:pt x="64465" y="269748"/>
                  </a:lnTo>
                  <a:lnTo>
                    <a:pt x="65151" y="269113"/>
                  </a:lnTo>
                  <a:lnTo>
                    <a:pt x="66802" y="267627"/>
                  </a:lnTo>
                  <a:lnTo>
                    <a:pt x="66802" y="272948"/>
                  </a:lnTo>
                  <a:lnTo>
                    <a:pt x="60921" y="271297"/>
                  </a:lnTo>
                  <a:lnTo>
                    <a:pt x="61722" y="272948"/>
                  </a:lnTo>
                  <a:lnTo>
                    <a:pt x="62750" y="275120"/>
                  </a:lnTo>
                  <a:lnTo>
                    <a:pt x="63220" y="276085"/>
                  </a:lnTo>
                  <a:lnTo>
                    <a:pt x="63665" y="277025"/>
                  </a:lnTo>
                  <a:lnTo>
                    <a:pt x="69456" y="280670"/>
                  </a:lnTo>
                  <a:lnTo>
                    <a:pt x="69430" y="276085"/>
                  </a:lnTo>
                  <a:lnTo>
                    <a:pt x="76301" y="282829"/>
                  </a:lnTo>
                  <a:lnTo>
                    <a:pt x="84328" y="277736"/>
                  </a:lnTo>
                  <a:lnTo>
                    <a:pt x="91846" y="274866"/>
                  </a:lnTo>
                  <a:lnTo>
                    <a:pt x="98590" y="272326"/>
                  </a:lnTo>
                  <a:lnTo>
                    <a:pt x="103720" y="268503"/>
                  </a:lnTo>
                  <a:lnTo>
                    <a:pt x="102857" y="264147"/>
                  </a:lnTo>
                  <a:lnTo>
                    <a:pt x="106184" y="257911"/>
                  </a:lnTo>
                  <a:close/>
                </a:path>
                <a:path w="521335" h="534669">
                  <a:moveTo>
                    <a:pt x="106997" y="440601"/>
                  </a:moveTo>
                  <a:lnTo>
                    <a:pt x="101815" y="436130"/>
                  </a:lnTo>
                  <a:lnTo>
                    <a:pt x="101003" y="436295"/>
                  </a:lnTo>
                  <a:lnTo>
                    <a:pt x="103898" y="441528"/>
                  </a:lnTo>
                  <a:lnTo>
                    <a:pt x="106997" y="440601"/>
                  </a:lnTo>
                  <a:close/>
                </a:path>
                <a:path w="521335" h="534669">
                  <a:moveTo>
                    <a:pt x="107670" y="427088"/>
                  </a:moveTo>
                  <a:lnTo>
                    <a:pt x="105511" y="425526"/>
                  </a:lnTo>
                  <a:lnTo>
                    <a:pt x="103746" y="424268"/>
                  </a:lnTo>
                  <a:lnTo>
                    <a:pt x="102285" y="423189"/>
                  </a:lnTo>
                  <a:lnTo>
                    <a:pt x="105892" y="420306"/>
                  </a:lnTo>
                  <a:lnTo>
                    <a:pt x="104876" y="419036"/>
                  </a:lnTo>
                  <a:lnTo>
                    <a:pt x="96647" y="422490"/>
                  </a:lnTo>
                  <a:lnTo>
                    <a:pt x="97599" y="425373"/>
                  </a:lnTo>
                  <a:lnTo>
                    <a:pt x="98717" y="428866"/>
                  </a:lnTo>
                  <a:lnTo>
                    <a:pt x="107670" y="427088"/>
                  </a:lnTo>
                  <a:close/>
                </a:path>
                <a:path w="521335" h="534669">
                  <a:moveTo>
                    <a:pt x="109067" y="440512"/>
                  </a:moveTo>
                  <a:lnTo>
                    <a:pt x="107264" y="440512"/>
                  </a:lnTo>
                  <a:lnTo>
                    <a:pt x="107327" y="444487"/>
                  </a:lnTo>
                  <a:lnTo>
                    <a:pt x="101625" y="440118"/>
                  </a:lnTo>
                  <a:lnTo>
                    <a:pt x="101815" y="444487"/>
                  </a:lnTo>
                  <a:lnTo>
                    <a:pt x="101841" y="445071"/>
                  </a:lnTo>
                  <a:lnTo>
                    <a:pt x="103301" y="445604"/>
                  </a:lnTo>
                  <a:lnTo>
                    <a:pt x="104203" y="445935"/>
                  </a:lnTo>
                  <a:lnTo>
                    <a:pt x="104584" y="446176"/>
                  </a:lnTo>
                  <a:lnTo>
                    <a:pt x="106438" y="447344"/>
                  </a:lnTo>
                  <a:lnTo>
                    <a:pt x="109067" y="444144"/>
                  </a:lnTo>
                  <a:lnTo>
                    <a:pt x="109067" y="440512"/>
                  </a:lnTo>
                  <a:close/>
                </a:path>
                <a:path w="521335" h="534669">
                  <a:moveTo>
                    <a:pt x="112649" y="94830"/>
                  </a:moveTo>
                  <a:lnTo>
                    <a:pt x="112318" y="94310"/>
                  </a:lnTo>
                  <a:lnTo>
                    <a:pt x="112191" y="94945"/>
                  </a:lnTo>
                  <a:lnTo>
                    <a:pt x="112382" y="94945"/>
                  </a:lnTo>
                  <a:lnTo>
                    <a:pt x="112649" y="94830"/>
                  </a:lnTo>
                  <a:close/>
                </a:path>
                <a:path w="521335" h="534669">
                  <a:moveTo>
                    <a:pt x="123825" y="15951"/>
                  </a:moveTo>
                  <a:lnTo>
                    <a:pt x="96456" y="43167"/>
                  </a:lnTo>
                  <a:lnTo>
                    <a:pt x="101752" y="42075"/>
                  </a:lnTo>
                  <a:lnTo>
                    <a:pt x="106210" y="41465"/>
                  </a:lnTo>
                  <a:lnTo>
                    <a:pt x="108178" y="34404"/>
                  </a:lnTo>
                  <a:lnTo>
                    <a:pt x="109156" y="32499"/>
                  </a:lnTo>
                  <a:lnTo>
                    <a:pt x="115468" y="29502"/>
                  </a:lnTo>
                  <a:lnTo>
                    <a:pt x="118364" y="24815"/>
                  </a:lnTo>
                  <a:lnTo>
                    <a:pt x="123342" y="20091"/>
                  </a:lnTo>
                  <a:lnTo>
                    <a:pt x="123317" y="17729"/>
                  </a:lnTo>
                  <a:lnTo>
                    <a:pt x="123825" y="15951"/>
                  </a:lnTo>
                  <a:close/>
                </a:path>
                <a:path w="521335" h="534669">
                  <a:moveTo>
                    <a:pt x="125818" y="436968"/>
                  </a:moveTo>
                  <a:lnTo>
                    <a:pt x="125425" y="436968"/>
                  </a:lnTo>
                  <a:lnTo>
                    <a:pt x="125818" y="436968"/>
                  </a:lnTo>
                  <a:close/>
                </a:path>
                <a:path w="521335" h="534669">
                  <a:moveTo>
                    <a:pt x="127647" y="138125"/>
                  </a:moveTo>
                  <a:lnTo>
                    <a:pt x="126187" y="138125"/>
                  </a:lnTo>
                  <a:lnTo>
                    <a:pt x="126530" y="139357"/>
                  </a:lnTo>
                  <a:lnTo>
                    <a:pt x="127647" y="138125"/>
                  </a:lnTo>
                  <a:close/>
                </a:path>
                <a:path w="521335" h="534669">
                  <a:moveTo>
                    <a:pt x="131445" y="45427"/>
                  </a:moveTo>
                  <a:lnTo>
                    <a:pt x="126606" y="41617"/>
                  </a:lnTo>
                  <a:lnTo>
                    <a:pt x="122135" y="41744"/>
                  </a:lnTo>
                  <a:lnTo>
                    <a:pt x="114604" y="45770"/>
                  </a:lnTo>
                  <a:lnTo>
                    <a:pt x="109435" y="45707"/>
                  </a:lnTo>
                  <a:lnTo>
                    <a:pt x="109042" y="50939"/>
                  </a:lnTo>
                  <a:lnTo>
                    <a:pt x="115150" y="54292"/>
                  </a:lnTo>
                  <a:lnTo>
                    <a:pt x="119456" y="48171"/>
                  </a:lnTo>
                  <a:lnTo>
                    <a:pt x="126593" y="49606"/>
                  </a:lnTo>
                  <a:lnTo>
                    <a:pt x="128752" y="47129"/>
                  </a:lnTo>
                  <a:lnTo>
                    <a:pt x="131445" y="45427"/>
                  </a:lnTo>
                  <a:close/>
                </a:path>
                <a:path w="521335" h="534669">
                  <a:moveTo>
                    <a:pt x="134480" y="391350"/>
                  </a:moveTo>
                  <a:lnTo>
                    <a:pt x="130860" y="385635"/>
                  </a:lnTo>
                  <a:lnTo>
                    <a:pt x="127901" y="384060"/>
                  </a:lnTo>
                  <a:lnTo>
                    <a:pt x="129616" y="386969"/>
                  </a:lnTo>
                  <a:lnTo>
                    <a:pt x="128981" y="391883"/>
                  </a:lnTo>
                  <a:lnTo>
                    <a:pt x="134480" y="391350"/>
                  </a:lnTo>
                  <a:close/>
                </a:path>
                <a:path w="521335" h="534669">
                  <a:moveTo>
                    <a:pt x="135394" y="138125"/>
                  </a:moveTo>
                  <a:lnTo>
                    <a:pt x="131025" y="134315"/>
                  </a:lnTo>
                  <a:lnTo>
                    <a:pt x="128790" y="136855"/>
                  </a:lnTo>
                  <a:lnTo>
                    <a:pt x="127647" y="138125"/>
                  </a:lnTo>
                  <a:lnTo>
                    <a:pt x="135394" y="138125"/>
                  </a:lnTo>
                  <a:close/>
                </a:path>
                <a:path w="521335" h="534669">
                  <a:moveTo>
                    <a:pt x="142024" y="73660"/>
                  </a:moveTo>
                  <a:lnTo>
                    <a:pt x="139077" y="69837"/>
                  </a:lnTo>
                  <a:lnTo>
                    <a:pt x="135750" y="74015"/>
                  </a:lnTo>
                  <a:lnTo>
                    <a:pt x="139115" y="77139"/>
                  </a:lnTo>
                  <a:lnTo>
                    <a:pt x="142024" y="73660"/>
                  </a:lnTo>
                  <a:close/>
                </a:path>
                <a:path w="521335" h="534669">
                  <a:moveTo>
                    <a:pt x="150431" y="7569"/>
                  </a:moveTo>
                  <a:lnTo>
                    <a:pt x="144513" y="0"/>
                  </a:lnTo>
                  <a:lnTo>
                    <a:pt x="141859" y="9042"/>
                  </a:lnTo>
                  <a:lnTo>
                    <a:pt x="137782" y="10693"/>
                  </a:lnTo>
                  <a:lnTo>
                    <a:pt x="150431" y="7569"/>
                  </a:lnTo>
                  <a:close/>
                </a:path>
                <a:path w="521335" h="534669">
                  <a:moveTo>
                    <a:pt x="150977" y="33591"/>
                  </a:moveTo>
                  <a:lnTo>
                    <a:pt x="150431" y="27165"/>
                  </a:lnTo>
                  <a:lnTo>
                    <a:pt x="142024" y="30734"/>
                  </a:lnTo>
                  <a:lnTo>
                    <a:pt x="141427" y="31711"/>
                  </a:lnTo>
                  <a:lnTo>
                    <a:pt x="140970" y="32448"/>
                  </a:lnTo>
                  <a:lnTo>
                    <a:pt x="144780" y="32296"/>
                  </a:lnTo>
                  <a:lnTo>
                    <a:pt x="145402" y="32791"/>
                  </a:lnTo>
                  <a:lnTo>
                    <a:pt x="144589" y="33591"/>
                  </a:lnTo>
                  <a:lnTo>
                    <a:pt x="144322" y="33235"/>
                  </a:lnTo>
                  <a:lnTo>
                    <a:pt x="144018" y="32893"/>
                  </a:lnTo>
                  <a:lnTo>
                    <a:pt x="140970" y="32448"/>
                  </a:lnTo>
                  <a:lnTo>
                    <a:pt x="141160" y="33591"/>
                  </a:lnTo>
                  <a:lnTo>
                    <a:pt x="142138" y="39243"/>
                  </a:lnTo>
                  <a:lnTo>
                    <a:pt x="146507" y="31927"/>
                  </a:lnTo>
                  <a:lnTo>
                    <a:pt x="150977" y="33591"/>
                  </a:lnTo>
                  <a:close/>
                </a:path>
                <a:path w="521335" h="534669">
                  <a:moveTo>
                    <a:pt x="154279" y="68440"/>
                  </a:moveTo>
                  <a:lnTo>
                    <a:pt x="152946" y="71005"/>
                  </a:lnTo>
                  <a:lnTo>
                    <a:pt x="153924" y="69596"/>
                  </a:lnTo>
                  <a:lnTo>
                    <a:pt x="154279" y="68440"/>
                  </a:lnTo>
                  <a:close/>
                </a:path>
                <a:path w="521335" h="534669">
                  <a:moveTo>
                    <a:pt x="163995" y="447382"/>
                  </a:moveTo>
                  <a:lnTo>
                    <a:pt x="161150" y="446493"/>
                  </a:lnTo>
                  <a:lnTo>
                    <a:pt x="162255" y="447827"/>
                  </a:lnTo>
                  <a:lnTo>
                    <a:pt x="163995" y="447382"/>
                  </a:lnTo>
                  <a:close/>
                </a:path>
                <a:path w="521335" h="534669">
                  <a:moveTo>
                    <a:pt x="182257" y="41440"/>
                  </a:moveTo>
                  <a:lnTo>
                    <a:pt x="178104" y="36652"/>
                  </a:lnTo>
                  <a:lnTo>
                    <a:pt x="177914" y="36296"/>
                  </a:lnTo>
                  <a:lnTo>
                    <a:pt x="170065" y="40284"/>
                  </a:lnTo>
                  <a:lnTo>
                    <a:pt x="166039" y="39751"/>
                  </a:lnTo>
                  <a:lnTo>
                    <a:pt x="163576" y="36652"/>
                  </a:lnTo>
                  <a:lnTo>
                    <a:pt x="163576" y="55372"/>
                  </a:lnTo>
                  <a:lnTo>
                    <a:pt x="163398" y="55613"/>
                  </a:lnTo>
                  <a:lnTo>
                    <a:pt x="162382" y="56921"/>
                  </a:lnTo>
                  <a:lnTo>
                    <a:pt x="161391" y="54533"/>
                  </a:lnTo>
                  <a:lnTo>
                    <a:pt x="162953" y="53873"/>
                  </a:lnTo>
                  <a:lnTo>
                    <a:pt x="163360" y="54851"/>
                  </a:lnTo>
                  <a:lnTo>
                    <a:pt x="163576" y="55372"/>
                  </a:lnTo>
                  <a:lnTo>
                    <a:pt x="163576" y="36652"/>
                  </a:lnTo>
                  <a:lnTo>
                    <a:pt x="162877" y="35763"/>
                  </a:lnTo>
                  <a:lnTo>
                    <a:pt x="159550" y="37223"/>
                  </a:lnTo>
                  <a:lnTo>
                    <a:pt x="156298" y="36817"/>
                  </a:lnTo>
                  <a:lnTo>
                    <a:pt x="156298" y="31775"/>
                  </a:lnTo>
                  <a:lnTo>
                    <a:pt x="152095" y="34912"/>
                  </a:lnTo>
                  <a:lnTo>
                    <a:pt x="151980" y="37541"/>
                  </a:lnTo>
                  <a:lnTo>
                    <a:pt x="151917" y="38811"/>
                  </a:lnTo>
                  <a:lnTo>
                    <a:pt x="151701" y="40284"/>
                  </a:lnTo>
                  <a:lnTo>
                    <a:pt x="151599" y="40944"/>
                  </a:lnTo>
                  <a:lnTo>
                    <a:pt x="146951" y="38747"/>
                  </a:lnTo>
                  <a:lnTo>
                    <a:pt x="147612" y="40944"/>
                  </a:lnTo>
                  <a:lnTo>
                    <a:pt x="149009" y="45542"/>
                  </a:lnTo>
                  <a:lnTo>
                    <a:pt x="149999" y="48742"/>
                  </a:lnTo>
                  <a:lnTo>
                    <a:pt x="151130" y="45542"/>
                  </a:lnTo>
                  <a:lnTo>
                    <a:pt x="156197" y="49695"/>
                  </a:lnTo>
                  <a:lnTo>
                    <a:pt x="151765" y="51752"/>
                  </a:lnTo>
                  <a:lnTo>
                    <a:pt x="143598" y="51752"/>
                  </a:lnTo>
                  <a:lnTo>
                    <a:pt x="143586" y="52044"/>
                  </a:lnTo>
                  <a:lnTo>
                    <a:pt x="143484" y="53873"/>
                  </a:lnTo>
                  <a:lnTo>
                    <a:pt x="143306" y="56921"/>
                  </a:lnTo>
                  <a:lnTo>
                    <a:pt x="143192" y="59042"/>
                  </a:lnTo>
                  <a:lnTo>
                    <a:pt x="137528" y="59042"/>
                  </a:lnTo>
                  <a:lnTo>
                    <a:pt x="138925" y="53238"/>
                  </a:lnTo>
                  <a:lnTo>
                    <a:pt x="136105" y="52171"/>
                  </a:lnTo>
                  <a:lnTo>
                    <a:pt x="132359" y="53390"/>
                  </a:lnTo>
                  <a:lnTo>
                    <a:pt x="129133" y="54419"/>
                  </a:lnTo>
                  <a:lnTo>
                    <a:pt x="130403" y="56819"/>
                  </a:lnTo>
                  <a:lnTo>
                    <a:pt x="134112" y="53390"/>
                  </a:lnTo>
                  <a:lnTo>
                    <a:pt x="134988" y="59042"/>
                  </a:lnTo>
                  <a:lnTo>
                    <a:pt x="138595" y="59855"/>
                  </a:lnTo>
                  <a:lnTo>
                    <a:pt x="139090" y="60782"/>
                  </a:lnTo>
                  <a:lnTo>
                    <a:pt x="140525" y="63398"/>
                  </a:lnTo>
                  <a:lnTo>
                    <a:pt x="140144" y="65938"/>
                  </a:lnTo>
                  <a:lnTo>
                    <a:pt x="140347" y="68097"/>
                  </a:lnTo>
                  <a:lnTo>
                    <a:pt x="143598" y="68097"/>
                  </a:lnTo>
                  <a:lnTo>
                    <a:pt x="141668" y="60871"/>
                  </a:lnTo>
                  <a:lnTo>
                    <a:pt x="152704" y="63398"/>
                  </a:lnTo>
                  <a:lnTo>
                    <a:pt x="152704" y="63525"/>
                  </a:lnTo>
                  <a:lnTo>
                    <a:pt x="152450" y="63792"/>
                  </a:lnTo>
                  <a:lnTo>
                    <a:pt x="151333" y="65011"/>
                  </a:lnTo>
                  <a:lnTo>
                    <a:pt x="146773" y="64249"/>
                  </a:lnTo>
                  <a:lnTo>
                    <a:pt x="147396" y="65011"/>
                  </a:lnTo>
                  <a:lnTo>
                    <a:pt x="149720" y="67843"/>
                  </a:lnTo>
                  <a:lnTo>
                    <a:pt x="157911" y="63792"/>
                  </a:lnTo>
                  <a:lnTo>
                    <a:pt x="153924" y="69596"/>
                  </a:lnTo>
                  <a:lnTo>
                    <a:pt x="153873" y="69735"/>
                  </a:lnTo>
                  <a:lnTo>
                    <a:pt x="152679" y="73558"/>
                  </a:lnTo>
                  <a:lnTo>
                    <a:pt x="154495" y="73558"/>
                  </a:lnTo>
                  <a:lnTo>
                    <a:pt x="154800" y="69735"/>
                  </a:lnTo>
                  <a:lnTo>
                    <a:pt x="159042" y="73367"/>
                  </a:lnTo>
                  <a:lnTo>
                    <a:pt x="159842" y="71005"/>
                  </a:lnTo>
                  <a:lnTo>
                    <a:pt x="160566" y="68757"/>
                  </a:lnTo>
                  <a:lnTo>
                    <a:pt x="156654" y="66852"/>
                  </a:lnTo>
                  <a:lnTo>
                    <a:pt x="159943" y="64922"/>
                  </a:lnTo>
                  <a:lnTo>
                    <a:pt x="159499" y="60782"/>
                  </a:lnTo>
                  <a:lnTo>
                    <a:pt x="164426" y="64096"/>
                  </a:lnTo>
                  <a:lnTo>
                    <a:pt x="165354" y="61277"/>
                  </a:lnTo>
                  <a:lnTo>
                    <a:pt x="158508" y="60172"/>
                  </a:lnTo>
                  <a:lnTo>
                    <a:pt x="170929" y="56464"/>
                  </a:lnTo>
                  <a:lnTo>
                    <a:pt x="168744" y="49403"/>
                  </a:lnTo>
                  <a:lnTo>
                    <a:pt x="182257" y="41440"/>
                  </a:lnTo>
                  <a:close/>
                </a:path>
                <a:path w="521335" h="534669">
                  <a:moveTo>
                    <a:pt x="188709" y="92405"/>
                  </a:moveTo>
                  <a:lnTo>
                    <a:pt x="188709" y="92544"/>
                  </a:lnTo>
                  <a:lnTo>
                    <a:pt x="188709" y="92405"/>
                  </a:lnTo>
                  <a:close/>
                </a:path>
                <a:path w="521335" h="534669">
                  <a:moveTo>
                    <a:pt x="189001" y="93675"/>
                  </a:moveTo>
                  <a:lnTo>
                    <a:pt x="188709" y="92544"/>
                  </a:lnTo>
                  <a:lnTo>
                    <a:pt x="188683" y="93675"/>
                  </a:lnTo>
                  <a:lnTo>
                    <a:pt x="189001" y="93675"/>
                  </a:lnTo>
                  <a:close/>
                </a:path>
                <a:path w="521335" h="534669">
                  <a:moveTo>
                    <a:pt x="190931" y="444233"/>
                  </a:moveTo>
                  <a:lnTo>
                    <a:pt x="190779" y="443826"/>
                  </a:lnTo>
                  <a:lnTo>
                    <a:pt x="189280" y="440131"/>
                  </a:lnTo>
                  <a:lnTo>
                    <a:pt x="184162" y="439394"/>
                  </a:lnTo>
                  <a:lnTo>
                    <a:pt x="182956" y="444309"/>
                  </a:lnTo>
                  <a:lnTo>
                    <a:pt x="183870" y="442912"/>
                  </a:lnTo>
                  <a:lnTo>
                    <a:pt x="190195" y="446709"/>
                  </a:lnTo>
                  <a:lnTo>
                    <a:pt x="190588" y="444868"/>
                  </a:lnTo>
                  <a:lnTo>
                    <a:pt x="190931" y="444233"/>
                  </a:lnTo>
                  <a:close/>
                </a:path>
                <a:path w="521335" h="534669">
                  <a:moveTo>
                    <a:pt x="204419" y="458012"/>
                  </a:moveTo>
                  <a:lnTo>
                    <a:pt x="202133" y="456755"/>
                  </a:lnTo>
                  <a:lnTo>
                    <a:pt x="198742" y="450189"/>
                  </a:lnTo>
                  <a:lnTo>
                    <a:pt x="196761" y="457161"/>
                  </a:lnTo>
                  <a:lnTo>
                    <a:pt x="195580" y="461441"/>
                  </a:lnTo>
                  <a:lnTo>
                    <a:pt x="204419" y="458012"/>
                  </a:lnTo>
                  <a:close/>
                </a:path>
                <a:path w="521335" h="534669">
                  <a:moveTo>
                    <a:pt x="217728" y="509092"/>
                  </a:moveTo>
                  <a:lnTo>
                    <a:pt x="217233" y="509104"/>
                  </a:lnTo>
                  <a:lnTo>
                    <a:pt x="217246" y="509612"/>
                  </a:lnTo>
                  <a:lnTo>
                    <a:pt x="217728" y="509092"/>
                  </a:lnTo>
                  <a:close/>
                </a:path>
                <a:path w="521335" h="534669">
                  <a:moveTo>
                    <a:pt x="221132" y="460159"/>
                  </a:moveTo>
                  <a:lnTo>
                    <a:pt x="218338" y="455041"/>
                  </a:lnTo>
                  <a:lnTo>
                    <a:pt x="208051" y="453263"/>
                  </a:lnTo>
                  <a:lnTo>
                    <a:pt x="210375" y="458901"/>
                  </a:lnTo>
                  <a:lnTo>
                    <a:pt x="214261" y="460616"/>
                  </a:lnTo>
                  <a:lnTo>
                    <a:pt x="220078" y="463118"/>
                  </a:lnTo>
                  <a:lnTo>
                    <a:pt x="220129" y="460616"/>
                  </a:lnTo>
                  <a:lnTo>
                    <a:pt x="221132" y="460159"/>
                  </a:lnTo>
                  <a:close/>
                </a:path>
                <a:path w="521335" h="534669">
                  <a:moveTo>
                    <a:pt x="221551" y="455599"/>
                  </a:moveTo>
                  <a:lnTo>
                    <a:pt x="217830" y="454113"/>
                  </a:lnTo>
                  <a:lnTo>
                    <a:pt x="218338" y="455041"/>
                  </a:lnTo>
                  <a:lnTo>
                    <a:pt x="221551" y="455599"/>
                  </a:lnTo>
                  <a:close/>
                </a:path>
                <a:path w="521335" h="534669">
                  <a:moveTo>
                    <a:pt x="222275" y="34442"/>
                  </a:moveTo>
                  <a:lnTo>
                    <a:pt x="221538" y="32727"/>
                  </a:lnTo>
                  <a:lnTo>
                    <a:pt x="220027" y="26136"/>
                  </a:lnTo>
                  <a:lnTo>
                    <a:pt x="217932" y="32562"/>
                  </a:lnTo>
                  <a:lnTo>
                    <a:pt x="217398" y="34112"/>
                  </a:lnTo>
                  <a:lnTo>
                    <a:pt x="215658" y="35255"/>
                  </a:lnTo>
                  <a:lnTo>
                    <a:pt x="214477" y="36563"/>
                  </a:lnTo>
                  <a:lnTo>
                    <a:pt x="215303" y="37477"/>
                  </a:lnTo>
                  <a:lnTo>
                    <a:pt x="217487" y="36550"/>
                  </a:lnTo>
                  <a:lnTo>
                    <a:pt x="222275" y="34442"/>
                  </a:lnTo>
                  <a:close/>
                </a:path>
                <a:path w="521335" h="534669">
                  <a:moveTo>
                    <a:pt x="232448" y="513676"/>
                  </a:moveTo>
                  <a:lnTo>
                    <a:pt x="232156" y="513130"/>
                  </a:lnTo>
                  <a:lnTo>
                    <a:pt x="231990" y="513676"/>
                  </a:lnTo>
                  <a:lnTo>
                    <a:pt x="232448" y="513676"/>
                  </a:lnTo>
                  <a:close/>
                </a:path>
                <a:path w="521335" h="534669">
                  <a:moveTo>
                    <a:pt x="233705" y="507961"/>
                  </a:moveTo>
                  <a:lnTo>
                    <a:pt x="230822" y="507834"/>
                  </a:lnTo>
                  <a:lnTo>
                    <a:pt x="230454" y="509092"/>
                  </a:lnTo>
                  <a:lnTo>
                    <a:pt x="230339" y="509866"/>
                  </a:lnTo>
                  <a:lnTo>
                    <a:pt x="232156" y="513130"/>
                  </a:lnTo>
                  <a:lnTo>
                    <a:pt x="233705" y="507961"/>
                  </a:lnTo>
                  <a:close/>
                </a:path>
                <a:path w="521335" h="534669">
                  <a:moveTo>
                    <a:pt x="248678" y="26962"/>
                  </a:moveTo>
                  <a:lnTo>
                    <a:pt x="244551" y="26174"/>
                  </a:lnTo>
                  <a:lnTo>
                    <a:pt x="240347" y="23291"/>
                  </a:lnTo>
                  <a:lnTo>
                    <a:pt x="236512" y="26974"/>
                  </a:lnTo>
                  <a:lnTo>
                    <a:pt x="237629" y="30480"/>
                  </a:lnTo>
                  <a:lnTo>
                    <a:pt x="240538" y="29845"/>
                  </a:lnTo>
                  <a:lnTo>
                    <a:pt x="245757" y="30137"/>
                  </a:lnTo>
                  <a:lnTo>
                    <a:pt x="247700" y="29502"/>
                  </a:lnTo>
                  <a:lnTo>
                    <a:pt x="248678" y="26962"/>
                  </a:lnTo>
                  <a:close/>
                </a:path>
                <a:path w="521335" h="534669">
                  <a:moveTo>
                    <a:pt x="255473" y="33642"/>
                  </a:moveTo>
                  <a:lnTo>
                    <a:pt x="253707" y="27406"/>
                  </a:lnTo>
                  <a:lnTo>
                    <a:pt x="250355" y="29527"/>
                  </a:lnTo>
                  <a:lnTo>
                    <a:pt x="247192" y="30822"/>
                  </a:lnTo>
                  <a:lnTo>
                    <a:pt x="247116" y="36360"/>
                  </a:lnTo>
                  <a:lnTo>
                    <a:pt x="249758" y="32893"/>
                  </a:lnTo>
                  <a:lnTo>
                    <a:pt x="255473" y="33642"/>
                  </a:lnTo>
                  <a:close/>
                </a:path>
                <a:path w="521335" h="534669">
                  <a:moveTo>
                    <a:pt x="259537" y="522782"/>
                  </a:moveTo>
                  <a:lnTo>
                    <a:pt x="256870" y="523443"/>
                  </a:lnTo>
                  <a:lnTo>
                    <a:pt x="249428" y="524408"/>
                  </a:lnTo>
                  <a:lnTo>
                    <a:pt x="253733" y="527469"/>
                  </a:lnTo>
                  <a:lnTo>
                    <a:pt x="255536" y="524154"/>
                  </a:lnTo>
                  <a:lnTo>
                    <a:pt x="257416" y="529463"/>
                  </a:lnTo>
                  <a:lnTo>
                    <a:pt x="259537" y="527062"/>
                  </a:lnTo>
                  <a:lnTo>
                    <a:pt x="259537" y="522782"/>
                  </a:lnTo>
                  <a:close/>
                </a:path>
                <a:path w="521335" h="534669">
                  <a:moveTo>
                    <a:pt x="267093" y="495947"/>
                  </a:moveTo>
                  <a:lnTo>
                    <a:pt x="265645" y="495388"/>
                  </a:lnTo>
                  <a:lnTo>
                    <a:pt x="266306" y="497801"/>
                  </a:lnTo>
                  <a:lnTo>
                    <a:pt x="267093" y="495947"/>
                  </a:lnTo>
                  <a:close/>
                </a:path>
                <a:path w="521335" h="534669">
                  <a:moveTo>
                    <a:pt x="269024" y="42354"/>
                  </a:moveTo>
                  <a:lnTo>
                    <a:pt x="268579" y="36690"/>
                  </a:lnTo>
                  <a:lnTo>
                    <a:pt x="265036" y="37630"/>
                  </a:lnTo>
                  <a:lnTo>
                    <a:pt x="263652" y="40017"/>
                  </a:lnTo>
                  <a:lnTo>
                    <a:pt x="260934" y="42354"/>
                  </a:lnTo>
                  <a:lnTo>
                    <a:pt x="269024" y="42354"/>
                  </a:lnTo>
                  <a:close/>
                </a:path>
                <a:path w="521335" h="534669">
                  <a:moveTo>
                    <a:pt x="275018" y="30353"/>
                  </a:moveTo>
                  <a:lnTo>
                    <a:pt x="272542" y="28511"/>
                  </a:lnTo>
                  <a:lnTo>
                    <a:pt x="271348" y="26428"/>
                  </a:lnTo>
                  <a:lnTo>
                    <a:pt x="271030" y="25819"/>
                  </a:lnTo>
                  <a:lnTo>
                    <a:pt x="268706" y="26327"/>
                  </a:lnTo>
                  <a:lnTo>
                    <a:pt x="267284" y="26327"/>
                  </a:lnTo>
                  <a:lnTo>
                    <a:pt x="267474" y="31369"/>
                  </a:lnTo>
                  <a:lnTo>
                    <a:pt x="274218" y="33464"/>
                  </a:lnTo>
                  <a:lnTo>
                    <a:pt x="275018" y="30353"/>
                  </a:lnTo>
                  <a:close/>
                </a:path>
                <a:path w="521335" h="534669">
                  <a:moveTo>
                    <a:pt x="285280" y="525500"/>
                  </a:moveTo>
                  <a:lnTo>
                    <a:pt x="284391" y="524090"/>
                  </a:lnTo>
                  <a:lnTo>
                    <a:pt x="282486" y="525856"/>
                  </a:lnTo>
                  <a:lnTo>
                    <a:pt x="280644" y="522033"/>
                  </a:lnTo>
                  <a:lnTo>
                    <a:pt x="276783" y="524814"/>
                  </a:lnTo>
                  <a:lnTo>
                    <a:pt x="277914" y="525856"/>
                  </a:lnTo>
                  <a:lnTo>
                    <a:pt x="282676" y="530225"/>
                  </a:lnTo>
                  <a:lnTo>
                    <a:pt x="285280" y="525500"/>
                  </a:lnTo>
                  <a:close/>
                </a:path>
                <a:path w="521335" h="534669">
                  <a:moveTo>
                    <a:pt x="285940" y="524281"/>
                  </a:moveTo>
                  <a:lnTo>
                    <a:pt x="285280" y="525500"/>
                  </a:lnTo>
                  <a:lnTo>
                    <a:pt x="285483" y="525818"/>
                  </a:lnTo>
                  <a:lnTo>
                    <a:pt x="285940" y="524281"/>
                  </a:lnTo>
                  <a:close/>
                </a:path>
                <a:path w="521335" h="534669">
                  <a:moveTo>
                    <a:pt x="287870" y="468452"/>
                  </a:moveTo>
                  <a:lnTo>
                    <a:pt x="281825" y="465518"/>
                  </a:lnTo>
                  <a:lnTo>
                    <a:pt x="281825" y="472770"/>
                  </a:lnTo>
                  <a:lnTo>
                    <a:pt x="284391" y="470954"/>
                  </a:lnTo>
                  <a:lnTo>
                    <a:pt x="287870" y="468452"/>
                  </a:lnTo>
                  <a:close/>
                </a:path>
                <a:path w="521335" h="534669">
                  <a:moveTo>
                    <a:pt x="293001" y="42570"/>
                  </a:moveTo>
                  <a:lnTo>
                    <a:pt x="290461" y="37642"/>
                  </a:lnTo>
                  <a:lnTo>
                    <a:pt x="288759" y="37960"/>
                  </a:lnTo>
                  <a:lnTo>
                    <a:pt x="281470" y="43865"/>
                  </a:lnTo>
                  <a:lnTo>
                    <a:pt x="285864" y="45935"/>
                  </a:lnTo>
                  <a:lnTo>
                    <a:pt x="288785" y="41427"/>
                  </a:lnTo>
                  <a:lnTo>
                    <a:pt x="293001" y="42570"/>
                  </a:lnTo>
                  <a:close/>
                </a:path>
                <a:path w="521335" h="534669">
                  <a:moveTo>
                    <a:pt x="298665" y="39954"/>
                  </a:moveTo>
                  <a:lnTo>
                    <a:pt x="293319" y="30962"/>
                  </a:lnTo>
                  <a:lnTo>
                    <a:pt x="291655" y="35775"/>
                  </a:lnTo>
                  <a:lnTo>
                    <a:pt x="293712" y="38354"/>
                  </a:lnTo>
                  <a:lnTo>
                    <a:pt x="296087" y="41046"/>
                  </a:lnTo>
                  <a:lnTo>
                    <a:pt x="297307" y="40386"/>
                  </a:lnTo>
                  <a:lnTo>
                    <a:pt x="298665" y="39954"/>
                  </a:lnTo>
                  <a:close/>
                </a:path>
                <a:path w="521335" h="534669">
                  <a:moveTo>
                    <a:pt x="310718" y="500595"/>
                  </a:moveTo>
                  <a:lnTo>
                    <a:pt x="303263" y="501738"/>
                  </a:lnTo>
                  <a:lnTo>
                    <a:pt x="301269" y="501484"/>
                  </a:lnTo>
                  <a:lnTo>
                    <a:pt x="299542" y="501738"/>
                  </a:lnTo>
                  <a:lnTo>
                    <a:pt x="292925" y="504786"/>
                  </a:lnTo>
                  <a:lnTo>
                    <a:pt x="292379" y="500976"/>
                  </a:lnTo>
                  <a:lnTo>
                    <a:pt x="292265" y="499579"/>
                  </a:lnTo>
                  <a:lnTo>
                    <a:pt x="292100" y="497039"/>
                  </a:lnTo>
                  <a:lnTo>
                    <a:pt x="293979" y="493356"/>
                  </a:lnTo>
                  <a:lnTo>
                    <a:pt x="288429" y="492721"/>
                  </a:lnTo>
                  <a:lnTo>
                    <a:pt x="289699" y="499198"/>
                  </a:lnTo>
                  <a:lnTo>
                    <a:pt x="286321" y="500341"/>
                  </a:lnTo>
                  <a:lnTo>
                    <a:pt x="283464" y="498690"/>
                  </a:lnTo>
                  <a:lnTo>
                    <a:pt x="283337" y="500341"/>
                  </a:lnTo>
                  <a:lnTo>
                    <a:pt x="283298" y="500976"/>
                  </a:lnTo>
                  <a:lnTo>
                    <a:pt x="281622" y="501103"/>
                  </a:lnTo>
                  <a:lnTo>
                    <a:pt x="277990" y="498132"/>
                  </a:lnTo>
                  <a:lnTo>
                    <a:pt x="277990" y="502500"/>
                  </a:lnTo>
                  <a:lnTo>
                    <a:pt x="274447" y="501992"/>
                  </a:lnTo>
                  <a:lnTo>
                    <a:pt x="275361" y="500532"/>
                  </a:lnTo>
                  <a:lnTo>
                    <a:pt x="277736" y="501103"/>
                  </a:lnTo>
                  <a:lnTo>
                    <a:pt x="277139" y="502246"/>
                  </a:lnTo>
                  <a:lnTo>
                    <a:pt x="277990" y="502500"/>
                  </a:lnTo>
                  <a:lnTo>
                    <a:pt x="277990" y="498132"/>
                  </a:lnTo>
                  <a:lnTo>
                    <a:pt x="276034" y="496531"/>
                  </a:lnTo>
                  <a:lnTo>
                    <a:pt x="270510" y="497293"/>
                  </a:lnTo>
                  <a:lnTo>
                    <a:pt x="267157" y="495973"/>
                  </a:lnTo>
                  <a:lnTo>
                    <a:pt x="266992" y="497293"/>
                  </a:lnTo>
                  <a:lnTo>
                    <a:pt x="266661" y="500087"/>
                  </a:lnTo>
                  <a:lnTo>
                    <a:pt x="263575" y="499706"/>
                  </a:lnTo>
                  <a:lnTo>
                    <a:pt x="264274" y="497039"/>
                  </a:lnTo>
                  <a:lnTo>
                    <a:pt x="263575" y="498309"/>
                  </a:lnTo>
                  <a:lnTo>
                    <a:pt x="254939" y="492975"/>
                  </a:lnTo>
                  <a:lnTo>
                    <a:pt x="255333" y="491070"/>
                  </a:lnTo>
                  <a:lnTo>
                    <a:pt x="255663" y="489800"/>
                  </a:lnTo>
                  <a:lnTo>
                    <a:pt x="255866" y="488276"/>
                  </a:lnTo>
                  <a:lnTo>
                    <a:pt x="254596" y="487768"/>
                  </a:lnTo>
                  <a:lnTo>
                    <a:pt x="252691" y="489419"/>
                  </a:lnTo>
                  <a:lnTo>
                    <a:pt x="252564" y="497039"/>
                  </a:lnTo>
                  <a:lnTo>
                    <a:pt x="244055" y="495363"/>
                  </a:lnTo>
                  <a:lnTo>
                    <a:pt x="244055" y="509612"/>
                  </a:lnTo>
                  <a:lnTo>
                    <a:pt x="242785" y="510120"/>
                  </a:lnTo>
                  <a:lnTo>
                    <a:pt x="238988" y="508723"/>
                  </a:lnTo>
                  <a:lnTo>
                    <a:pt x="243446" y="507326"/>
                  </a:lnTo>
                  <a:lnTo>
                    <a:pt x="244055" y="509612"/>
                  </a:lnTo>
                  <a:lnTo>
                    <a:pt x="244055" y="495363"/>
                  </a:lnTo>
                  <a:lnTo>
                    <a:pt x="243573" y="495261"/>
                  </a:lnTo>
                  <a:lnTo>
                    <a:pt x="240411" y="493102"/>
                  </a:lnTo>
                  <a:lnTo>
                    <a:pt x="239649" y="491070"/>
                  </a:lnTo>
                  <a:lnTo>
                    <a:pt x="238607" y="489546"/>
                  </a:lnTo>
                  <a:lnTo>
                    <a:pt x="228650" y="491705"/>
                  </a:lnTo>
                  <a:lnTo>
                    <a:pt x="218998" y="490943"/>
                  </a:lnTo>
                  <a:lnTo>
                    <a:pt x="210286" y="489292"/>
                  </a:lnTo>
                  <a:lnTo>
                    <a:pt x="203149" y="488276"/>
                  </a:lnTo>
                  <a:lnTo>
                    <a:pt x="205549" y="485990"/>
                  </a:lnTo>
                  <a:lnTo>
                    <a:pt x="207518" y="484212"/>
                  </a:lnTo>
                  <a:lnTo>
                    <a:pt x="201663" y="479590"/>
                  </a:lnTo>
                  <a:lnTo>
                    <a:pt x="201663" y="487006"/>
                  </a:lnTo>
                  <a:lnTo>
                    <a:pt x="199898" y="487895"/>
                  </a:lnTo>
                  <a:lnTo>
                    <a:pt x="198234" y="489038"/>
                  </a:lnTo>
                  <a:lnTo>
                    <a:pt x="195262" y="489800"/>
                  </a:lnTo>
                  <a:lnTo>
                    <a:pt x="192900" y="488911"/>
                  </a:lnTo>
                  <a:lnTo>
                    <a:pt x="192074" y="484047"/>
                  </a:lnTo>
                  <a:lnTo>
                    <a:pt x="195783" y="483831"/>
                  </a:lnTo>
                  <a:lnTo>
                    <a:pt x="198678" y="485355"/>
                  </a:lnTo>
                  <a:lnTo>
                    <a:pt x="201663" y="487006"/>
                  </a:lnTo>
                  <a:lnTo>
                    <a:pt x="201663" y="479590"/>
                  </a:lnTo>
                  <a:lnTo>
                    <a:pt x="200939" y="479005"/>
                  </a:lnTo>
                  <a:lnTo>
                    <a:pt x="201320" y="473544"/>
                  </a:lnTo>
                  <a:lnTo>
                    <a:pt x="201561" y="470496"/>
                  </a:lnTo>
                  <a:lnTo>
                    <a:pt x="199288" y="471766"/>
                  </a:lnTo>
                  <a:lnTo>
                    <a:pt x="197332" y="473163"/>
                  </a:lnTo>
                  <a:lnTo>
                    <a:pt x="194259" y="469988"/>
                  </a:lnTo>
                  <a:lnTo>
                    <a:pt x="190766" y="472147"/>
                  </a:lnTo>
                  <a:lnTo>
                    <a:pt x="186842" y="471131"/>
                  </a:lnTo>
                  <a:lnTo>
                    <a:pt x="186156" y="470242"/>
                  </a:lnTo>
                  <a:lnTo>
                    <a:pt x="185381" y="469607"/>
                  </a:lnTo>
                  <a:lnTo>
                    <a:pt x="180301" y="468083"/>
                  </a:lnTo>
                  <a:lnTo>
                    <a:pt x="181686" y="465670"/>
                  </a:lnTo>
                  <a:lnTo>
                    <a:pt x="183172" y="455510"/>
                  </a:lnTo>
                  <a:lnTo>
                    <a:pt x="177444" y="454367"/>
                  </a:lnTo>
                  <a:lnTo>
                    <a:pt x="177952" y="459955"/>
                  </a:lnTo>
                  <a:lnTo>
                    <a:pt x="175006" y="456095"/>
                  </a:lnTo>
                  <a:lnTo>
                    <a:pt x="175006" y="461352"/>
                  </a:lnTo>
                  <a:lnTo>
                    <a:pt x="172605" y="462495"/>
                  </a:lnTo>
                  <a:lnTo>
                    <a:pt x="169786" y="463892"/>
                  </a:lnTo>
                  <a:lnTo>
                    <a:pt x="167195" y="461606"/>
                  </a:lnTo>
                  <a:lnTo>
                    <a:pt x="169443" y="457288"/>
                  </a:lnTo>
                  <a:lnTo>
                    <a:pt x="171323" y="459955"/>
                  </a:lnTo>
                  <a:lnTo>
                    <a:pt x="171869" y="460717"/>
                  </a:lnTo>
                  <a:lnTo>
                    <a:pt x="175006" y="461352"/>
                  </a:lnTo>
                  <a:lnTo>
                    <a:pt x="175006" y="456095"/>
                  </a:lnTo>
                  <a:lnTo>
                    <a:pt x="170408" y="450049"/>
                  </a:lnTo>
                  <a:lnTo>
                    <a:pt x="166458" y="452970"/>
                  </a:lnTo>
                  <a:lnTo>
                    <a:pt x="165290" y="451548"/>
                  </a:lnTo>
                  <a:lnTo>
                    <a:pt x="165290" y="460336"/>
                  </a:lnTo>
                  <a:lnTo>
                    <a:pt x="165061" y="459955"/>
                  </a:lnTo>
                  <a:lnTo>
                    <a:pt x="164719" y="460336"/>
                  </a:lnTo>
                  <a:lnTo>
                    <a:pt x="164490" y="460590"/>
                  </a:lnTo>
                  <a:lnTo>
                    <a:pt x="163830" y="459447"/>
                  </a:lnTo>
                  <a:lnTo>
                    <a:pt x="164490" y="458685"/>
                  </a:lnTo>
                  <a:lnTo>
                    <a:pt x="165290" y="460336"/>
                  </a:lnTo>
                  <a:lnTo>
                    <a:pt x="165290" y="451548"/>
                  </a:lnTo>
                  <a:lnTo>
                    <a:pt x="162255" y="447827"/>
                  </a:lnTo>
                  <a:lnTo>
                    <a:pt x="161747" y="447967"/>
                  </a:lnTo>
                  <a:lnTo>
                    <a:pt x="161747" y="465035"/>
                  </a:lnTo>
                  <a:lnTo>
                    <a:pt x="161201" y="465670"/>
                  </a:lnTo>
                  <a:lnTo>
                    <a:pt x="161556" y="465924"/>
                  </a:lnTo>
                  <a:lnTo>
                    <a:pt x="159943" y="465035"/>
                  </a:lnTo>
                  <a:lnTo>
                    <a:pt x="160578" y="464400"/>
                  </a:lnTo>
                  <a:lnTo>
                    <a:pt x="161747" y="465035"/>
                  </a:lnTo>
                  <a:lnTo>
                    <a:pt x="161747" y="447967"/>
                  </a:lnTo>
                  <a:lnTo>
                    <a:pt x="155600" y="449541"/>
                  </a:lnTo>
                  <a:lnTo>
                    <a:pt x="152527" y="447255"/>
                  </a:lnTo>
                  <a:lnTo>
                    <a:pt x="149593" y="443572"/>
                  </a:lnTo>
                  <a:lnTo>
                    <a:pt x="142176" y="441794"/>
                  </a:lnTo>
                  <a:lnTo>
                    <a:pt x="137998" y="442048"/>
                  </a:lnTo>
                  <a:lnTo>
                    <a:pt x="134518" y="439635"/>
                  </a:lnTo>
                  <a:lnTo>
                    <a:pt x="134518" y="435190"/>
                  </a:lnTo>
                  <a:lnTo>
                    <a:pt x="133350" y="433793"/>
                  </a:lnTo>
                  <a:lnTo>
                    <a:pt x="130568" y="430745"/>
                  </a:lnTo>
                  <a:lnTo>
                    <a:pt x="127038" y="434936"/>
                  </a:lnTo>
                  <a:lnTo>
                    <a:pt x="125818" y="436968"/>
                  </a:lnTo>
                  <a:lnTo>
                    <a:pt x="126530" y="437349"/>
                  </a:lnTo>
                  <a:lnTo>
                    <a:pt x="127076" y="437984"/>
                  </a:lnTo>
                  <a:lnTo>
                    <a:pt x="125907" y="438327"/>
                  </a:lnTo>
                  <a:lnTo>
                    <a:pt x="125780" y="438365"/>
                  </a:lnTo>
                  <a:lnTo>
                    <a:pt x="125780" y="437984"/>
                  </a:lnTo>
                  <a:lnTo>
                    <a:pt x="125463" y="437083"/>
                  </a:lnTo>
                  <a:lnTo>
                    <a:pt x="123786" y="437603"/>
                  </a:lnTo>
                  <a:lnTo>
                    <a:pt x="120497" y="438873"/>
                  </a:lnTo>
                  <a:lnTo>
                    <a:pt x="119837" y="439127"/>
                  </a:lnTo>
                  <a:lnTo>
                    <a:pt x="122021" y="433158"/>
                  </a:lnTo>
                  <a:lnTo>
                    <a:pt x="127177" y="431761"/>
                  </a:lnTo>
                  <a:lnTo>
                    <a:pt x="129857" y="427951"/>
                  </a:lnTo>
                  <a:lnTo>
                    <a:pt x="130835" y="428713"/>
                  </a:lnTo>
                  <a:lnTo>
                    <a:pt x="132689" y="430110"/>
                  </a:lnTo>
                  <a:lnTo>
                    <a:pt x="132689" y="420585"/>
                  </a:lnTo>
                  <a:lnTo>
                    <a:pt x="131978" y="420966"/>
                  </a:lnTo>
                  <a:lnTo>
                    <a:pt x="130937" y="421982"/>
                  </a:lnTo>
                  <a:lnTo>
                    <a:pt x="126123" y="419442"/>
                  </a:lnTo>
                  <a:lnTo>
                    <a:pt x="122859" y="421474"/>
                  </a:lnTo>
                  <a:lnTo>
                    <a:pt x="122072" y="421982"/>
                  </a:lnTo>
                  <a:lnTo>
                    <a:pt x="116814" y="425411"/>
                  </a:lnTo>
                  <a:lnTo>
                    <a:pt x="114249" y="424141"/>
                  </a:lnTo>
                  <a:lnTo>
                    <a:pt x="112966" y="421220"/>
                  </a:lnTo>
                  <a:lnTo>
                    <a:pt x="114134" y="420077"/>
                  </a:lnTo>
                  <a:lnTo>
                    <a:pt x="117741" y="420966"/>
                  </a:lnTo>
                  <a:lnTo>
                    <a:pt x="115836" y="417156"/>
                  </a:lnTo>
                  <a:lnTo>
                    <a:pt x="113398" y="418680"/>
                  </a:lnTo>
                  <a:lnTo>
                    <a:pt x="113220" y="418782"/>
                  </a:lnTo>
                  <a:lnTo>
                    <a:pt x="111074" y="418934"/>
                  </a:lnTo>
                  <a:lnTo>
                    <a:pt x="109194" y="419061"/>
                  </a:lnTo>
                  <a:lnTo>
                    <a:pt x="109118" y="420077"/>
                  </a:lnTo>
                  <a:lnTo>
                    <a:pt x="108915" y="422744"/>
                  </a:lnTo>
                  <a:lnTo>
                    <a:pt x="108381" y="425411"/>
                  </a:lnTo>
                  <a:lnTo>
                    <a:pt x="108216" y="426173"/>
                  </a:lnTo>
                  <a:lnTo>
                    <a:pt x="112712" y="426935"/>
                  </a:lnTo>
                  <a:lnTo>
                    <a:pt x="112433" y="427951"/>
                  </a:lnTo>
                  <a:lnTo>
                    <a:pt x="111379" y="431761"/>
                  </a:lnTo>
                  <a:lnTo>
                    <a:pt x="118376" y="434047"/>
                  </a:lnTo>
                  <a:lnTo>
                    <a:pt x="116446" y="439127"/>
                  </a:lnTo>
                  <a:lnTo>
                    <a:pt x="116344" y="439381"/>
                  </a:lnTo>
                  <a:lnTo>
                    <a:pt x="117513" y="440143"/>
                  </a:lnTo>
                  <a:lnTo>
                    <a:pt x="119862" y="442048"/>
                  </a:lnTo>
                  <a:lnTo>
                    <a:pt x="125653" y="446747"/>
                  </a:lnTo>
                  <a:lnTo>
                    <a:pt x="122199" y="449160"/>
                  </a:lnTo>
                  <a:lnTo>
                    <a:pt x="125425" y="450049"/>
                  </a:lnTo>
                  <a:lnTo>
                    <a:pt x="126288" y="451446"/>
                  </a:lnTo>
                  <a:lnTo>
                    <a:pt x="128435" y="449541"/>
                  </a:lnTo>
                  <a:lnTo>
                    <a:pt x="129501" y="452970"/>
                  </a:lnTo>
                  <a:lnTo>
                    <a:pt x="130848" y="457288"/>
                  </a:lnTo>
                  <a:lnTo>
                    <a:pt x="131279" y="458685"/>
                  </a:lnTo>
                  <a:lnTo>
                    <a:pt x="131724" y="460082"/>
                  </a:lnTo>
                  <a:lnTo>
                    <a:pt x="141147" y="460590"/>
                  </a:lnTo>
                  <a:lnTo>
                    <a:pt x="143510" y="460717"/>
                  </a:lnTo>
                  <a:lnTo>
                    <a:pt x="145084" y="463130"/>
                  </a:lnTo>
                  <a:lnTo>
                    <a:pt x="145681" y="463892"/>
                  </a:lnTo>
                  <a:lnTo>
                    <a:pt x="146075" y="464400"/>
                  </a:lnTo>
                  <a:lnTo>
                    <a:pt x="147269" y="465924"/>
                  </a:lnTo>
                  <a:lnTo>
                    <a:pt x="151942" y="471893"/>
                  </a:lnTo>
                  <a:lnTo>
                    <a:pt x="152260" y="472147"/>
                  </a:lnTo>
                  <a:lnTo>
                    <a:pt x="153530" y="473163"/>
                  </a:lnTo>
                  <a:lnTo>
                    <a:pt x="157340" y="476211"/>
                  </a:lnTo>
                  <a:lnTo>
                    <a:pt x="161340" y="478624"/>
                  </a:lnTo>
                  <a:lnTo>
                    <a:pt x="161556" y="478751"/>
                  </a:lnTo>
                  <a:lnTo>
                    <a:pt x="164871" y="481926"/>
                  </a:lnTo>
                  <a:lnTo>
                    <a:pt x="167055" y="478624"/>
                  </a:lnTo>
                  <a:lnTo>
                    <a:pt x="168287" y="481291"/>
                  </a:lnTo>
                  <a:lnTo>
                    <a:pt x="168935" y="482688"/>
                  </a:lnTo>
                  <a:lnTo>
                    <a:pt x="175158" y="481291"/>
                  </a:lnTo>
                  <a:lnTo>
                    <a:pt x="175412" y="481545"/>
                  </a:lnTo>
                  <a:lnTo>
                    <a:pt x="179146" y="485228"/>
                  </a:lnTo>
                  <a:lnTo>
                    <a:pt x="183908" y="482561"/>
                  </a:lnTo>
                  <a:lnTo>
                    <a:pt x="185775" y="481545"/>
                  </a:lnTo>
                  <a:lnTo>
                    <a:pt x="188836" y="483831"/>
                  </a:lnTo>
                  <a:lnTo>
                    <a:pt x="189344" y="484212"/>
                  </a:lnTo>
                  <a:lnTo>
                    <a:pt x="191808" y="484060"/>
                  </a:lnTo>
                  <a:lnTo>
                    <a:pt x="189344" y="486625"/>
                  </a:lnTo>
                  <a:lnTo>
                    <a:pt x="187921" y="486371"/>
                  </a:lnTo>
                  <a:lnTo>
                    <a:pt x="187960" y="486625"/>
                  </a:lnTo>
                  <a:lnTo>
                    <a:pt x="188163" y="487768"/>
                  </a:lnTo>
                  <a:lnTo>
                    <a:pt x="188201" y="489800"/>
                  </a:lnTo>
                  <a:lnTo>
                    <a:pt x="188328" y="490943"/>
                  </a:lnTo>
                  <a:lnTo>
                    <a:pt x="188899" y="491705"/>
                  </a:lnTo>
                  <a:lnTo>
                    <a:pt x="190423" y="493737"/>
                  </a:lnTo>
                  <a:lnTo>
                    <a:pt x="192951" y="494499"/>
                  </a:lnTo>
                  <a:lnTo>
                    <a:pt x="195300" y="497039"/>
                  </a:lnTo>
                  <a:lnTo>
                    <a:pt x="196481" y="498309"/>
                  </a:lnTo>
                  <a:lnTo>
                    <a:pt x="197650" y="499579"/>
                  </a:lnTo>
                  <a:lnTo>
                    <a:pt x="198501" y="500087"/>
                  </a:lnTo>
                  <a:lnTo>
                    <a:pt x="198920" y="500341"/>
                  </a:lnTo>
                  <a:lnTo>
                    <a:pt x="201853" y="502119"/>
                  </a:lnTo>
                  <a:lnTo>
                    <a:pt x="202031" y="502500"/>
                  </a:lnTo>
                  <a:lnTo>
                    <a:pt x="203238" y="505167"/>
                  </a:lnTo>
                  <a:lnTo>
                    <a:pt x="204381" y="507707"/>
                  </a:lnTo>
                  <a:lnTo>
                    <a:pt x="204444" y="507834"/>
                  </a:lnTo>
                  <a:lnTo>
                    <a:pt x="202272" y="507326"/>
                  </a:lnTo>
                  <a:lnTo>
                    <a:pt x="200139" y="507199"/>
                  </a:lnTo>
                  <a:lnTo>
                    <a:pt x="199250" y="502119"/>
                  </a:lnTo>
                  <a:lnTo>
                    <a:pt x="197358" y="503897"/>
                  </a:lnTo>
                  <a:lnTo>
                    <a:pt x="194437" y="507072"/>
                  </a:lnTo>
                  <a:lnTo>
                    <a:pt x="193929" y="507834"/>
                  </a:lnTo>
                  <a:lnTo>
                    <a:pt x="192747" y="509485"/>
                  </a:lnTo>
                  <a:lnTo>
                    <a:pt x="192646" y="513041"/>
                  </a:lnTo>
                  <a:lnTo>
                    <a:pt x="202895" y="513041"/>
                  </a:lnTo>
                  <a:lnTo>
                    <a:pt x="205105" y="508469"/>
                  </a:lnTo>
                  <a:lnTo>
                    <a:pt x="205778" y="507707"/>
                  </a:lnTo>
                  <a:lnTo>
                    <a:pt x="210273" y="511771"/>
                  </a:lnTo>
                  <a:lnTo>
                    <a:pt x="211759" y="505167"/>
                  </a:lnTo>
                  <a:lnTo>
                    <a:pt x="212331" y="505929"/>
                  </a:lnTo>
                  <a:lnTo>
                    <a:pt x="213842" y="507961"/>
                  </a:lnTo>
                  <a:lnTo>
                    <a:pt x="214223" y="508469"/>
                  </a:lnTo>
                  <a:lnTo>
                    <a:pt x="214261" y="508850"/>
                  </a:lnTo>
                  <a:lnTo>
                    <a:pt x="215023" y="515962"/>
                  </a:lnTo>
                  <a:lnTo>
                    <a:pt x="217106" y="511644"/>
                  </a:lnTo>
                  <a:lnTo>
                    <a:pt x="217157" y="509485"/>
                  </a:lnTo>
                  <a:lnTo>
                    <a:pt x="216674" y="508850"/>
                  </a:lnTo>
                  <a:lnTo>
                    <a:pt x="217233" y="509104"/>
                  </a:lnTo>
                  <a:lnTo>
                    <a:pt x="216712" y="508469"/>
                  </a:lnTo>
                  <a:lnTo>
                    <a:pt x="216712" y="508215"/>
                  </a:lnTo>
                  <a:lnTo>
                    <a:pt x="216916" y="507961"/>
                  </a:lnTo>
                  <a:lnTo>
                    <a:pt x="217373" y="508215"/>
                  </a:lnTo>
                  <a:lnTo>
                    <a:pt x="218084" y="508723"/>
                  </a:lnTo>
                  <a:lnTo>
                    <a:pt x="217843" y="508977"/>
                  </a:lnTo>
                  <a:lnTo>
                    <a:pt x="223634" y="508977"/>
                  </a:lnTo>
                  <a:lnTo>
                    <a:pt x="223164" y="513676"/>
                  </a:lnTo>
                  <a:lnTo>
                    <a:pt x="224256" y="517232"/>
                  </a:lnTo>
                  <a:lnTo>
                    <a:pt x="226517" y="514184"/>
                  </a:lnTo>
                  <a:lnTo>
                    <a:pt x="228917" y="512279"/>
                  </a:lnTo>
                  <a:lnTo>
                    <a:pt x="230073" y="510120"/>
                  </a:lnTo>
                  <a:lnTo>
                    <a:pt x="230314" y="509587"/>
                  </a:lnTo>
                  <a:lnTo>
                    <a:pt x="231190" y="506183"/>
                  </a:lnTo>
                  <a:lnTo>
                    <a:pt x="233413" y="506056"/>
                  </a:lnTo>
                  <a:lnTo>
                    <a:pt x="236270" y="505929"/>
                  </a:lnTo>
                  <a:lnTo>
                    <a:pt x="235737" y="507326"/>
                  </a:lnTo>
                  <a:lnTo>
                    <a:pt x="235000" y="509231"/>
                  </a:lnTo>
                  <a:lnTo>
                    <a:pt x="236410" y="510120"/>
                  </a:lnTo>
                  <a:lnTo>
                    <a:pt x="239814" y="512279"/>
                  </a:lnTo>
                  <a:lnTo>
                    <a:pt x="235407" y="514946"/>
                  </a:lnTo>
                  <a:lnTo>
                    <a:pt x="234683" y="513676"/>
                  </a:lnTo>
                  <a:lnTo>
                    <a:pt x="232448" y="513676"/>
                  </a:lnTo>
                  <a:lnTo>
                    <a:pt x="233159" y="514946"/>
                  </a:lnTo>
                  <a:lnTo>
                    <a:pt x="235407" y="519010"/>
                  </a:lnTo>
                  <a:lnTo>
                    <a:pt x="234429" y="517740"/>
                  </a:lnTo>
                  <a:lnTo>
                    <a:pt x="234429" y="519010"/>
                  </a:lnTo>
                  <a:lnTo>
                    <a:pt x="234429" y="524471"/>
                  </a:lnTo>
                  <a:lnTo>
                    <a:pt x="234429" y="526503"/>
                  </a:lnTo>
                  <a:lnTo>
                    <a:pt x="239217" y="524471"/>
                  </a:lnTo>
                  <a:lnTo>
                    <a:pt x="240957" y="527392"/>
                  </a:lnTo>
                  <a:lnTo>
                    <a:pt x="242849" y="530567"/>
                  </a:lnTo>
                  <a:lnTo>
                    <a:pt x="247281" y="526503"/>
                  </a:lnTo>
                  <a:lnTo>
                    <a:pt x="246430" y="524090"/>
                  </a:lnTo>
                  <a:lnTo>
                    <a:pt x="242697" y="527392"/>
                  </a:lnTo>
                  <a:lnTo>
                    <a:pt x="244055" y="522185"/>
                  </a:lnTo>
                  <a:lnTo>
                    <a:pt x="247535" y="519010"/>
                  </a:lnTo>
                  <a:lnTo>
                    <a:pt x="243268" y="515708"/>
                  </a:lnTo>
                  <a:lnTo>
                    <a:pt x="243293" y="514438"/>
                  </a:lnTo>
                  <a:lnTo>
                    <a:pt x="246875" y="512279"/>
                  </a:lnTo>
                  <a:lnTo>
                    <a:pt x="244284" y="508723"/>
                  </a:lnTo>
                  <a:lnTo>
                    <a:pt x="244373" y="508342"/>
                  </a:lnTo>
                  <a:lnTo>
                    <a:pt x="246100" y="505929"/>
                  </a:lnTo>
                  <a:lnTo>
                    <a:pt x="250317" y="506310"/>
                  </a:lnTo>
                  <a:lnTo>
                    <a:pt x="249885" y="507961"/>
                  </a:lnTo>
                  <a:lnTo>
                    <a:pt x="248577" y="513041"/>
                  </a:lnTo>
                  <a:lnTo>
                    <a:pt x="255511" y="507961"/>
                  </a:lnTo>
                  <a:lnTo>
                    <a:pt x="256590" y="509485"/>
                  </a:lnTo>
                  <a:lnTo>
                    <a:pt x="256870" y="509866"/>
                  </a:lnTo>
                  <a:lnTo>
                    <a:pt x="260578" y="509485"/>
                  </a:lnTo>
                  <a:lnTo>
                    <a:pt x="260565" y="509993"/>
                  </a:lnTo>
                  <a:lnTo>
                    <a:pt x="260451" y="512914"/>
                  </a:lnTo>
                  <a:lnTo>
                    <a:pt x="263842" y="509993"/>
                  </a:lnTo>
                  <a:lnTo>
                    <a:pt x="264033" y="511263"/>
                  </a:lnTo>
                  <a:lnTo>
                    <a:pt x="264629" y="515200"/>
                  </a:lnTo>
                  <a:lnTo>
                    <a:pt x="267728" y="515073"/>
                  </a:lnTo>
                  <a:lnTo>
                    <a:pt x="272161" y="511263"/>
                  </a:lnTo>
                  <a:lnTo>
                    <a:pt x="272211" y="511644"/>
                  </a:lnTo>
                  <a:lnTo>
                    <a:pt x="272503" y="513549"/>
                  </a:lnTo>
                  <a:lnTo>
                    <a:pt x="273011" y="516978"/>
                  </a:lnTo>
                  <a:lnTo>
                    <a:pt x="275894" y="516597"/>
                  </a:lnTo>
                  <a:lnTo>
                    <a:pt x="278752" y="513549"/>
                  </a:lnTo>
                  <a:lnTo>
                    <a:pt x="281622" y="516978"/>
                  </a:lnTo>
                  <a:lnTo>
                    <a:pt x="285927" y="514438"/>
                  </a:lnTo>
                  <a:lnTo>
                    <a:pt x="288175" y="513168"/>
                  </a:lnTo>
                  <a:lnTo>
                    <a:pt x="290741" y="511644"/>
                  </a:lnTo>
                  <a:lnTo>
                    <a:pt x="290664" y="516597"/>
                  </a:lnTo>
                  <a:lnTo>
                    <a:pt x="290055" y="520788"/>
                  </a:lnTo>
                  <a:lnTo>
                    <a:pt x="294157" y="517994"/>
                  </a:lnTo>
                  <a:lnTo>
                    <a:pt x="292392" y="515708"/>
                  </a:lnTo>
                  <a:lnTo>
                    <a:pt x="291477" y="513422"/>
                  </a:lnTo>
                  <a:lnTo>
                    <a:pt x="295300" y="509739"/>
                  </a:lnTo>
                  <a:lnTo>
                    <a:pt x="302679" y="504786"/>
                  </a:lnTo>
                  <a:lnTo>
                    <a:pt x="306768" y="506691"/>
                  </a:lnTo>
                  <a:lnTo>
                    <a:pt x="310718" y="505929"/>
                  </a:lnTo>
                  <a:lnTo>
                    <a:pt x="310718" y="500595"/>
                  </a:lnTo>
                  <a:close/>
                </a:path>
                <a:path w="521335" h="534669">
                  <a:moveTo>
                    <a:pt x="311632" y="487197"/>
                  </a:moveTo>
                  <a:lnTo>
                    <a:pt x="310146" y="484416"/>
                  </a:lnTo>
                  <a:lnTo>
                    <a:pt x="303225" y="487832"/>
                  </a:lnTo>
                  <a:lnTo>
                    <a:pt x="307962" y="491324"/>
                  </a:lnTo>
                  <a:lnTo>
                    <a:pt x="310603" y="489292"/>
                  </a:lnTo>
                  <a:lnTo>
                    <a:pt x="311632" y="487197"/>
                  </a:lnTo>
                  <a:close/>
                </a:path>
                <a:path w="521335" h="534669">
                  <a:moveTo>
                    <a:pt x="311988" y="33210"/>
                  </a:moveTo>
                  <a:lnTo>
                    <a:pt x="310984" y="32131"/>
                  </a:lnTo>
                  <a:lnTo>
                    <a:pt x="310083" y="30962"/>
                  </a:lnTo>
                  <a:lnTo>
                    <a:pt x="308952" y="30010"/>
                  </a:lnTo>
                  <a:lnTo>
                    <a:pt x="308470" y="29565"/>
                  </a:lnTo>
                  <a:lnTo>
                    <a:pt x="303923" y="30226"/>
                  </a:lnTo>
                  <a:lnTo>
                    <a:pt x="304165" y="33553"/>
                  </a:lnTo>
                  <a:lnTo>
                    <a:pt x="300647" y="33147"/>
                  </a:lnTo>
                  <a:lnTo>
                    <a:pt x="299770" y="35509"/>
                  </a:lnTo>
                  <a:lnTo>
                    <a:pt x="301104" y="36499"/>
                  </a:lnTo>
                  <a:lnTo>
                    <a:pt x="301764" y="37223"/>
                  </a:lnTo>
                  <a:lnTo>
                    <a:pt x="303669" y="35140"/>
                  </a:lnTo>
                  <a:lnTo>
                    <a:pt x="305523" y="36499"/>
                  </a:lnTo>
                  <a:lnTo>
                    <a:pt x="311200" y="38493"/>
                  </a:lnTo>
                  <a:lnTo>
                    <a:pt x="310210" y="34239"/>
                  </a:lnTo>
                  <a:lnTo>
                    <a:pt x="311988" y="33210"/>
                  </a:lnTo>
                  <a:close/>
                </a:path>
                <a:path w="521335" h="534669">
                  <a:moveTo>
                    <a:pt x="314350" y="405053"/>
                  </a:moveTo>
                  <a:lnTo>
                    <a:pt x="313829" y="401624"/>
                  </a:lnTo>
                  <a:lnTo>
                    <a:pt x="307492" y="405904"/>
                  </a:lnTo>
                  <a:lnTo>
                    <a:pt x="301040" y="406946"/>
                  </a:lnTo>
                  <a:lnTo>
                    <a:pt x="293382" y="403821"/>
                  </a:lnTo>
                  <a:lnTo>
                    <a:pt x="289445" y="406946"/>
                  </a:lnTo>
                  <a:lnTo>
                    <a:pt x="286372" y="409384"/>
                  </a:lnTo>
                  <a:lnTo>
                    <a:pt x="286486" y="409511"/>
                  </a:lnTo>
                  <a:lnTo>
                    <a:pt x="291033" y="414477"/>
                  </a:lnTo>
                  <a:lnTo>
                    <a:pt x="297459" y="409511"/>
                  </a:lnTo>
                  <a:lnTo>
                    <a:pt x="298538" y="413689"/>
                  </a:lnTo>
                  <a:lnTo>
                    <a:pt x="302044" y="409536"/>
                  </a:lnTo>
                  <a:lnTo>
                    <a:pt x="306298" y="412457"/>
                  </a:lnTo>
                  <a:lnTo>
                    <a:pt x="309448" y="411378"/>
                  </a:lnTo>
                  <a:lnTo>
                    <a:pt x="314350" y="405053"/>
                  </a:lnTo>
                  <a:close/>
                </a:path>
                <a:path w="521335" h="534669">
                  <a:moveTo>
                    <a:pt x="314350" y="65735"/>
                  </a:moveTo>
                  <a:lnTo>
                    <a:pt x="311581" y="63195"/>
                  </a:lnTo>
                  <a:lnTo>
                    <a:pt x="308889" y="59385"/>
                  </a:lnTo>
                  <a:lnTo>
                    <a:pt x="307149" y="59385"/>
                  </a:lnTo>
                  <a:lnTo>
                    <a:pt x="305079" y="58115"/>
                  </a:lnTo>
                  <a:lnTo>
                    <a:pt x="295960" y="61925"/>
                  </a:lnTo>
                  <a:lnTo>
                    <a:pt x="288950" y="58115"/>
                  </a:lnTo>
                  <a:lnTo>
                    <a:pt x="281635" y="56845"/>
                  </a:lnTo>
                  <a:lnTo>
                    <a:pt x="281660" y="55575"/>
                  </a:lnTo>
                  <a:lnTo>
                    <a:pt x="278587" y="56845"/>
                  </a:lnTo>
                  <a:lnTo>
                    <a:pt x="275717" y="54305"/>
                  </a:lnTo>
                  <a:lnTo>
                    <a:pt x="270065" y="47955"/>
                  </a:lnTo>
                  <a:lnTo>
                    <a:pt x="255549" y="45415"/>
                  </a:lnTo>
                  <a:lnTo>
                    <a:pt x="253834" y="44145"/>
                  </a:lnTo>
                  <a:lnTo>
                    <a:pt x="258305" y="41605"/>
                  </a:lnTo>
                  <a:lnTo>
                    <a:pt x="253961" y="41605"/>
                  </a:lnTo>
                  <a:lnTo>
                    <a:pt x="253415" y="40335"/>
                  </a:lnTo>
                  <a:lnTo>
                    <a:pt x="250126" y="46685"/>
                  </a:lnTo>
                  <a:lnTo>
                    <a:pt x="250101" y="44145"/>
                  </a:lnTo>
                  <a:lnTo>
                    <a:pt x="245364" y="46685"/>
                  </a:lnTo>
                  <a:lnTo>
                    <a:pt x="235877" y="51765"/>
                  </a:lnTo>
                  <a:lnTo>
                    <a:pt x="238048" y="55575"/>
                  </a:lnTo>
                  <a:lnTo>
                    <a:pt x="238163" y="55765"/>
                  </a:lnTo>
                  <a:lnTo>
                    <a:pt x="237286" y="56845"/>
                  </a:lnTo>
                  <a:lnTo>
                    <a:pt x="236232" y="58115"/>
                  </a:lnTo>
                  <a:lnTo>
                    <a:pt x="234835" y="61925"/>
                  </a:lnTo>
                  <a:lnTo>
                    <a:pt x="232054" y="68275"/>
                  </a:lnTo>
                  <a:lnTo>
                    <a:pt x="227457" y="65735"/>
                  </a:lnTo>
                  <a:lnTo>
                    <a:pt x="225983" y="61925"/>
                  </a:lnTo>
                  <a:lnTo>
                    <a:pt x="227787" y="59385"/>
                  </a:lnTo>
                  <a:lnTo>
                    <a:pt x="230098" y="58115"/>
                  </a:lnTo>
                  <a:lnTo>
                    <a:pt x="221678" y="47955"/>
                  </a:lnTo>
                  <a:lnTo>
                    <a:pt x="220205" y="46685"/>
                  </a:lnTo>
                  <a:lnTo>
                    <a:pt x="216611" y="46685"/>
                  </a:lnTo>
                  <a:lnTo>
                    <a:pt x="216611" y="50495"/>
                  </a:lnTo>
                  <a:lnTo>
                    <a:pt x="216611" y="53035"/>
                  </a:lnTo>
                  <a:lnTo>
                    <a:pt x="221957" y="50495"/>
                  </a:lnTo>
                  <a:lnTo>
                    <a:pt x="220941" y="54305"/>
                  </a:lnTo>
                  <a:lnTo>
                    <a:pt x="218503" y="53035"/>
                  </a:lnTo>
                  <a:lnTo>
                    <a:pt x="218287" y="54305"/>
                  </a:lnTo>
                  <a:lnTo>
                    <a:pt x="217652" y="58115"/>
                  </a:lnTo>
                  <a:lnTo>
                    <a:pt x="214706" y="55575"/>
                  </a:lnTo>
                  <a:lnTo>
                    <a:pt x="211061" y="53035"/>
                  </a:lnTo>
                  <a:lnTo>
                    <a:pt x="206629" y="54305"/>
                  </a:lnTo>
                  <a:lnTo>
                    <a:pt x="202171" y="54305"/>
                  </a:lnTo>
                  <a:lnTo>
                    <a:pt x="201536" y="55575"/>
                  </a:lnTo>
                  <a:lnTo>
                    <a:pt x="202666" y="58115"/>
                  </a:lnTo>
                  <a:lnTo>
                    <a:pt x="203238" y="59385"/>
                  </a:lnTo>
                  <a:lnTo>
                    <a:pt x="201891" y="59385"/>
                  </a:lnTo>
                  <a:lnTo>
                    <a:pt x="199504" y="61925"/>
                  </a:lnTo>
                  <a:lnTo>
                    <a:pt x="199466" y="89636"/>
                  </a:lnTo>
                  <a:lnTo>
                    <a:pt x="199390" y="89865"/>
                  </a:lnTo>
                  <a:lnTo>
                    <a:pt x="198996" y="91135"/>
                  </a:lnTo>
                  <a:lnTo>
                    <a:pt x="198361" y="89865"/>
                  </a:lnTo>
                  <a:lnTo>
                    <a:pt x="198996" y="88595"/>
                  </a:lnTo>
                  <a:lnTo>
                    <a:pt x="199466" y="89636"/>
                  </a:lnTo>
                  <a:lnTo>
                    <a:pt x="199466" y="61861"/>
                  </a:lnTo>
                  <a:lnTo>
                    <a:pt x="198805" y="60655"/>
                  </a:lnTo>
                  <a:lnTo>
                    <a:pt x="196088" y="59385"/>
                  </a:lnTo>
                  <a:lnTo>
                    <a:pt x="194310" y="59385"/>
                  </a:lnTo>
                  <a:lnTo>
                    <a:pt x="191160" y="61925"/>
                  </a:lnTo>
                  <a:lnTo>
                    <a:pt x="189598" y="63195"/>
                  </a:lnTo>
                  <a:lnTo>
                    <a:pt x="187452" y="60655"/>
                  </a:lnTo>
                  <a:lnTo>
                    <a:pt x="185381" y="59385"/>
                  </a:lnTo>
                  <a:lnTo>
                    <a:pt x="184416" y="63195"/>
                  </a:lnTo>
                  <a:lnTo>
                    <a:pt x="184099" y="64465"/>
                  </a:lnTo>
                  <a:lnTo>
                    <a:pt x="182029" y="59385"/>
                  </a:lnTo>
                  <a:lnTo>
                    <a:pt x="181597" y="59728"/>
                  </a:lnTo>
                  <a:lnTo>
                    <a:pt x="181597" y="91135"/>
                  </a:lnTo>
                  <a:lnTo>
                    <a:pt x="180098" y="92405"/>
                  </a:lnTo>
                  <a:lnTo>
                    <a:pt x="176872" y="93675"/>
                  </a:lnTo>
                  <a:lnTo>
                    <a:pt x="175361" y="89865"/>
                  </a:lnTo>
                  <a:lnTo>
                    <a:pt x="174129" y="92405"/>
                  </a:lnTo>
                  <a:lnTo>
                    <a:pt x="173583" y="93675"/>
                  </a:lnTo>
                  <a:lnTo>
                    <a:pt x="172300" y="94945"/>
                  </a:lnTo>
                  <a:lnTo>
                    <a:pt x="168452" y="98755"/>
                  </a:lnTo>
                  <a:lnTo>
                    <a:pt x="164084" y="97485"/>
                  </a:lnTo>
                  <a:lnTo>
                    <a:pt x="165544" y="91135"/>
                  </a:lnTo>
                  <a:lnTo>
                    <a:pt x="169849" y="83515"/>
                  </a:lnTo>
                  <a:lnTo>
                    <a:pt x="181597" y="91135"/>
                  </a:lnTo>
                  <a:lnTo>
                    <a:pt x="181597" y="59728"/>
                  </a:lnTo>
                  <a:lnTo>
                    <a:pt x="180390" y="60655"/>
                  </a:lnTo>
                  <a:lnTo>
                    <a:pt x="178574" y="58115"/>
                  </a:lnTo>
                  <a:lnTo>
                    <a:pt x="177927" y="60655"/>
                  </a:lnTo>
                  <a:lnTo>
                    <a:pt x="177279" y="63195"/>
                  </a:lnTo>
                  <a:lnTo>
                    <a:pt x="174117" y="61925"/>
                  </a:lnTo>
                  <a:lnTo>
                    <a:pt x="171361" y="59385"/>
                  </a:lnTo>
                  <a:lnTo>
                    <a:pt x="170078" y="63195"/>
                  </a:lnTo>
                  <a:lnTo>
                    <a:pt x="169646" y="64465"/>
                  </a:lnTo>
                  <a:lnTo>
                    <a:pt x="168363" y="68275"/>
                  </a:lnTo>
                  <a:lnTo>
                    <a:pt x="165442" y="68275"/>
                  </a:lnTo>
                  <a:lnTo>
                    <a:pt x="160578" y="67005"/>
                  </a:lnTo>
                  <a:lnTo>
                    <a:pt x="161594" y="68275"/>
                  </a:lnTo>
                  <a:lnTo>
                    <a:pt x="162598" y="69545"/>
                  </a:lnTo>
                  <a:lnTo>
                    <a:pt x="165188" y="73355"/>
                  </a:lnTo>
                  <a:lnTo>
                    <a:pt x="162179" y="74625"/>
                  </a:lnTo>
                  <a:lnTo>
                    <a:pt x="165976" y="83515"/>
                  </a:lnTo>
                  <a:lnTo>
                    <a:pt x="159207" y="82245"/>
                  </a:lnTo>
                  <a:lnTo>
                    <a:pt x="160629" y="79705"/>
                  </a:lnTo>
                  <a:lnTo>
                    <a:pt x="154495" y="74625"/>
                  </a:lnTo>
                  <a:lnTo>
                    <a:pt x="154940" y="77165"/>
                  </a:lnTo>
                  <a:lnTo>
                    <a:pt x="153225" y="79705"/>
                  </a:lnTo>
                  <a:lnTo>
                    <a:pt x="156260" y="82245"/>
                  </a:lnTo>
                  <a:lnTo>
                    <a:pt x="151892" y="84785"/>
                  </a:lnTo>
                  <a:lnTo>
                    <a:pt x="147713" y="87325"/>
                  </a:lnTo>
                  <a:lnTo>
                    <a:pt x="141884" y="88595"/>
                  </a:lnTo>
                  <a:lnTo>
                    <a:pt x="139014" y="84785"/>
                  </a:lnTo>
                  <a:lnTo>
                    <a:pt x="137388" y="87325"/>
                  </a:lnTo>
                  <a:lnTo>
                    <a:pt x="136232" y="88595"/>
                  </a:lnTo>
                  <a:lnTo>
                    <a:pt x="134035" y="92405"/>
                  </a:lnTo>
                  <a:lnTo>
                    <a:pt x="131191" y="92405"/>
                  </a:lnTo>
                  <a:lnTo>
                    <a:pt x="127685" y="89865"/>
                  </a:lnTo>
                  <a:lnTo>
                    <a:pt x="125755" y="91135"/>
                  </a:lnTo>
                  <a:lnTo>
                    <a:pt x="125666" y="92405"/>
                  </a:lnTo>
                  <a:lnTo>
                    <a:pt x="125564" y="93675"/>
                  </a:lnTo>
                  <a:lnTo>
                    <a:pt x="125514" y="94310"/>
                  </a:lnTo>
                  <a:lnTo>
                    <a:pt x="125425" y="98755"/>
                  </a:lnTo>
                  <a:lnTo>
                    <a:pt x="125425" y="100025"/>
                  </a:lnTo>
                  <a:lnTo>
                    <a:pt x="125425" y="101295"/>
                  </a:lnTo>
                  <a:lnTo>
                    <a:pt x="132143" y="102565"/>
                  </a:lnTo>
                  <a:lnTo>
                    <a:pt x="125171" y="108915"/>
                  </a:lnTo>
                  <a:lnTo>
                    <a:pt x="116941" y="107645"/>
                  </a:lnTo>
                  <a:lnTo>
                    <a:pt x="114515" y="108915"/>
                  </a:lnTo>
                  <a:lnTo>
                    <a:pt x="111163" y="110680"/>
                  </a:lnTo>
                  <a:lnTo>
                    <a:pt x="111163" y="148285"/>
                  </a:lnTo>
                  <a:lnTo>
                    <a:pt x="108077" y="149555"/>
                  </a:lnTo>
                  <a:lnTo>
                    <a:pt x="106692" y="148285"/>
                  </a:lnTo>
                  <a:lnTo>
                    <a:pt x="107759" y="144475"/>
                  </a:lnTo>
                  <a:lnTo>
                    <a:pt x="110032" y="147015"/>
                  </a:lnTo>
                  <a:lnTo>
                    <a:pt x="111163" y="148285"/>
                  </a:lnTo>
                  <a:lnTo>
                    <a:pt x="111163" y="110680"/>
                  </a:lnTo>
                  <a:lnTo>
                    <a:pt x="109664" y="111455"/>
                  </a:lnTo>
                  <a:lnTo>
                    <a:pt x="107607" y="108673"/>
                  </a:lnTo>
                  <a:lnTo>
                    <a:pt x="107569" y="105105"/>
                  </a:lnTo>
                  <a:lnTo>
                    <a:pt x="111747" y="106375"/>
                  </a:lnTo>
                  <a:lnTo>
                    <a:pt x="110388" y="105105"/>
                  </a:lnTo>
                  <a:lnTo>
                    <a:pt x="112382" y="106375"/>
                  </a:lnTo>
                  <a:lnTo>
                    <a:pt x="113487" y="102565"/>
                  </a:lnTo>
                  <a:lnTo>
                    <a:pt x="110807" y="98755"/>
                  </a:lnTo>
                  <a:lnTo>
                    <a:pt x="115709" y="96215"/>
                  </a:lnTo>
                  <a:lnTo>
                    <a:pt x="116979" y="98755"/>
                  </a:lnTo>
                  <a:lnTo>
                    <a:pt x="120103" y="97485"/>
                  </a:lnTo>
                  <a:lnTo>
                    <a:pt x="121005" y="94945"/>
                  </a:lnTo>
                  <a:lnTo>
                    <a:pt x="118935" y="92405"/>
                  </a:lnTo>
                  <a:lnTo>
                    <a:pt x="112649" y="94830"/>
                  </a:lnTo>
                  <a:lnTo>
                    <a:pt x="112382" y="94945"/>
                  </a:lnTo>
                  <a:lnTo>
                    <a:pt x="111010" y="96215"/>
                  </a:lnTo>
                  <a:lnTo>
                    <a:pt x="109639" y="97485"/>
                  </a:lnTo>
                  <a:lnTo>
                    <a:pt x="111912" y="93675"/>
                  </a:lnTo>
                  <a:lnTo>
                    <a:pt x="112318" y="94310"/>
                  </a:lnTo>
                  <a:lnTo>
                    <a:pt x="112687" y="92544"/>
                  </a:lnTo>
                  <a:lnTo>
                    <a:pt x="112712" y="86055"/>
                  </a:lnTo>
                  <a:lnTo>
                    <a:pt x="124015" y="89865"/>
                  </a:lnTo>
                  <a:lnTo>
                    <a:pt x="122174" y="86055"/>
                  </a:lnTo>
                  <a:lnTo>
                    <a:pt x="125247" y="83515"/>
                  </a:lnTo>
                  <a:lnTo>
                    <a:pt x="127419" y="78435"/>
                  </a:lnTo>
                  <a:lnTo>
                    <a:pt x="133883" y="79705"/>
                  </a:lnTo>
                  <a:lnTo>
                    <a:pt x="135216" y="77165"/>
                  </a:lnTo>
                  <a:lnTo>
                    <a:pt x="136321" y="75895"/>
                  </a:lnTo>
                  <a:lnTo>
                    <a:pt x="134683" y="75895"/>
                  </a:lnTo>
                  <a:lnTo>
                    <a:pt x="132359" y="77165"/>
                  </a:lnTo>
                  <a:lnTo>
                    <a:pt x="132867" y="72085"/>
                  </a:lnTo>
                  <a:lnTo>
                    <a:pt x="133540" y="72085"/>
                  </a:lnTo>
                  <a:lnTo>
                    <a:pt x="133731" y="69545"/>
                  </a:lnTo>
                  <a:lnTo>
                    <a:pt x="133375" y="68275"/>
                  </a:lnTo>
                  <a:lnTo>
                    <a:pt x="133223" y="67005"/>
                  </a:lnTo>
                  <a:lnTo>
                    <a:pt x="139204" y="65735"/>
                  </a:lnTo>
                  <a:lnTo>
                    <a:pt x="132308" y="65735"/>
                  </a:lnTo>
                  <a:lnTo>
                    <a:pt x="127355" y="59385"/>
                  </a:lnTo>
                  <a:lnTo>
                    <a:pt x="123050" y="61925"/>
                  </a:lnTo>
                  <a:lnTo>
                    <a:pt x="116598" y="61925"/>
                  </a:lnTo>
                  <a:lnTo>
                    <a:pt x="114223" y="64465"/>
                  </a:lnTo>
                  <a:lnTo>
                    <a:pt x="108458" y="65735"/>
                  </a:lnTo>
                  <a:lnTo>
                    <a:pt x="106349" y="65735"/>
                  </a:lnTo>
                  <a:lnTo>
                    <a:pt x="106083" y="67005"/>
                  </a:lnTo>
                  <a:lnTo>
                    <a:pt x="109982" y="67005"/>
                  </a:lnTo>
                  <a:lnTo>
                    <a:pt x="107823" y="69202"/>
                  </a:lnTo>
                  <a:lnTo>
                    <a:pt x="107823" y="103835"/>
                  </a:lnTo>
                  <a:lnTo>
                    <a:pt x="106540" y="103835"/>
                  </a:lnTo>
                  <a:lnTo>
                    <a:pt x="103759" y="102908"/>
                  </a:lnTo>
                  <a:lnTo>
                    <a:pt x="103759" y="108280"/>
                  </a:lnTo>
                  <a:lnTo>
                    <a:pt x="103593" y="108089"/>
                  </a:lnTo>
                  <a:lnTo>
                    <a:pt x="103593" y="111455"/>
                  </a:lnTo>
                  <a:lnTo>
                    <a:pt x="101600" y="113995"/>
                  </a:lnTo>
                  <a:lnTo>
                    <a:pt x="98590" y="111455"/>
                  </a:lnTo>
                  <a:lnTo>
                    <a:pt x="99796" y="107645"/>
                  </a:lnTo>
                  <a:lnTo>
                    <a:pt x="98450" y="106375"/>
                  </a:lnTo>
                  <a:lnTo>
                    <a:pt x="102628" y="108673"/>
                  </a:lnTo>
                  <a:lnTo>
                    <a:pt x="103149" y="110185"/>
                  </a:lnTo>
                  <a:lnTo>
                    <a:pt x="103593" y="111455"/>
                  </a:lnTo>
                  <a:lnTo>
                    <a:pt x="103593" y="108089"/>
                  </a:lnTo>
                  <a:lnTo>
                    <a:pt x="102171" y="106375"/>
                  </a:lnTo>
                  <a:lnTo>
                    <a:pt x="102895" y="105105"/>
                  </a:lnTo>
                  <a:lnTo>
                    <a:pt x="103263" y="106375"/>
                  </a:lnTo>
                  <a:lnTo>
                    <a:pt x="102171" y="106375"/>
                  </a:lnTo>
                  <a:lnTo>
                    <a:pt x="103238" y="107645"/>
                  </a:lnTo>
                  <a:lnTo>
                    <a:pt x="103759" y="108280"/>
                  </a:lnTo>
                  <a:lnTo>
                    <a:pt x="103759" y="102908"/>
                  </a:lnTo>
                  <a:lnTo>
                    <a:pt x="102755" y="102565"/>
                  </a:lnTo>
                  <a:lnTo>
                    <a:pt x="107200" y="101295"/>
                  </a:lnTo>
                  <a:lnTo>
                    <a:pt x="107823" y="103835"/>
                  </a:lnTo>
                  <a:lnTo>
                    <a:pt x="107823" y="69202"/>
                  </a:lnTo>
                  <a:lnTo>
                    <a:pt x="104978" y="72085"/>
                  </a:lnTo>
                  <a:lnTo>
                    <a:pt x="106349" y="65735"/>
                  </a:lnTo>
                  <a:lnTo>
                    <a:pt x="102285" y="65735"/>
                  </a:lnTo>
                  <a:lnTo>
                    <a:pt x="102984" y="67005"/>
                  </a:lnTo>
                  <a:lnTo>
                    <a:pt x="101434" y="69545"/>
                  </a:lnTo>
                  <a:lnTo>
                    <a:pt x="100291" y="72085"/>
                  </a:lnTo>
                  <a:lnTo>
                    <a:pt x="96393" y="75895"/>
                  </a:lnTo>
                  <a:lnTo>
                    <a:pt x="93687" y="75895"/>
                  </a:lnTo>
                  <a:lnTo>
                    <a:pt x="93687" y="122885"/>
                  </a:lnTo>
                  <a:lnTo>
                    <a:pt x="86233" y="122885"/>
                  </a:lnTo>
                  <a:lnTo>
                    <a:pt x="86779" y="126695"/>
                  </a:lnTo>
                  <a:lnTo>
                    <a:pt x="84124" y="124155"/>
                  </a:lnTo>
                  <a:lnTo>
                    <a:pt x="83794" y="124155"/>
                  </a:lnTo>
                  <a:lnTo>
                    <a:pt x="86169" y="121615"/>
                  </a:lnTo>
                  <a:lnTo>
                    <a:pt x="85509" y="117805"/>
                  </a:lnTo>
                  <a:lnTo>
                    <a:pt x="90093" y="117805"/>
                  </a:lnTo>
                  <a:lnTo>
                    <a:pt x="93687" y="122885"/>
                  </a:lnTo>
                  <a:lnTo>
                    <a:pt x="93687" y="75895"/>
                  </a:lnTo>
                  <a:lnTo>
                    <a:pt x="91211" y="75895"/>
                  </a:lnTo>
                  <a:lnTo>
                    <a:pt x="91109" y="77165"/>
                  </a:lnTo>
                  <a:lnTo>
                    <a:pt x="91008" y="78435"/>
                  </a:lnTo>
                  <a:lnTo>
                    <a:pt x="90385" y="86055"/>
                  </a:lnTo>
                  <a:lnTo>
                    <a:pt x="90284" y="87325"/>
                  </a:lnTo>
                  <a:lnTo>
                    <a:pt x="89814" y="84785"/>
                  </a:lnTo>
                  <a:lnTo>
                    <a:pt x="74561" y="84785"/>
                  </a:lnTo>
                  <a:lnTo>
                    <a:pt x="74866" y="87325"/>
                  </a:lnTo>
                  <a:lnTo>
                    <a:pt x="75006" y="88595"/>
                  </a:lnTo>
                  <a:lnTo>
                    <a:pt x="70764" y="86055"/>
                  </a:lnTo>
                  <a:lnTo>
                    <a:pt x="69596" y="88595"/>
                  </a:lnTo>
                  <a:lnTo>
                    <a:pt x="68580" y="83515"/>
                  </a:lnTo>
                  <a:lnTo>
                    <a:pt x="65278" y="86055"/>
                  </a:lnTo>
                  <a:lnTo>
                    <a:pt x="65214" y="89865"/>
                  </a:lnTo>
                  <a:lnTo>
                    <a:pt x="65163" y="92405"/>
                  </a:lnTo>
                  <a:lnTo>
                    <a:pt x="60794" y="92405"/>
                  </a:lnTo>
                  <a:lnTo>
                    <a:pt x="63157" y="97485"/>
                  </a:lnTo>
                  <a:lnTo>
                    <a:pt x="65100" y="94945"/>
                  </a:lnTo>
                  <a:lnTo>
                    <a:pt x="68897" y="91135"/>
                  </a:lnTo>
                  <a:lnTo>
                    <a:pt x="73926" y="89865"/>
                  </a:lnTo>
                  <a:lnTo>
                    <a:pt x="80378" y="91135"/>
                  </a:lnTo>
                  <a:lnTo>
                    <a:pt x="81356" y="89865"/>
                  </a:lnTo>
                  <a:lnTo>
                    <a:pt x="83362" y="88595"/>
                  </a:lnTo>
                  <a:lnTo>
                    <a:pt x="84442" y="89865"/>
                  </a:lnTo>
                  <a:lnTo>
                    <a:pt x="85471" y="89865"/>
                  </a:lnTo>
                  <a:lnTo>
                    <a:pt x="84975" y="91135"/>
                  </a:lnTo>
                  <a:lnTo>
                    <a:pt x="83997" y="93675"/>
                  </a:lnTo>
                  <a:lnTo>
                    <a:pt x="89814" y="91135"/>
                  </a:lnTo>
                  <a:lnTo>
                    <a:pt x="89319" y="93675"/>
                  </a:lnTo>
                  <a:lnTo>
                    <a:pt x="85331" y="97485"/>
                  </a:lnTo>
                  <a:lnTo>
                    <a:pt x="83642" y="99110"/>
                  </a:lnTo>
                  <a:lnTo>
                    <a:pt x="83642" y="154635"/>
                  </a:lnTo>
                  <a:lnTo>
                    <a:pt x="82296" y="155689"/>
                  </a:lnTo>
                  <a:lnTo>
                    <a:pt x="81838" y="154635"/>
                  </a:lnTo>
                  <a:lnTo>
                    <a:pt x="83642" y="154635"/>
                  </a:lnTo>
                  <a:lnTo>
                    <a:pt x="83642" y="99110"/>
                  </a:lnTo>
                  <a:lnTo>
                    <a:pt x="81343" y="101295"/>
                  </a:lnTo>
                  <a:lnTo>
                    <a:pt x="80010" y="102565"/>
                  </a:lnTo>
                  <a:lnTo>
                    <a:pt x="80010" y="100025"/>
                  </a:lnTo>
                  <a:lnTo>
                    <a:pt x="76682" y="100025"/>
                  </a:lnTo>
                  <a:lnTo>
                    <a:pt x="77406" y="102565"/>
                  </a:lnTo>
                  <a:lnTo>
                    <a:pt x="77762" y="103835"/>
                  </a:lnTo>
                  <a:lnTo>
                    <a:pt x="79121" y="105105"/>
                  </a:lnTo>
                  <a:lnTo>
                    <a:pt x="80479" y="106375"/>
                  </a:lnTo>
                  <a:lnTo>
                    <a:pt x="81838" y="107645"/>
                  </a:lnTo>
                  <a:lnTo>
                    <a:pt x="78867" y="108915"/>
                  </a:lnTo>
                  <a:lnTo>
                    <a:pt x="76390" y="110185"/>
                  </a:lnTo>
                  <a:lnTo>
                    <a:pt x="75412" y="112725"/>
                  </a:lnTo>
                  <a:lnTo>
                    <a:pt x="70256" y="112725"/>
                  </a:lnTo>
                  <a:lnTo>
                    <a:pt x="68834" y="113995"/>
                  </a:lnTo>
                  <a:lnTo>
                    <a:pt x="70408" y="117805"/>
                  </a:lnTo>
                  <a:lnTo>
                    <a:pt x="71970" y="121615"/>
                  </a:lnTo>
                  <a:lnTo>
                    <a:pt x="63957" y="125425"/>
                  </a:lnTo>
                  <a:lnTo>
                    <a:pt x="63220" y="130505"/>
                  </a:lnTo>
                  <a:lnTo>
                    <a:pt x="67665" y="130505"/>
                  </a:lnTo>
                  <a:lnTo>
                    <a:pt x="68605" y="127965"/>
                  </a:lnTo>
                  <a:lnTo>
                    <a:pt x="70192" y="126695"/>
                  </a:lnTo>
                  <a:lnTo>
                    <a:pt x="70573" y="127965"/>
                  </a:lnTo>
                  <a:lnTo>
                    <a:pt x="71005" y="127965"/>
                  </a:lnTo>
                  <a:lnTo>
                    <a:pt x="69291" y="129108"/>
                  </a:lnTo>
                  <a:lnTo>
                    <a:pt x="69900" y="133045"/>
                  </a:lnTo>
                  <a:lnTo>
                    <a:pt x="66167" y="133045"/>
                  </a:lnTo>
                  <a:lnTo>
                    <a:pt x="64236" y="136855"/>
                  </a:lnTo>
                  <a:lnTo>
                    <a:pt x="62839" y="130505"/>
                  </a:lnTo>
                  <a:lnTo>
                    <a:pt x="58788" y="130505"/>
                  </a:lnTo>
                  <a:lnTo>
                    <a:pt x="58089" y="133045"/>
                  </a:lnTo>
                  <a:lnTo>
                    <a:pt x="56197" y="135585"/>
                  </a:lnTo>
                  <a:lnTo>
                    <a:pt x="57035" y="136855"/>
                  </a:lnTo>
                  <a:lnTo>
                    <a:pt x="57873" y="138125"/>
                  </a:lnTo>
                  <a:lnTo>
                    <a:pt x="59550" y="140665"/>
                  </a:lnTo>
                  <a:lnTo>
                    <a:pt x="54711" y="140665"/>
                  </a:lnTo>
                  <a:lnTo>
                    <a:pt x="54648" y="143205"/>
                  </a:lnTo>
                  <a:lnTo>
                    <a:pt x="55562" y="144475"/>
                  </a:lnTo>
                  <a:lnTo>
                    <a:pt x="56095" y="145745"/>
                  </a:lnTo>
                  <a:lnTo>
                    <a:pt x="51739" y="148285"/>
                  </a:lnTo>
                  <a:lnTo>
                    <a:pt x="57835" y="148285"/>
                  </a:lnTo>
                  <a:lnTo>
                    <a:pt x="60566" y="138125"/>
                  </a:lnTo>
                  <a:lnTo>
                    <a:pt x="60693" y="138125"/>
                  </a:lnTo>
                  <a:lnTo>
                    <a:pt x="68757" y="139395"/>
                  </a:lnTo>
                  <a:lnTo>
                    <a:pt x="68986" y="138125"/>
                  </a:lnTo>
                  <a:lnTo>
                    <a:pt x="69494" y="134315"/>
                  </a:lnTo>
                  <a:lnTo>
                    <a:pt x="74079" y="133045"/>
                  </a:lnTo>
                  <a:lnTo>
                    <a:pt x="81178" y="126695"/>
                  </a:lnTo>
                  <a:lnTo>
                    <a:pt x="81495" y="127965"/>
                  </a:lnTo>
                  <a:lnTo>
                    <a:pt x="81788" y="129108"/>
                  </a:lnTo>
                  <a:lnTo>
                    <a:pt x="82219" y="130505"/>
                  </a:lnTo>
                  <a:lnTo>
                    <a:pt x="82626" y="131775"/>
                  </a:lnTo>
                  <a:lnTo>
                    <a:pt x="78930" y="138125"/>
                  </a:lnTo>
                  <a:lnTo>
                    <a:pt x="75831" y="136855"/>
                  </a:lnTo>
                  <a:lnTo>
                    <a:pt x="73761" y="134315"/>
                  </a:lnTo>
                  <a:lnTo>
                    <a:pt x="71018" y="136855"/>
                  </a:lnTo>
                  <a:lnTo>
                    <a:pt x="71843" y="136855"/>
                  </a:lnTo>
                  <a:lnTo>
                    <a:pt x="73190" y="138125"/>
                  </a:lnTo>
                  <a:lnTo>
                    <a:pt x="74536" y="139395"/>
                  </a:lnTo>
                  <a:lnTo>
                    <a:pt x="74968" y="139395"/>
                  </a:lnTo>
                  <a:lnTo>
                    <a:pt x="74599" y="139458"/>
                  </a:lnTo>
                  <a:lnTo>
                    <a:pt x="75882" y="140665"/>
                  </a:lnTo>
                  <a:lnTo>
                    <a:pt x="74930" y="140665"/>
                  </a:lnTo>
                  <a:lnTo>
                    <a:pt x="75222" y="141935"/>
                  </a:lnTo>
                  <a:lnTo>
                    <a:pt x="74587" y="139458"/>
                  </a:lnTo>
                  <a:lnTo>
                    <a:pt x="67589" y="140665"/>
                  </a:lnTo>
                  <a:lnTo>
                    <a:pt x="67437" y="141935"/>
                  </a:lnTo>
                  <a:lnTo>
                    <a:pt x="67360" y="144475"/>
                  </a:lnTo>
                  <a:lnTo>
                    <a:pt x="67322" y="145745"/>
                  </a:lnTo>
                  <a:lnTo>
                    <a:pt x="67284" y="147015"/>
                  </a:lnTo>
                  <a:lnTo>
                    <a:pt x="73583" y="145745"/>
                  </a:lnTo>
                  <a:lnTo>
                    <a:pt x="76136" y="145745"/>
                  </a:lnTo>
                  <a:lnTo>
                    <a:pt x="80416" y="149555"/>
                  </a:lnTo>
                  <a:lnTo>
                    <a:pt x="81838" y="150825"/>
                  </a:lnTo>
                  <a:lnTo>
                    <a:pt x="81584" y="153365"/>
                  </a:lnTo>
                  <a:lnTo>
                    <a:pt x="74942" y="154635"/>
                  </a:lnTo>
                  <a:lnTo>
                    <a:pt x="76377" y="155905"/>
                  </a:lnTo>
                  <a:lnTo>
                    <a:pt x="80645" y="159715"/>
                  </a:lnTo>
                  <a:lnTo>
                    <a:pt x="79578" y="159715"/>
                  </a:lnTo>
                  <a:lnTo>
                    <a:pt x="79578" y="162026"/>
                  </a:lnTo>
                  <a:lnTo>
                    <a:pt x="79502" y="162255"/>
                  </a:lnTo>
                  <a:lnTo>
                    <a:pt x="79108" y="163525"/>
                  </a:lnTo>
                  <a:lnTo>
                    <a:pt x="78460" y="162255"/>
                  </a:lnTo>
                  <a:lnTo>
                    <a:pt x="79108" y="160985"/>
                  </a:lnTo>
                  <a:lnTo>
                    <a:pt x="79578" y="162026"/>
                  </a:lnTo>
                  <a:lnTo>
                    <a:pt x="79578" y="159715"/>
                  </a:lnTo>
                  <a:lnTo>
                    <a:pt x="76212" y="159715"/>
                  </a:lnTo>
                  <a:lnTo>
                    <a:pt x="71653" y="155905"/>
                  </a:lnTo>
                  <a:lnTo>
                    <a:pt x="69748" y="159715"/>
                  </a:lnTo>
                  <a:lnTo>
                    <a:pt x="69113" y="160985"/>
                  </a:lnTo>
                  <a:lnTo>
                    <a:pt x="76085" y="160985"/>
                  </a:lnTo>
                  <a:lnTo>
                    <a:pt x="72148" y="163525"/>
                  </a:lnTo>
                  <a:lnTo>
                    <a:pt x="73279" y="169875"/>
                  </a:lnTo>
                  <a:lnTo>
                    <a:pt x="73507" y="171145"/>
                  </a:lnTo>
                  <a:lnTo>
                    <a:pt x="72745" y="171145"/>
                  </a:lnTo>
                  <a:lnTo>
                    <a:pt x="72745" y="176225"/>
                  </a:lnTo>
                  <a:lnTo>
                    <a:pt x="71399" y="177279"/>
                  </a:lnTo>
                  <a:lnTo>
                    <a:pt x="70942" y="176225"/>
                  </a:lnTo>
                  <a:lnTo>
                    <a:pt x="72745" y="176225"/>
                  </a:lnTo>
                  <a:lnTo>
                    <a:pt x="72745" y="171145"/>
                  </a:lnTo>
                  <a:lnTo>
                    <a:pt x="67652" y="171145"/>
                  </a:lnTo>
                  <a:lnTo>
                    <a:pt x="67271" y="172415"/>
                  </a:lnTo>
                  <a:lnTo>
                    <a:pt x="67881" y="176225"/>
                  </a:lnTo>
                  <a:lnTo>
                    <a:pt x="64592" y="177495"/>
                  </a:lnTo>
                  <a:lnTo>
                    <a:pt x="61607" y="178765"/>
                  </a:lnTo>
                  <a:lnTo>
                    <a:pt x="65659" y="180035"/>
                  </a:lnTo>
                  <a:lnTo>
                    <a:pt x="61417" y="183845"/>
                  </a:lnTo>
                  <a:lnTo>
                    <a:pt x="56769" y="180035"/>
                  </a:lnTo>
                  <a:lnTo>
                    <a:pt x="63360" y="174955"/>
                  </a:lnTo>
                  <a:lnTo>
                    <a:pt x="61518" y="171145"/>
                  </a:lnTo>
                  <a:lnTo>
                    <a:pt x="59042" y="172415"/>
                  </a:lnTo>
                  <a:lnTo>
                    <a:pt x="56388" y="173685"/>
                  </a:lnTo>
                  <a:lnTo>
                    <a:pt x="53327" y="181305"/>
                  </a:lnTo>
                  <a:lnTo>
                    <a:pt x="53035" y="181559"/>
                  </a:lnTo>
                  <a:lnTo>
                    <a:pt x="53035" y="215595"/>
                  </a:lnTo>
                  <a:lnTo>
                    <a:pt x="52654" y="215595"/>
                  </a:lnTo>
                  <a:lnTo>
                    <a:pt x="52654" y="248615"/>
                  </a:lnTo>
                  <a:lnTo>
                    <a:pt x="51854" y="249885"/>
                  </a:lnTo>
                  <a:lnTo>
                    <a:pt x="51219" y="249885"/>
                  </a:lnTo>
                  <a:lnTo>
                    <a:pt x="51854" y="248615"/>
                  </a:lnTo>
                  <a:lnTo>
                    <a:pt x="52654" y="248615"/>
                  </a:lnTo>
                  <a:lnTo>
                    <a:pt x="52654" y="215595"/>
                  </a:lnTo>
                  <a:lnTo>
                    <a:pt x="47612" y="215595"/>
                  </a:lnTo>
                  <a:lnTo>
                    <a:pt x="47612" y="210515"/>
                  </a:lnTo>
                  <a:lnTo>
                    <a:pt x="53035" y="215595"/>
                  </a:lnTo>
                  <a:lnTo>
                    <a:pt x="53035" y="181559"/>
                  </a:lnTo>
                  <a:lnTo>
                    <a:pt x="51803" y="182575"/>
                  </a:lnTo>
                  <a:lnTo>
                    <a:pt x="50063" y="183845"/>
                  </a:lnTo>
                  <a:lnTo>
                    <a:pt x="47015" y="189014"/>
                  </a:lnTo>
                  <a:lnTo>
                    <a:pt x="47015" y="220675"/>
                  </a:lnTo>
                  <a:lnTo>
                    <a:pt x="46355" y="221945"/>
                  </a:lnTo>
                  <a:lnTo>
                    <a:pt x="43967" y="220675"/>
                  </a:lnTo>
                  <a:lnTo>
                    <a:pt x="45631" y="219659"/>
                  </a:lnTo>
                  <a:lnTo>
                    <a:pt x="47015" y="220675"/>
                  </a:lnTo>
                  <a:lnTo>
                    <a:pt x="47015" y="189014"/>
                  </a:lnTo>
                  <a:lnTo>
                    <a:pt x="46316" y="190195"/>
                  </a:lnTo>
                  <a:lnTo>
                    <a:pt x="45123" y="187629"/>
                  </a:lnTo>
                  <a:lnTo>
                    <a:pt x="45123" y="211785"/>
                  </a:lnTo>
                  <a:lnTo>
                    <a:pt x="44043" y="211785"/>
                  </a:lnTo>
                  <a:lnTo>
                    <a:pt x="44767" y="210515"/>
                  </a:lnTo>
                  <a:lnTo>
                    <a:pt x="45123" y="211785"/>
                  </a:lnTo>
                  <a:lnTo>
                    <a:pt x="45123" y="187629"/>
                  </a:lnTo>
                  <a:lnTo>
                    <a:pt x="44551" y="186385"/>
                  </a:lnTo>
                  <a:lnTo>
                    <a:pt x="43078" y="190525"/>
                  </a:lnTo>
                  <a:lnTo>
                    <a:pt x="43078" y="213055"/>
                  </a:lnTo>
                  <a:lnTo>
                    <a:pt x="42481" y="214325"/>
                  </a:lnTo>
                  <a:lnTo>
                    <a:pt x="41706" y="215595"/>
                  </a:lnTo>
                  <a:lnTo>
                    <a:pt x="39420" y="219405"/>
                  </a:lnTo>
                  <a:lnTo>
                    <a:pt x="35877" y="216865"/>
                  </a:lnTo>
                  <a:lnTo>
                    <a:pt x="39763" y="215595"/>
                  </a:lnTo>
                  <a:lnTo>
                    <a:pt x="38366" y="213055"/>
                  </a:lnTo>
                  <a:lnTo>
                    <a:pt x="43078" y="213055"/>
                  </a:lnTo>
                  <a:lnTo>
                    <a:pt x="43078" y="190525"/>
                  </a:lnTo>
                  <a:lnTo>
                    <a:pt x="42291" y="192735"/>
                  </a:lnTo>
                  <a:lnTo>
                    <a:pt x="40690" y="190195"/>
                  </a:lnTo>
                  <a:lnTo>
                    <a:pt x="38722" y="187655"/>
                  </a:lnTo>
                  <a:lnTo>
                    <a:pt x="36918" y="188925"/>
                  </a:lnTo>
                  <a:lnTo>
                    <a:pt x="35356" y="190195"/>
                  </a:lnTo>
                  <a:lnTo>
                    <a:pt x="32423" y="179336"/>
                  </a:lnTo>
                  <a:lnTo>
                    <a:pt x="32423" y="186385"/>
                  </a:lnTo>
                  <a:lnTo>
                    <a:pt x="30962" y="186385"/>
                  </a:lnTo>
                  <a:lnTo>
                    <a:pt x="30962" y="187655"/>
                  </a:lnTo>
                  <a:lnTo>
                    <a:pt x="30619" y="187655"/>
                  </a:lnTo>
                  <a:lnTo>
                    <a:pt x="29895" y="188925"/>
                  </a:lnTo>
                  <a:lnTo>
                    <a:pt x="30594" y="187071"/>
                  </a:lnTo>
                  <a:lnTo>
                    <a:pt x="30962" y="187655"/>
                  </a:lnTo>
                  <a:lnTo>
                    <a:pt x="30962" y="186385"/>
                  </a:lnTo>
                  <a:lnTo>
                    <a:pt x="30772" y="186588"/>
                  </a:lnTo>
                  <a:lnTo>
                    <a:pt x="31318" y="185115"/>
                  </a:lnTo>
                  <a:lnTo>
                    <a:pt x="32042" y="185115"/>
                  </a:lnTo>
                  <a:lnTo>
                    <a:pt x="32423" y="186385"/>
                  </a:lnTo>
                  <a:lnTo>
                    <a:pt x="32423" y="179336"/>
                  </a:lnTo>
                  <a:lnTo>
                    <a:pt x="32270" y="178765"/>
                  </a:lnTo>
                  <a:lnTo>
                    <a:pt x="30492" y="180606"/>
                  </a:lnTo>
                  <a:lnTo>
                    <a:pt x="30492" y="186905"/>
                  </a:lnTo>
                  <a:lnTo>
                    <a:pt x="29819" y="187655"/>
                  </a:lnTo>
                  <a:lnTo>
                    <a:pt x="28587" y="188925"/>
                  </a:lnTo>
                  <a:lnTo>
                    <a:pt x="30149" y="186385"/>
                  </a:lnTo>
                  <a:lnTo>
                    <a:pt x="30492" y="186905"/>
                  </a:lnTo>
                  <a:lnTo>
                    <a:pt x="30492" y="180606"/>
                  </a:lnTo>
                  <a:lnTo>
                    <a:pt x="27355" y="183845"/>
                  </a:lnTo>
                  <a:lnTo>
                    <a:pt x="27355" y="185115"/>
                  </a:lnTo>
                  <a:lnTo>
                    <a:pt x="27355" y="186385"/>
                  </a:lnTo>
                  <a:lnTo>
                    <a:pt x="27355" y="188925"/>
                  </a:lnTo>
                  <a:lnTo>
                    <a:pt x="27355" y="190195"/>
                  </a:lnTo>
                  <a:lnTo>
                    <a:pt x="31445" y="192735"/>
                  </a:lnTo>
                  <a:lnTo>
                    <a:pt x="33134" y="197815"/>
                  </a:lnTo>
                  <a:lnTo>
                    <a:pt x="33553" y="199085"/>
                  </a:lnTo>
                  <a:lnTo>
                    <a:pt x="40309" y="197815"/>
                  </a:lnTo>
                  <a:lnTo>
                    <a:pt x="38569" y="200355"/>
                  </a:lnTo>
                  <a:lnTo>
                    <a:pt x="35496" y="201625"/>
                  </a:lnTo>
                  <a:lnTo>
                    <a:pt x="36817" y="205435"/>
                  </a:lnTo>
                  <a:lnTo>
                    <a:pt x="38061" y="205435"/>
                  </a:lnTo>
                  <a:lnTo>
                    <a:pt x="36982" y="206489"/>
                  </a:lnTo>
                  <a:lnTo>
                    <a:pt x="36410" y="205435"/>
                  </a:lnTo>
                  <a:lnTo>
                    <a:pt x="31953" y="205435"/>
                  </a:lnTo>
                  <a:lnTo>
                    <a:pt x="28155" y="199085"/>
                  </a:lnTo>
                  <a:lnTo>
                    <a:pt x="27012" y="204165"/>
                  </a:lnTo>
                  <a:lnTo>
                    <a:pt x="19786" y="206705"/>
                  </a:lnTo>
                  <a:lnTo>
                    <a:pt x="20574" y="209245"/>
                  </a:lnTo>
                  <a:lnTo>
                    <a:pt x="20967" y="210515"/>
                  </a:lnTo>
                  <a:lnTo>
                    <a:pt x="21361" y="211785"/>
                  </a:lnTo>
                  <a:lnTo>
                    <a:pt x="21755" y="213055"/>
                  </a:lnTo>
                  <a:lnTo>
                    <a:pt x="18491" y="218135"/>
                  </a:lnTo>
                  <a:lnTo>
                    <a:pt x="18034" y="220675"/>
                  </a:lnTo>
                  <a:lnTo>
                    <a:pt x="17576" y="223215"/>
                  </a:lnTo>
                  <a:lnTo>
                    <a:pt x="17818" y="224485"/>
                  </a:lnTo>
                  <a:lnTo>
                    <a:pt x="18808" y="229565"/>
                  </a:lnTo>
                  <a:lnTo>
                    <a:pt x="20904" y="224485"/>
                  </a:lnTo>
                  <a:lnTo>
                    <a:pt x="23393" y="224485"/>
                  </a:lnTo>
                  <a:lnTo>
                    <a:pt x="24752" y="228295"/>
                  </a:lnTo>
                  <a:lnTo>
                    <a:pt x="30708" y="223215"/>
                  </a:lnTo>
                  <a:lnTo>
                    <a:pt x="25996" y="223215"/>
                  </a:lnTo>
                  <a:lnTo>
                    <a:pt x="28498" y="220675"/>
                  </a:lnTo>
                  <a:lnTo>
                    <a:pt x="36347" y="221945"/>
                  </a:lnTo>
                  <a:lnTo>
                    <a:pt x="36347" y="223215"/>
                  </a:lnTo>
                  <a:lnTo>
                    <a:pt x="31051" y="223215"/>
                  </a:lnTo>
                  <a:lnTo>
                    <a:pt x="32588" y="224485"/>
                  </a:lnTo>
                  <a:lnTo>
                    <a:pt x="34124" y="225755"/>
                  </a:lnTo>
                  <a:lnTo>
                    <a:pt x="37490" y="224485"/>
                  </a:lnTo>
                  <a:lnTo>
                    <a:pt x="40043" y="225755"/>
                  </a:lnTo>
                  <a:lnTo>
                    <a:pt x="41795" y="225755"/>
                  </a:lnTo>
                  <a:lnTo>
                    <a:pt x="45313" y="224485"/>
                  </a:lnTo>
                  <a:lnTo>
                    <a:pt x="45427" y="225755"/>
                  </a:lnTo>
                  <a:lnTo>
                    <a:pt x="43662" y="226187"/>
                  </a:lnTo>
                  <a:lnTo>
                    <a:pt x="43662" y="280365"/>
                  </a:lnTo>
                  <a:lnTo>
                    <a:pt x="36817" y="280365"/>
                  </a:lnTo>
                  <a:lnTo>
                    <a:pt x="36245" y="277825"/>
                  </a:lnTo>
                  <a:lnTo>
                    <a:pt x="39992" y="276555"/>
                  </a:lnTo>
                  <a:lnTo>
                    <a:pt x="38061" y="274294"/>
                  </a:lnTo>
                  <a:lnTo>
                    <a:pt x="39331" y="272745"/>
                  </a:lnTo>
                  <a:lnTo>
                    <a:pt x="41033" y="274015"/>
                  </a:lnTo>
                  <a:lnTo>
                    <a:pt x="43662" y="280365"/>
                  </a:lnTo>
                  <a:lnTo>
                    <a:pt x="43662" y="226187"/>
                  </a:lnTo>
                  <a:lnTo>
                    <a:pt x="40081" y="227025"/>
                  </a:lnTo>
                  <a:lnTo>
                    <a:pt x="40043" y="225755"/>
                  </a:lnTo>
                  <a:lnTo>
                    <a:pt x="39738" y="227025"/>
                  </a:lnTo>
                  <a:lnTo>
                    <a:pt x="39446" y="228295"/>
                  </a:lnTo>
                  <a:lnTo>
                    <a:pt x="39484" y="232105"/>
                  </a:lnTo>
                  <a:lnTo>
                    <a:pt x="35521" y="234645"/>
                  </a:lnTo>
                  <a:lnTo>
                    <a:pt x="38277" y="235915"/>
                  </a:lnTo>
                  <a:lnTo>
                    <a:pt x="39928" y="237185"/>
                  </a:lnTo>
                  <a:lnTo>
                    <a:pt x="41643" y="239725"/>
                  </a:lnTo>
                  <a:lnTo>
                    <a:pt x="41643" y="244805"/>
                  </a:lnTo>
                  <a:lnTo>
                    <a:pt x="37338" y="241223"/>
                  </a:lnTo>
                  <a:lnTo>
                    <a:pt x="37338" y="271475"/>
                  </a:lnTo>
                  <a:lnTo>
                    <a:pt x="37312" y="272745"/>
                  </a:lnTo>
                  <a:lnTo>
                    <a:pt x="37299" y="273672"/>
                  </a:lnTo>
                  <a:lnTo>
                    <a:pt x="35877" y="272745"/>
                  </a:lnTo>
                  <a:lnTo>
                    <a:pt x="37338" y="271475"/>
                  </a:lnTo>
                  <a:lnTo>
                    <a:pt x="37338" y="241223"/>
                  </a:lnTo>
                  <a:lnTo>
                    <a:pt x="37071" y="240995"/>
                  </a:lnTo>
                  <a:lnTo>
                    <a:pt x="37045" y="239725"/>
                  </a:lnTo>
                  <a:lnTo>
                    <a:pt x="39928" y="237185"/>
                  </a:lnTo>
                  <a:lnTo>
                    <a:pt x="32613" y="237185"/>
                  </a:lnTo>
                  <a:lnTo>
                    <a:pt x="32613" y="247345"/>
                  </a:lnTo>
                  <a:lnTo>
                    <a:pt x="32346" y="247611"/>
                  </a:lnTo>
                  <a:lnTo>
                    <a:pt x="32346" y="258546"/>
                  </a:lnTo>
                  <a:lnTo>
                    <a:pt x="32270" y="258775"/>
                  </a:lnTo>
                  <a:lnTo>
                    <a:pt x="31877" y="260045"/>
                  </a:lnTo>
                  <a:lnTo>
                    <a:pt x="31661" y="258775"/>
                  </a:lnTo>
                  <a:lnTo>
                    <a:pt x="31242" y="258775"/>
                  </a:lnTo>
                  <a:lnTo>
                    <a:pt x="31877" y="257505"/>
                  </a:lnTo>
                  <a:lnTo>
                    <a:pt x="32346" y="258546"/>
                  </a:lnTo>
                  <a:lnTo>
                    <a:pt x="32346" y="247611"/>
                  </a:lnTo>
                  <a:lnTo>
                    <a:pt x="31534" y="248399"/>
                  </a:lnTo>
                  <a:lnTo>
                    <a:pt x="30962" y="247345"/>
                  </a:lnTo>
                  <a:lnTo>
                    <a:pt x="31762" y="247345"/>
                  </a:lnTo>
                  <a:lnTo>
                    <a:pt x="30949" y="246837"/>
                  </a:lnTo>
                  <a:lnTo>
                    <a:pt x="32067" y="247345"/>
                  </a:lnTo>
                  <a:lnTo>
                    <a:pt x="32613" y="247345"/>
                  </a:lnTo>
                  <a:lnTo>
                    <a:pt x="32613" y="237185"/>
                  </a:lnTo>
                  <a:lnTo>
                    <a:pt x="30962" y="237185"/>
                  </a:lnTo>
                  <a:lnTo>
                    <a:pt x="30962" y="246075"/>
                  </a:lnTo>
                  <a:lnTo>
                    <a:pt x="30607" y="246621"/>
                  </a:lnTo>
                  <a:lnTo>
                    <a:pt x="30149" y="247345"/>
                  </a:lnTo>
                  <a:lnTo>
                    <a:pt x="29946" y="246367"/>
                  </a:lnTo>
                  <a:lnTo>
                    <a:pt x="30581" y="246659"/>
                  </a:lnTo>
                  <a:lnTo>
                    <a:pt x="29908" y="246176"/>
                  </a:lnTo>
                  <a:lnTo>
                    <a:pt x="29730" y="246075"/>
                  </a:lnTo>
                  <a:lnTo>
                    <a:pt x="28968" y="244805"/>
                  </a:lnTo>
                  <a:lnTo>
                    <a:pt x="30962" y="246075"/>
                  </a:lnTo>
                  <a:lnTo>
                    <a:pt x="30962" y="237185"/>
                  </a:lnTo>
                  <a:lnTo>
                    <a:pt x="27990" y="237185"/>
                  </a:lnTo>
                  <a:lnTo>
                    <a:pt x="27330" y="235915"/>
                  </a:lnTo>
                  <a:lnTo>
                    <a:pt x="27330" y="233375"/>
                  </a:lnTo>
                  <a:lnTo>
                    <a:pt x="24892" y="230835"/>
                  </a:lnTo>
                  <a:lnTo>
                    <a:pt x="22707" y="230835"/>
                  </a:lnTo>
                  <a:lnTo>
                    <a:pt x="13639" y="229565"/>
                  </a:lnTo>
                  <a:lnTo>
                    <a:pt x="14922" y="234645"/>
                  </a:lnTo>
                  <a:lnTo>
                    <a:pt x="15240" y="235915"/>
                  </a:lnTo>
                  <a:lnTo>
                    <a:pt x="12598" y="240995"/>
                  </a:lnTo>
                  <a:lnTo>
                    <a:pt x="20904" y="234645"/>
                  </a:lnTo>
                  <a:lnTo>
                    <a:pt x="23964" y="241134"/>
                  </a:lnTo>
                  <a:lnTo>
                    <a:pt x="26911" y="242265"/>
                  </a:lnTo>
                  <a:lnTo>
                    <a:pt x="23901" y="244805"/>
                  </a:lnTo>
                  <a:lnTo>
                    <a:pt x="28016" y="244805"/>
                  </a:lnTo>
                  <a:lnTo>
                    <a:pt x="27419" y="246075"/>
                  </a:lnTo>
                  <a:lnTo>
                    <a:pt x="26822" y="247345"/>
                  </a:lnTo>
                  <a:lnTo>
                    <a:pt x="25806" y="249885"/>
                  </a:lnTo>
                  <a:lnTo>
                    <a:pt x="30429" y="249885"/>
                  </a:lnTo>
                  <a:lnTo>
                    <a:pt x="31699" y="253695"/>
                  </a:lnTo>
                  <a:lnTo>
                    <a:pt x="24193" y="257505"/>
                  </a:lnTo>
                  <a:lnTo>
                    <a:pt x="26949" y="260045"/>
                  </a:lnTo>
                  <a:lnTo>
                    <a:pt x="32448" y="265125"/>
                  </a:lnTo>
                  <a:lnTo>
                    <a:pt x="31661" y="271475"/>
                  </a:lnTo>
                  <a:lnTo>
                    <a:pt x="31191" y="275285"/>
                  </a:lnTo>
                  <a:lnTo>
                    <a:pt x="37261" y="275285"/>
                  </a:lnTo>
                  <a:lnTo>
                    <a:pt x="31445" y="280365"/>
                  </a:lnTo>
                  <a:lnTo>
                    <a:pt x="29984" y="281635"/>
                  </a:lnTo>
                  <a:lnTo>
                    <a:pt x="30988" y="285445"/>
                  </a:lnTo>
                  <a:lnTo>
                    <a:pt x="31318" y="286715"/>
                  </a:lnTo>
                  <a:lnTo>
                    <a:pt x="34353" y="285445"/>
                  </a:lnTo>
                  <a:lnTo>
                    <a:pt x="34353" y="287985"/>
                  </a:lnTo>
                  <a:lnTo>
                    <a:pt x="34353" y="289255"/>
                  </a:lnTo>
                  <a:lnTo>
                    <a:pt x="29959" y="291795"/>
                  </a:lnTo>
                  <a:lnTo>
                    <a:pt x="29095" y="289255"/>
                  </a:lnTo>
                  <a:lnTo>
                    <a:pt x="25844" y="286715"/>
                  </a:lnTo>
                  <a:lnTo>
                    <a:pt x="28778" y="284175"/>
                  </a:lnTo>
                  <a:lnTo>
                    <a:pt x="27889" y="283324"/>
                  </a:lnTo>
                  <a:lnTo>
                    <a:pt x="25514" y="284391"/>
                  </a:lnTo>
                  <a:lnTo>
                    <a:pt x="25514" y="287985"/>
                  </a:lnTo>
                  <a:lnTo>
                    <a:pt x="23901" y="287985"/>
                  </a:lnTo>
                  <a:lnTo>
                    <a:pt x="24104" y="286715"/>
                  </a:lnTo>
                  <a:lnTo>
                    <a:pt x="24345" y="286715"/>
                  </a:lnTo>
                  <a:lnTo>
                    <a:pt x="25514" y="287985"/>
                  </a:lnTo>
                  <a:lnTo>
                    <a:pt x="25514" y="284391"/>
                  </a:lnTo>
                  <a:lnTo>
                    <a:pt x="23114" y="285445"/>
                  </a:lnTo>
                  <a:lnTo>
                    <a:pt x="21907" y="284175"/>
                  </a:lnTo>
                  <a:lnTo>
                    <a:pt x="20701" y="282905"/>
                  </a:lnTo>
                  <a:lnTo>
                    <a:pt x="21793" y="284175"/>
                  </a:lnTo>
                  <a:lnTo>
                    <a:pt x="18910" y="281635"/>
                  </a:lnTo>
                  <a:lnTo>
                    <a:pt x="17183" y="285445"/>
                  </a:lnTo>
                  <a:lnTo>
                    <a:pt x="16611" y="286715"/>
                  </a:lnTo>
                  <a:lnTo>
                    <a:pt x="16027" y="287985"/>
                  </a:lnTo>
                  <a:lnTo>
                    <a:pt x="19469" y="291795"/>
                  </a:lnTo>
                  <a:lnTo>
                    <a:pt x="20828" y="287985"/>
                  </a:lnTo>
                  <a:lnTo>
                    <a:pt x="22733" y="290525"/>
                  </a:lnTo>
                  <a:lnTo>
                    <a:pt x="23469" y="291795"/>
                  </a:lnTo>
                  <a:lnTo>
                    <a:pt x="24942" y="294335"/>
                  </a:lnTo>
                  <a:lnTo>
                    <a:pt x="33210" y="295605"/>
                  </a:lnTo>
                  <a:lnTo>
                    <a:pt x="37668" y="287985"/>
                  </a:lnTo>
                  <a:lnTo>
                    <a:pt x="39903" y="294335"/>
                  </a:lnTo>
                  <a:lnTo>
                    <a:pt x="40132" y="294970"/>
                  </a:lnTo>
                  <a:lnTo>
                    <a:pt x="40055" y="294335"/>
                  </a:lnTo>
                  <a:lnTo>
                    <a:pt x="40652" y="294335"/>
                  </a:lnTo>
                  <a:lnTo>
                    <a:pt x="41351" y="295605"/>
                  </a:lnTo>
                  <a:lnTo>
                    <a:pt x="41948" y="296875"/>
                  </a:lnTo>
                  <a:lnTo>
                    <a:pt x="41376" y="296875"/>
                  </a:lnTo>
                  <a:lnTo>
                    <a:pt x="40360" y="295605"/>
                  </a:lnTo>
                  <a:lnTo>
                    <a:pt x="40398" y="296875"/>
                  </a:lnTo>
                  <a:lnTo>
                    <a:pt x="40233" y="295744"/>
                  </a:lnTo>
                  <a:lnTo>
                    <a:pt x="36118" y="300685"/>
                  </a:lnTo>
                  <a:lnTo>
                    <a:pt x="44996" y="308305"/>
                  </a:lnTo>
                  <a:lnTo>
                    <a:pt x="44221" y="317195"/>
                  </a:lnTo>
                  <a:lnTo>
                    <a:pt x="42456" y="322275"/>
                  </a:lnTo>
                  <a:lnTo>
                    <a:pt x="39890" y="324815"/>
                  </a:lnTo>
                  <a:lnTo>
                    <a:pt x="38696" y="329895"/>
                  </a:lnTo>
                  <a:lnTo>
                    <a:pt x="36626" y="329895"/>
                  </a:lnTo>
                  <a:lnTo>
                    <a:pt x="27952" y="331165"/>
                  </a:lnTo>
                  <a:lnTo>
                    <a:pt x="25412" y="336245"/>
                  </a:lnTo>
                  <a:lnTo>
                    <a:pt x="24155" y="338785"/>
                  </a:lnTo>
                  <a:lnTo>
                    <a:pt x="23520" y="340055"/>
                  </a:lnTo>
                  <a:lnTo>
                    <a:pt x="27952" y="343865"/>
                  </a:lnTo>
                  <a:lnTo>
                    <a:pt x="30086" y="345135"/>
                  </a:lnTo>
                  <a:lnTo>
                    <a:pt x="31978" y="346405"/>
                  </a:lnTo>
                  <a:lnTo>
                    <a:pt x="32905" y="343865"/>
                  </a:lnTo>
                  <a:lnTo>
                    <a:pt x="35179" y="347675"/>
                  </a:lnTo>
                  <a:lnTo>
                    <a:pt x="36703" y="345135"/>
                  </a:lnTo>
                  <a:lnTo>
                    <a:pt x="38049" y="345135"/>
                  </a:lnTo>
                  <a:lnTo>
                    <a:pt x="38950" y="347675"/>
                  </a:lnTo>
                  <a:lnTo>
                    <a:pt x="39522" y="348945"/>
                  </a:lnTo>
                  <a:lnTo>
                    <a:pt x="40462" y="351485"/>
                  </a:lnTo>
                  <a:lnTo>
                    <a:pt x="31661" y="351485"/>
                  </a:lnTo>
                  <a:lnTo>
                    <a:pt x="31292" y="352755"/>
                  </a:lnTo>
                  <a:lnTo>
                    <a:pt x="29806" y="357835"/>
                  </a:lnTo>
                  <a:lnTo>
                    <a:pt x="29438" y="359105"/>
                  </a:lnTo>
                  <a:lnTo>
                    <a:pt x="35674" y="357835"/>
                  </a:lnTo>
                  <a:lnTo>
                    <a:pt x="36601" y="359105"/>
                  </a:lnTo>
                  <a:lnTo>
                    <a:pt x="37833" y="361645"/>
                  </a:lnTo>
                  <a:lnTo>
                    <a:pt x="41605" y="357835"/>
                  </a:lnTo>
                  <a:lnTo>
                    <a:pt x="44297" y="364185"/>
                  </a:lnTo>
                  <a:lnTo>
                    <a:pt x="45021" y="365887"/>
                  </a:lnTo>
                  <a:lnTo>
                    <a:pt x="44170" y="367995"/>
                  </a:lnTo>
                  <a:lnTo>
                    <a:pt x="45910" y="367995"/>
                  </a:lnTo>
                  <a:lnTo>
                    <a:pt x="47688" y="367995"/>
                  </a:lnTo>
                  <a:lnTo>
                    <a:pt x="47294" y="370535"/>
                  </a:lnTo>
                  <a:lnTo>
                    <a:pt x="47104" y="371805"/>
                  </a:lnTo>
                  <a:lnTo>
                    <a:pt x="49072" y="373075"/>
                  </a:lnTo>
                  <a:lnTo>
                    <a:pt x="42494" y="376885"/>
                  </a:lnTo>
                  <a:lnTo>
                    <a:pt x="43103" y="378155"/>
                  </a:lnTo>
                  <a:lnTo>
                    <a:pt x="44297" y="380695"/>
                  </a:lnTo>
                  <a:lnTo>
                    <a:pt x="45491" y="383235"/>
                  </a:lnTo>
                  <a:lnTo>
                    <a:pt x="46697" y="385775"/>
                  </a:lnTo>
                  <a:lnTo>
                    <a:pt x="53784" y="383235"/>
                  </a:lnTo>
                  <a:lnTo>
                    <a:pt x="56388" y="388315"/>
                  </a:lnTo>
                  <a:lnTo>
                    <a:pt x="58508" y="388315"/>
                  </a:lnTo>
                  <a:lnTo>
                    <a:pt x="61925" y="392125"/>
                  </a:lnTo>
                  <a:lnTo>
                    <a:pt x="62052" y="392125"/>
                  </a:lnTo>
                  <a:lnTo>
                    <a:pt x="59055" y="394665"/>
                  </a:lnTo>
                  <a:lnTo>
                    <a:pt x="56045" y="397205"/>
                  </a:lnTo>
                  <a:lnTo>
                    <a:pt x="58000" y="402285"/>
                  </a:lnTo>
                  <a:lnTo>
                    <a:pt x="60909" y="399745"/>
                  </a:lnTo>
                  <a:lnTo>
                    <a:pt x="63601" y="398475"/>
                  </a:lnTo>
                  <a:lnTo>
                    <a:pt x="62522" y="397205"/>
                  </a:lnTo>
                  <a:lnTo>
                    <a:pt x="61988" y="397205"/>
                  </a:lnTo>
                  <a:lnTo>
                    <a:pt x="64490" y="396430"/>
                  </a:lnTo>
                  <a:lnTo>
                    <a:pt x="71335" y="403555"/>
                  </a:lnTo>
                  <a:lnTo>
                    <a:pt x="73609" y="403555"/>
                  </a:lnTo>
                  <a:lnTo>
                    <a:pt x="78168" y="401015"/>
                  </a:lnTo>
                  <a:lnTo>
                    <a:pt x="73279" y="397205"/>
                  </a:lnTo>
                  <a:lnTo>
                    <a:pt x="72529" y="393395"/>
                  </a:lnTo>
                  <a:lnTo>
                    <a:pt x="73253" y="390855"/>
                  </a:lnTo>
                  <a:lnTo>
                    <a:pt x="72758" y="385775"/>
                  </a:lnTo>
                  <a:lnTo>
                    <a:pt x="69596" y="376885"/>
                  </a:lnTo>
                  <a:lnTo>
                    <a:pt x="73355" y="378155"/>
                  </a:lnTo>
                  <a:lnTo>
                    <a:pt x="74561" y="371805"/>
                  </a:lnTo>
                  <a:lnTo>
                    <a:pt x="70789" y="369265"/>
                  </a:lnTo>
                  <a:lnTo>
                    <a:pt x="66763" y="367995"/>
                  </a:lnTo>
                  <a:lnTo>
                    <a:pt x="61607" y="370535"/>
                  </a:lnTo>
                  <a:lnTo>
                    <a:pt x="61988" y="366725"/>
                  </a:lnTo>
                  <a:lnTo>
                    <a:pt x="61315" y="362915"/>
                  </a:lnTo>
                  <a:lnTo>
                    <a:pt x="66192" y="359105"/>
                  </a:lnTo>
                  <a:lnTo>
                    <a:pt x="63296" y="356565"/>
                  </a:lnTo>
                  <a:lnTo>
                    <a:pt x="63881" y="354025"/>
                  </a:lnTo>
                  <a:lnTo>
                    <a:pt x="70345" y="352755"/>
                  </a:lnTo>
                  <a:lnTo>
                    <a:pt x="71361" y="357835"/>
                  </a:lnTo>
                  <a:lnTo>
                    <a:pt x="74587" y="361645"/>
                  </a:lnTo>
                  <a:lnTo>
                    <a:pt x="78511" y="357835"/>
                  </a:lnTo>
                  <a:lnTo>
                    <a:pt x="72986" y="352755"/>
                  </a:lnTo>
                  <a:lnTo>
                    <a:pt x="67170" y="351485"/>
                  </a:lnTo>
                  <a:lnTo>
                    <a:pt x="62153" y="351485"/>
                  </a:lnTo>
                  <a:lnTo>
                    <a:pt x="59016" y="347675"/>
                  </a:lnTo>
                  <a:lnTo>
                    <a:pt x="57975" y="343865"/>
                  </a:lnTo>
                  <a:lnTo>
                    <a:pt x="55092" y="345135"/>
                  </a:lnTo>
                  <a:lnTo>
                    <a:pt x="53187" y="343865"/>
                  </a:lnTo>
                  <a:lnTo>
                    <a:pt x="49936" y="338785"/>
                  </a:lnTo>
                  <a:lnTo>
                    <a:pt x="57848" y="340055"/>
                  </a:lnTo>
                  <a:lnTo>
                    <a:pt x="57391" y="336245"/>
                  </a:lnTo>
                  <a:lnTo>
                    <a:pt x="60820" y="337515"/>
                  </a:lnTo>
                  <a:lnTo>
                    <a:pt x="63703" y="333705"/>
                  </a:lnTo>
                  <a:lnTo>
                    <a:pt x="60375" y="329895"/>
                  </a:lnTo>
                  <a:lnTo>
                    <a:pt x="59385" y="327355"/>
                  </a:lnTo>
                  <a:lnTo>
                    <a:pt x="54076" y="327355"/>
                  </a:lnTo>
                  <a:lnTo>
                    <a:pt x="52247" y="323545"/>
                  </a:lnTo>
                  <a:lnTo>
                    <a:pt x="49542" y="319938"/>
                  </a:lnTo>
                  <a:lnTo>
                    <a:pt x="49542" y="379425"/>
                  </a:lnTo>
                  <a:lnTo>
                    <a:pt x="49237" y="379425"/>
                  </a:lnTo>
                  <a:lnTo>
                    <a:pt x="48526" y="380695"/>
                  </a:lnTo>
                  <a:lnTo>
                    <a:pt x="46926" y="380695"/>
                  </a:lnTo>
                  <a:lnTo>
                    <a:pt x="47739" y="378155"/>
                  </a:lnTo>
                  <a:lnTo>
                    <a:pt x="47929" y="378155"/>
                  </a:lnTo>
                  <a:lnTo>
                    <a:pt x="49542" y="379425"/>
                  </a:lnTo>
                  <a:lnTo>
                    <a:pt x="49542" y="319938"/>
                  </a:lnTo>
                  <a:lnTo>
                    <a:pt x="49390" y="319735"/>
                  </a:lnTo>
                  <a:lnTo>
                    <a:pt x="53035" y="318465"/>
                  </a:lnTo>
                  <a:lnTo>
                    <a:pt x="51422" y="317195"/>
                  </a:lnTo>
                  <a:lnTo>
                    <a:pt x="49809" y="317195"/>
                  </a:lnTo>
                  <a:lnTo>
                    <a:pt x="46761" y="310845"/>
                  </a:lnTo>
                  <a:lnTo>
                    <a:pt x="48437" y="305765"/>
                  </a:lnTo>
                  <a:lnTo>
                    <a:pt x="49682" y="299415"/>
                  </a:lnTo>
                  <a:lnTo>
                    <a:pt x="51066" y="298145"/>
                  </a:lnTo>
                  <a:lnTo>
                    <a:pt x="54165" y="300685"/>
                  </a:lnTo>
                  <a:lnTo>
                    <a:pt x="52565" y="297256"/>
                  </a:lnTo>
                  <a:lnTo>
                    <a:pt x="51765" y="298145"/>
                  </a:lnTo>
                  <a:lnTo>
                    <a:pt x="51409" y="296875"/>
                  </a:lnTo>
                  <a:lnTo>
                    <a:pt x="52374" y="296875"/>
                  </a:lnTo>
                  <a:lnTo>
                    <a:pt x="52374" y="295605"/>
                  </a:lnTo>
                  <a:lnTo>
                    <a:pt x="54000" y="296532"/>
                  </a:lnTo>
                  <a:lnTo>
                    <a:pt x="58420" y="295605"/>
                  </a:lnTo>
                  <a:lnTo>
                    <a:pt x="55537" y="293065"/>
                  </a:lnTo>
                  <a:lnTo>
                    <a:pt x="56172" y="291795"/>
                  </a:lnTo>
                  <a:lnTo>
                    <a:pt x="47586" y="285445"/>
                  </a:lnTo>
                  <a:lnTo>
                    <a:pt x="51574" y="281635"/>
                  </a:lnTo>
                  <a:lnTo>
                    <a:pt x="44538" y="277825"/>
                  </a:lnTo>
                  <a:lnTo>
                    <a:pt x="47840" y="274015"/>
                  </a:lnTo>
                  <a:lnTo>
                    <a:pt x="50952" y="275285"/>
                  </a:lnTo>
                  <a:lnTo>
                    <a:pt x="54051" y="276555"/>
                  </a:lnTo>
                  <a:lnTo>
                    <a:pt x="54559" y="275285"/>
                  </a:lnTo>
                  <a:lnTo>
                    <a:pt x="54584" y="277825"/>
                  </a:lnTo>
                  <a:lnTo>
                    <a:pt x="60032" y="279095"/>
                  </a:lnTo>
                  <a:lnTo>
                    <a:pt x="60286" y="276555"/>
                  </a:lnTo>
                  <a:lnTo>
                    <a:pt x="58318" y="275285"/>
                  </a:lnTo>
                  <a:lnTo>
                    <a:pt x="59677" y="270205"/>
                  </a:lnTo>
                  <a:lnTo>
                    <a:pt x="60223" y="268935"/>
                  </a:lnTo>
                  <a:lnTo>
                    <a:pt x="59588" y="266395"/>
                  </a:lnTo>
                  <a:lnTo>
                    <a:pt x="57962" y="265125"/>
                  </a:lnTo>
                  <a:lnTo>
                    <a:pt x="56794" y="263855"/>
                  </a:lnTo>
                  <a:lnTo>
                    <a:pt x="60147" y="257505"/>
                  </a:lnTo>
                  <a:lnTo>
                    <a:pt x="66128" y="252425"/>
                  </a:lnTo>
                  <a:lnTo>
                    <a:pt x="63157" y="243535"/>
                  </a:lnTo>
                  <a:lnTo>
                    <a:pt x="64706" y="242265"/>
                  </a:lnTo>
                  <a:lnTo>
                    <a:pt x="62344" y="239725"/>
                  </a:lnTo>
                  <a:lnTo>
                    <a:pt x="57962" y="235915"/>
                  </a:lnTo>
                  <a:lnTo>
                    <a:pt x="58216" y="235915"/>
                  </a:lnTo>
                  <a:lnTo>
                    <a:pt x="59931" y="234645"/>
                  </a:lnTo>
                  <a:lnTo>
                    <a:pt x="59588" y="228295"/>
                  </a:lnTo>
                  <a:lnTo>
                    <a:pt x="62141" y="224485"/>
                  </a:lnTo>
                  <a:lnTo>
                    <a:pt x="67284" y="223215"/>
                  </a:lnTo>
                  <a:lnTo>
                    <a:pt x="76073" y="216865"/>
                  </a:lnTo>
                  <a:lnTo>
                    <a:pt x="74155" y="211785"/>
                  </a:lnTo>
                  <a:lnTo>
                    <a:pt x="76542" y="209245"/>
                  </a:lnTo>
                  <a:lnTo>
                    <a:pt x="80759" y="209245"/>
                  </a:lnTo>
                  <a:lnTo>
                    <a:pt x="81864" y="210515"/>
                  </a:lnTo>
                  <a:lnTo>
                    <a:pt x="82537" y="211785"/>
                  </a:lnTo>
                  <a:lnTo>
                    <a:pt x="83997" y="211785"/>
                  </a:lnTo>
                  <a:lnTo>
                    <a:pt x="86677" y="210515"/>
                  </a:lnTo>
                  <a:lnTo>
                    <a:pt x="85255" y="209245"/>
                  </a:lnTo>
                  <a:lnTo>
                    <a:pt x="83172" y="206705"/>
                  </a:lnTo>
                  <a:lnTo>
                    <a:pt x="88506" y="202730"/>
                  </a:lnTo>
                  <a:lnTo>
                    <a:pt x="89560" y="196545"/>
                  </a:lnTo>
                  <a:lnTo>
                    <a:pt x="96304" y="195275"/>
                  </a:lnTo>
                  <a:lnTo>
                    <a:pt x="96710" y="191465"/>
                  </a:lnTo>
                  <a:lnTo>
                    <a:pt x="94437" y="187655"/>
                  </a:lnTo>
                  <a:lnTo>
                    <a:pt x="93103" y="183845"/>
                  </a:lnTo>
                  <a:lnTo>
                    <a:pt x="96240" y="180035"/>
                  </a:lnTo>
                  <a:lnTo>
                    <a:pt x="86118" y="176225"/>
                  </a:lnTo>
                  <a:lnTo>
                    <a:pt x="90424" y="181305"/>
                  </a:lnTo>
                  <a:lnTo>
                    <a:pt x="85547" y="185115"/>
                  </a:lnTo>
                  <a:lnTo>
                    <a:pt x="83286" y="188925"/>
                  </a:lnTo>
                  <a:lnTo>
                    <a:pt x="87223" y="192735"/>
                  </a:lnTo>
                  <a:lnTo>
                    <a:pt x="81241" y="191465"/>
                  </a:lnTo>
                  <a:lnTo>
                    <a:pt x="81191" y="192735"/>
                  </a:lnTo>
                  <a:lnTo>
                    <a:pt x="80975" y="197815"/>
                  </a:lnTo>
                  <a:lnTo>
                    <a:pt x="78066" y="200355"/>
                  </a:lnTo>
                  <a:lnTo>
                    <a:pt x="77127" y="199085"/>
                  </a:lnTo>
                  <a:lnTo>
                    <a:pt x="73139" y="195275"/>
                  </a:lnTo>
                  <a:lnTo>
                    <a:pt x="77152" y="191465"/>
                  </a:lnTo>
                  <a:lnTo>
                    <a:pt x="78105" y="190195"/>
                  </a:lnTo>
                  <a:lnTo>
                    <a:pt x="83159" y="190195"/>
                  </a:lnTo>
                  <a:lnTo>
                    <a:pt x="80733" y="188925"/>
                  </a:lnTo>
                  <a:lnTo>
                    <a:pt x="78422" y="187655"/>
                  </a:lnTo>
                  <a:lnTo>
                    <a:pt x="78422" y="180035"/>
                  </a:lnTo>
                  <a:lnTo>
                    <a:pt x="86207" y="169875"/>
                  </a:lnTo>
                  <a:lnTo>
                    <a:pt x="83667" y="174955"/>
                  </a:lnTo>
                  <a:lnTo>
                    <a:pt x="88861" y="169875"/>
                  </a:lnTo>
                  <a:lnTo>
                    <a:pt x="88925" y="167335"/>
                  </a:lnTo>
                  <a:lnTo>
                    <a:pt x="85928" y="164795"/>
                  </a:lnTo>
                  <a:lnTo>
                    <a:pt x="87604" y="163525"/>
                  </a:lnTo>
                  <a:lnTo>
                    <a:pt x="90868" y="160985"/>
                  </a:lnTo>
                  <a:lnTo>
                    <a:pt x="92786" y="160985"/>
                  </a:lnTo>
                  <a:lnTo>
                    <a:pt x="94411" y="159715"/>
                  </a:lnTo>
                  <a:lnTo>
                    <a:pt x="96621" y="155905"/>
                  </a:lnTo>
                  <a:lnTo>
                    <a:pt x="99631" y="153365"/>
                  </a:lnTo>
                  <a:lnTo>
                    <a:pt x="104952" y="154635"/>
                  </a:lnTo>
                  <a:lnTo>
                    <a:pt x="105257" y="155905"/>
                  </a:lnTo>
                  <a:lnTo>
                    <a:pt x="105765" y="157175"/>
                  </a:lnTo>
                  <a:lnTo>
                    <a:pt x="98107" y="158445"/>
                  </a:lnTo>
                  <a:lnTo>
                    <a:pt x="94411" y="159715"/>
                  </a:lnTo>
                  <a:lnTo>
                    <a:pt x="96520" y="160985"/>
                  </a:lnTo>
                  <a:lnTo>
                    <a:pt x="100291" y="164795"/>
                  </a:lnTo>
                  <a:lnTo>
                    <a:pt x="98933" y="167335"/>
                  </a:lnTo>
                  <a:lnTo>
                    <a:pt x="97320" y="168605"/>
                  </a:lnTo>
                  <a:lnTo>
                    <a:pt x="94538" y="168605"/>
                  </a:lnTo>
                  <a:lnTo>
                    <a:pt x="93751" y="169875"/>
                  </a:lnTo>
                  <a:lnTo>
                    <a:pt x="97929" y="171145"/>
                  </a:lnTo>
                  <a:lnTo>
                    <a:pt x="94653" y="173685"/>
                  </a:lnTo>
                  <a:lnTo>
                    <a:pt x="95237" y="174955"/>
                  </a:lnTo>
                  <a:lnTo>
                    <a:pt x="95427" y="176225"/>
                  </a:lnTo>
                  <a:lnTo>
                    <a:pt x="100863" y="173685"/>
                  </a:lnTo>
                  <a:lnTo>
                    <a:pt x="102895" y="167335"/>
                  </a:lnTo>
                  <a:lnTo>
                    <a:pt x="107772" y="168605"/>
                  </a:lnTo>
                  <a:lnTo>
                    <a:pt x="111658" y="164795"/>
                  </a:lnTo>
                  <a:lnTo>
                    <a:pt x="105359" y="162255"/>
                  </a:lnTo>
                  <a:lnTo>
                    <a:pt x="109067" y="159715"/>
                  </a:lnTo>
                  <a:lnTo>
                    <a:pt x="107581" y="155905"/>
                  </a:lnTo>
                  <a:lnTo>
                    <a:pt x="112776" y="155905"/>
                  </a:lnTo>
                  <a:lnTo>
                    <a:pt x="115150" y="152095"/>
                  </a:lnTo>
                  <a:lnTo>
                    <a:pt x="116281" y="150825"/>
                  </a:lnTo>
                  <a:lnTo>
                    <a:pt x="117335" y="148285"/>
                  </a:lnTo>
                  <a:lnTo>
                    <a:pt x="117995" y="149555"/>
                  </a:lnTo>
                  <a:lnTo>
                    <a:pt x="118402" y="152095"/>
                  </a:lnTo>
                  <a:lnTo>
                    <a:pt x="123317" y="152095"/>
                  </a:lnTo>
                  <a:lnTo>
                    <a:pt x="122986" y="147015"/>
                  </a:lnTo>
                  <a:lnTo>
                    <a:pt x="127774" y="149555"/>
                  </a:lnTo>
                  <a:lnTo>
                    <a:pt x="129006" y="148285"/>
                  </a:lnTo>
                  <a:lnTo>
                    <a:pt x="126530" y="139357"/>
                  </a:lnTo>
                  <a:lnTo>
                    <a:pt x="124193" y="141935"/>
                  </a:lnTo>
                  <a:lnTo>
                    <a:pt x="123342" y="138125"/>
                  </a:lnTo>
                  <a:lnTo>
                    <a:pt x="122669" y="135585"/>
                  </a:lnTo>
                  <a:lnTo>
                    <a:pt x="128155" y="130505"/>
                  </a:lnTo>
                  <a:lnTo>
                    <a:pt x="129095" y="134315"/>
                  </a:lnTo>
                  <a:lnTo>
                    <a:pt x="131025" y="134315"/>
                  </a:lnTo>
                  <a:lnTo>
                    <a:pt x="130911" y="131775"/>
                  </a:lnTo>
                  <a:lnTo>
                    <a:pt x="135394" y="127965"/>
                  </a:lnTo>
                  <a:lnTo>
                    <a:pt x="133565" y="134315"/>
                  </a:lnTo>
                  <a:lnTo>
                    <a:pt x="136994" y="134315"/>
                  </a:lnTo>
                  <a:lnTo>
                    <a:pt x="138595" y="133045"/>
                  </a:lnTo>
                  <a:lnTo>
                    <a:pt x="141617" y="131775"/>
                  </a:lnTo>
                  <a:lnTo>
                    <a:pt x="141859" y="126695"/>
                  </a:lnTo>
                  <a:lnTo>
                    <a:pt x="134429" y="126695"/>
                  </a:lnTo>
                  <a:lnTo>
                    <a:pt x="136423" y="121615"/>
                  </a:lnTo>
                  <a:lnTo>
                    <a:pt x="139992" y="119075"/>
                  </a:lnTo>
                  <a:lnTo>
                    <a:pt x="140030" y="113995"/>
                  </a:lnTo>
                  <a:lnTo>
                    <a:pt x="140970" y="112725"/>
                  </a:lnTo>
                  <a:lnTo>
                    <a:pt x="141605" y="112725"/>
                  </a:lnTo>
                  <a:lnTo>
                    <a:pt x="145211" y="111455"/>
                  </a:lnTo>
                  <a:lnTo>
                    <a:pt x="143878" y="108915"/>
                  </a:lnTo>
                  <a:lnTo>
                    <a:pt x="139052" y="106375"/>
                  </a:lnTo>
                  <a:lnTo>
                    <a:pt x="134327" y="105105"/>
                  </a:lnTo>
                  <a:lnTo>
                    <a:pt x="131787" y="98755"/>
                  </a:lnTo>
                  <a:lnTo>
                    <a:pt x="130340" y="100025"/>
                  </a:lnTo>
                  <a:lnTo>
                    <a:pt x="127939" y="100025"/>
                  </a:lnTo>
                  <a:lnTo>
                    <a:pt x="127520" y="98755"/>
                  </a:lnTo>
                  <a:lnTo>
                    <a:pt x="126504" y="97485"/>
                  </a:lnTo>
                  <a:lnTo>
                    <a:pt x="132905" y="93675"/>
                  </a:lnTo>
                  <a:lnTo>
                    <a:pt x="134899" y="96215"/>
                  </a:lnTo>
                  <a:lnTo>
                    <a:pt x="137807" y="97485"/>
                  </a:lnTo>
                  <a:lnTo>
                    <a:pt x="138023" y="101295"/>
                  </a:lnTo>
                  <a:lnTo>
                    <a:pt x="138163" y="103835"/>
                  </a:lnTo>
                  <a:lnTo>
                    <a:pt x="140500" y="105105"/>
                  </a:lnTo>
                  <a:lnTo>
                    <a:pt x="147777" y="105105"/>
                  </a:lnTo>
                  <a:lnTo>
                    <a:pt x="151587" y="102565"/>
                  </a:lnTo>
                  <a:lnTo>
                    <a:pt x="153670" y="102565"/>
                  </a:lnTo>
                  <a:lnTo>
                    <a:pt x="155663" y="101295"/>
                  </a:lnTo>
                  <a:lnTo>
                    <a:pt x="156273" y="102565"/>
                  </a:lnTo>
                  <a:lnTo>
                    <a:pt x="151257" y="106375"/>
                  </a:lnTo>
                  <a:lnTo>
                    <a:pt x="153187" y="108915"/>
                  </a:lnTo>
                  <a:lnTo>
                    <a:pt x="155130" y="111455"/>
                  </a:lnTo>
                  <a:lnTo>
                    <a:pt x="153885" y="110185"/>
                  </a:lnTo>
                  <a:lnTo>
                    <a:pt x="155016" y="111455"/>
                  </a:lnTo>
                  <a:lnTo>
                    <a:pt x="157276" y="113995"/>
                  </a:lnTo>
                  <a:lnTo>
                    <a:pt x="159486" y="112725"/>
                  </a:lnTo>
                  <a:lnTo>
                    <a:pt x="161137" y="108915"/>
                  </a:lnTo>
                  <a:lnTo>
                    <a:pt x="164338" y="111455"/>
                  </a:lnTo>
                  <a:lnTo>
                    <a:pt x="166712" y="108915"/>
                  </a:lnTo>
                  <a:lnTo>
                    <a:pt x="171234" y="102565"/>
                  </a:lnTo>
                  <a:lnTo>
                    <a:pt x="168478" y="100025"/>
                  </a:lnTo>
                  <a:lnTo>
                    <a:pt x="169697" y="98755"/>
                  </a:lnTo>
                  <a:lnTo>
                    <a:pt x="171373" y="98755"/>
                  </a:lnTo>
                  <a:lnTo>
                    <a:pt x="178638" y="105105"/>
                  </a:lnTo>
                  <a:lnTo>
                    <a:pt x="176872" y="100025"/>
                  </a:lnTo>
                  <a:lnTo>
                    <a:pt x="179095" y="97485"/>
                  </a:lnTo>
                  <a:lnTo>
                    <a:pt x="180174" y="98755"/>
                  </a:lnTo>
                  <a:lnTo>
                    <a:pt x="181330" y="101295"/>
                  </a:lnTo>
                  <a:lnTo>
                    <a:pt x="185445" y="98755"/>
                  </a:lnTo>
                  <a:lnTo>
                    <a:pt x="184467" y="97485"/>
                  </a:lnTo>
                  <a:lnTo>
                    <a:pt x="183908" y="97485"/>
                  </a:lnTo>
                  <a:lnTo>
                    <a:pt x="185381" y="94945"/>
                  </a:lnTo>
                  <a:lnTo>
                    <a:pt x="188620" y="97485"/>
                  </a:lnTo>
                  <a:lnTo>
                    <a:pt x="188683" y="93675"/>
                  </a:lnTo>
                  <a:lnTo>
                    <a:pt x="188404" y="93675"/>
                  </a:lnTo>
                  <a:lnTo>
                    <a:pt x="187693" y="92405"/>
                  </a:lnTo>
                  <a:lnTo>
                    <a:pt x="187109" y="92405"/>
                  </a:lnTo>
                  <a:lnTo>
                    <a:pt x="187693" y="91135"/>
                  </a:lnTo>
                  <a:lnTo>
                    <a:pt x="188709" y="92405"/>
                  </a:lnTo>
                  <a:lnTo>
                    <a:pt x="190588" y="93675"/>
                  </a:lnTo>
                  <a:lnTo>
                    <a:pt x="195211" y="92405"/>
                  </a:lnTo>
                  <a:lnTo>
                    <a:pt x="199313" y="96215"/>
                  </a:lnTo>
                  <a:lnTo>
                    <a:pt x="200837" y="92405"/>
                  </a:lnTo>
                  <a:lnTo>
                    <a:pt x="207479" y="93675"/>
                  </a:lnTo>
                  <a:lnTo>
                    <a:pt x="208635" y="89865"/>
                  </a:lnTo>
                  <a:lnTo>
                    <a:pt x="207137" y="88595"/>
                  </a:lnTo>
                  <a:lnTo>
                    <a:pt x="206540" y="86055"/>
                  </a:lnTo>
                  <a:lnTo>
                    <a:pt x="200431" y="88595"/>
                  </a:lnTo>
                  <a:lnTo>
                    <a:pt x="201980" y="86055"/>
                  </a:lnTo>
                  <a:lnTo>
                    <a:pt x="202145" y="84785"/>
                  </a:lnTo>
                  <a:lnTo>
                    <a:pt x="207137" y="84785"/>
                  </a:lnTo>
                  <a:lnTo>
                    <a:pt x="211975" y="83515"/>
                  </a:lnTo>
                  <a:lnTo>
                    <a:pt x="217525" y="83515"/>
                  </a:lnTo>
                  <a:lnTo>
                    <a:pt x="218097" y="82245"/>
                  </a:lnTo>
                  <a:lnTo>
                    <a:pt x="220014" y="80975"/>
                  </a:lnTo>
                  <a:lnTo>
                    <a:pt x="221424" y="80975"/>
                  </a:lnTo>
                  <a:lnTo>
                    <a:pt x="223596" y="78435"/>
                  </a:lnTo>
                  <a:lnTo>
                    <a:pt x="225336" y="75895"/>
                  </a:lnTo>
                  <a:lnTo>
                    <a:pt x="225691" y="74625"/>
                  </a:lnTo>
                  <a:lnTo>
                    <a:pt x="226415" y="74625"/>
                  </a:lnTo>
                  <a:lnTo>
                    <a:pt x="226796" y="75895"/>
                  </a:lnTo>
                  <a:lnTo>
                    <a:pt x="225336" y="75895"/>
                  </a:lnTo>
                  <a:lnTo>
                    <a:pt x="232727" y="80975"/>
                  </a:lnTo>
                  <a:lnTo>
                    <a:pt x="228663" y="73355"/>
                  </a:lnTo>
                  <a:lnTo>
                    <a:pt x="234175" y="73355"/>
                  </a:lnTo>
                  <a:lnTo>
                    <a:pt x="234657" y="77165"/>
                  </a:lnTo>
                  <a:lnTo>
                    <a:pt x="244817" y="78435"/>
                  </a:lnTo>
                  <a:lnTo>
                    <a:pt x="248539" y="82245"/>
                  </a:lnTo>
                  <a:lnTo>
                    <a:pt x="245033" y="88595"/>
                  </a:lnTo>
                  <a:lnTo>
                    <a:pt x="248348" y="88595"/>
                  </a:lnTo>
                  <a:lnTo>
                    <a:pt x="254177" y="91135"/>
                  </a:lnTo>
                  <a:lnTo>
                    <a:pt x="254279" y="88595"/>
                  </a:lnTo>
                  <a:lnTo>
                    <a:pt x="254469" y="88595"/>
                  </a:lnTo>
                  <a:lnTo>
                    <a:pt x="254114" y="84785"/>
                  </a:lnTo>
                  <a:lnTo>
                    <a:pt x="251294" y="83515"/>
                  </a:lnTo>
                  <a:lnTo>
                    <a:pt x="252945" y="79705"/>
                  </a:lnTo>
                  <a:lnTo>
                    <a:pt x="254939" y="75895"/>
                  </a:lnTo>
                  <a:lnTo>
                    <a:pt x="257784" y="79705"/>
                  </a:lnTo>
                  <a:lnTo>
                    <a:pt x="262445" y="77165"/>
                  </a:lnTo>
                  <a:lnTo>
                    <a:pt x="265099" y="78435"/>
                  </a:lnTo>
                  <a:lnTo>
                    <a:pt x="270446" y="78435"/>
                  </a:lnTo>
                  <a:lnTo>
                    <a:pt x="273405" y="80975"/>
                  </a:lnTo>
                  <a:lnTo>
                    <a:pt x="279158" y="77165"/>
                  </a:lnTo>
                  <a:lnTo>
                    <a:pt x="286054" y="77165"/>
                  </a:lnTo>
                  <a:lnTo>
                    <a:pt x="291185" y="80975"/>
                  </a:lnTo>
                  <a:lnTo>
                    <a:pt x="290334" y="82245"/>
                  </a:lnTo>
                  <a:lnTo>
                    <a:pt x="288658" y="86055"/>
                  </a:lnTo>
                  <a:lnTo>
                    <a:pt x="290563" y="84785"/>
                  </a:lnTo>
                  <a:lnTo>
                    <a:pt x="292366" y="84785"/>
                  </a:lnTo>
                  <a:lnTo>
                    <a:pt x="292608" y="78435"/>
                  </a:lnTo>
                  <a:lnTo>
                    <a:pt x="295960" y="80975"/>
                  </a:lnTo>
                  <a:lnTo>
                    <a:pt x="301002" y="80975"/>
                  </a:lnTo>
                  <a:lnTo>
                    <a:pt x="303479" y="82245"/>
                  </a:lnTo>
                  <a:lnTo>
                    <a:pt x="307111" y="78435"/>
                  </a:lnTo>
                  <a:lnTo>
                    <a:pt x="306857" y="78435"/>
                  </a:lnTo>
                  <a:lnTo>
                    <a:pt x="305371" y="77165"/>
                  </a:lnTo>
                  <a:lnTo>
                    <a:pt x="305777" y="77165"/>
                  </a:lnTo>
                  <a:lnTo>
                    <a:pt x="306108" y="75895"/>
                  </a:lnTo>
                  <a:lnTo>
                    <a:pt x="306539" y="75895"/>
                  </a:lnTo>
                  <a:lnTo>
                    <a:pt x="313804" y="69545"/>
                  </a:lnTo>
                  <a:lnTo>
                    <a:pt x="314350" y="65735"/>
                  </a:lnTo>
                  <a:close/>
                </a:path>
                <a:path w="521335" h="534669">
                  <a:moveTo>
                    <a:pt x="315747" y="403275"/>
                  </a:moveTo>
                  <a:lnTo>
                    <a:pt x="314350" y="405053"/>
                  </a:lnTo>
                  <a:lnTo>
                    <a:pt x="314464" y="405815"/>
                  </a:lnTo>
                  <a:lnTo>
                    <a:pt x="315747" y="403275"/>
                  </a:lnTo>
                  <a:close/>
                </a:path>
                <a:path w="521335" h="534669">
                  <a:moveTo>
                    <a:pt x="319392" y="494258"/>
                  </a:moveTo>
                  <a:lnTo>
                    <a:pt x="313347" y="497878"/>
                  </a:lnTo>
                  <a:lnTo>
                    <a:pt x="317017" y="498195"/>
                  </a:lnTo>
                  <a:lnTo>
                    <a:pt x="314845" y="504418"/>
                  </a:lnTo>
                  <a:lnTo>
                    <a:pt x="319392" y="501738"/>
                  </a:lnTo>
                  <a:lnTo>
                    <a:pt x="319392" y="494258"/>
                  </a:lnTo>
                  <a:close/>
                </a:path>
                <a:path w="521335" h="534669">
                  <a:moveTo>
                    <a:pt x="324612" y="58940"/>
                  </a:moveTo>
                  <a:lnTo>
                    <a:pt x="323253" y="54317"/>
                  </a:lnTo>
                  <a:lnTo>
                    <a:pt x="318198" y="51968"/>
                  </a:lnTo>
                  <a:lnTo>
                    <a:pt x="315671" y="51981"/>
                  </a:lnTo>
                  <a:lnTo>
                    <a:pt x="312915" y="53619"/>
                  </a:lnTo>
                  <a:lnTo>
                    <a:pt x="307200" y="56210"/>
                  </a:lnTo>
                  <a:lnTo>
                    <a:pt x="308444" y="58140"/>
                  </a:lnTo>
                  <a:lnTo>
                    <a:pt x="309994" y="58978"/>
                  </a:lnTo>
                  <a:lnTo>
                    <a:pt x="314490" y="59448"/>
                  </a:lnTo>
                  <a:lnTo>
                    <a:pt x="316268" y="61595"/>
                  </a:lnTo>
                  <a:lnTo>
                    <a:pt x="318566" y="63157"/>
                  </a:lnTo>
                  <a:lnTo>
                    <a:pt x="320636" y="60299"/>
                  </a:lnTo>
                  <a:lnTo>
                    <a:pt x="324612" y="58940"/>
                  </a:lnTo>
                  <a:close/>
                </a:path>
                <a:path w="521335" h="534669">
                  <a:moveTo>
                    <a:pt x="327177" y="400138"/>
                  </a:moveTo>
                  <a:lnTo>
                    <a:pt x="324675" y="400646"/>
                  </a:lnTo>
                  <a:lnTo>
                    <a:pt x="322681" y="400431"/>
                  </a:lnTo>
                  <a:lnTo>
                    <a:pt x="322021" y="401256"/>
                  </a:lnTo>
                  <a:lnTo>
                    <a:pt x="320192" y="403618"/>
                  </a:lnTo>
                  <a:lnTo>
                    <a:pt x="323735" y="405434"/>
                  </a:lnTo>
                  <a:lnTo>
                    <a:pt x="326796" y="406311"/>
                  </a:lnTo>
                  <a:lnTo>
                    <a:pt x="326923" y="404380"/>
                  </a:lnTo>
                  <a:lnTo>
                    <a:pt x="326999" y="402742"/>
                  </a:lnTo>
                  <a:lnTo>
                    <a:pt x="327177" y="400138"/>
                  </a:lnTo>
                  <a:close/>
                </a:path>
                <a:path w="521335" h="534669">
                  <a:moveTo>
                    <a:pt x="328485" y="72936"/>
                  </a:moveTo>
                  <a:lnTo>
                    <a:pt x="321233" y="67170"/>
                  </a:lnTo>
                  <a:lnTo>
                    <a:pt x="321614" y="66192"/>
                  </a:lnTo>
                  <a:lnTo>
                    <a:pt x="318071" y="67868"/>
                  </a:lnTo>
                  <a:lnTo>
                    <a:pt x="317080" y="65392"/>
                  </a:lnTo>
                  <a:lnTo>
                    <a:pt x="316293" y="67462"/>
                  </a:lnTo>
                  <a:lnTo>
                    <a:pt x="316064" y="67995"/>
                  </a:lnTo>
                  <a:lnTo>
                    <a:pt x="317347" y="69862"/>
                  </a:lnTo>
                  <a:lnTo>
                    <a:pt x="322148" y="69138"/>
                  </a:lnTo>
                  <a:lnTo>
                    <a:pt x="322884" y="72580"/>
                  </a:lnTo>
                  <a:lnTo>
                    <a:pt x="324167" y="75120"/>
                  </a:lnTo>
                  <a:lnTo>
                    <a:pt x="328485" y="72936"/>
                  </a:lnTo>
                  <a:close/>
                </a:path>
                <a:path w="521335" h="534669">
                  <a:moveTo>
                    <a:pt x="339432" y="57429"/>
                  </a:moveTo>
                  <a:lnTo>
                    <a:pt x="338772" y="60261"/>
                  </a:lnTo>
                  <a:lnTo>
                    <a:pt x="333286" y="57454"/>
                  </a:lnTo>
                  <a:lnTo>
                    <a:pt x="334492" y="62420"/>
                  </a:lnTo>
                  <a:lnTo>
                    <a:pt x="339432" y="62420"/>
                  </a:lnTo>
                  <a:lnTo>
                    <a:pt x="339432" y="57429"/>
                  </a:lnTo>
                  <a:close/>
                </a:path>
                <a:path w="521335" h="534669">
                  <a:moveTo>
                    <a:pt x="339521" y="522566"/>
                  </a:moveTo>
                  <a:lnTo>
                    <a:pt x="338620" y="522465"/>
                  </a:lnTo>
                  <a:lnTo>
                    <a:pt x="337794" y="522224"/>
                  </a:lnTo>
                  <a:lnTo>
                    <a:pt x="333006" y="522592"/>
                  </a:lnTo>
                  <a:lnTo>
                    <a:pt x="335762" y="524586"/>
                  </a:lnTo>
                  <a:lnTo>
                    <a:pt x="324777" y="524179"/>
                  </a:lnTo>
                  <a:lnTo>
                    <a:pt x="316445" y="523328"/>
                  </a:lnTo>
                  <a:lnTo>
                    <a:pt x="312940" y="522084"/>
                  </a:lnTo>
                  <a:lnTo>
                    <a:pt x="309524" y="521081"/>
                  </a:lnTo>
                  <a:lnTo>
                    <a:pt x="301485" y="520954"/>
                  </a:lnTo>
                  <a:lnTo>
                    <a:pt x="307213" y="525576"/>
                  </a:lnTo>
                  <a:lnTo>
                    <a:pt x="300977" y="525576"/>
                  </a:lnTo>
                  <a:lnTo>
                    <a:pt x="303060" y="529526"/>
                  </a:lnTo>
                  <a:lnTo>
                    <a:pt x="305409" y="526580"/>
                  </a:lnTo>
                  <a:lnTo>
                    <a:pt x="309143" y="531266"/>
                  </a:lnTo>
                  <a:lnTo>
                    <a:pt x="312597" y="526872"/>
                  </a:lnTo>
                  <a:lnTo>
                    <a:pt x="315683" y="527697"/>
                  </a:lnTo>
                  <a:lnTo>
                    <a:pt x="317804" y="527697"/>
                  </a:lnTo>
                  <a:lnTo>
                    <a:pt x="315595" y="533387"/>
                  </a:lnTo>
                  <a:lnTo>
                    <a:pt x="320255" y="532726"/>
                  </a:lnTo>
                  <a:lnTo>
                    <a:pt x="324269" y="534593"/>
                  </a:lnTo>
                  <a:lnTo>
                    <a:pt x="327113" y="530504"/>
                  </a:lnTo>
                  <a:lnTo>
                    <a:pt x="328993" y="530491"/>
                  </a:lnTo>
                  <a:lnTo>
                    <a:pt x="332295" y="531101"/>
                  </a:lnTo>
                  <a:lnTo>
                    <a:pt x="336105" y="529424"/>
                  </a:lnTo>
                  <a:lnTo>
                    <a:pt x="339521" y="522566"/>
                  </a:lnTo>
                  <a:close/>
                </a:path>
                <a:path w="521335" h="534669">
                  <a:moveTo>
                    <a:pt x="340233" y="489712"/>
                  </a:moveTo>
                  <a:lnTo>
                    <a:pt x="337413" y="491375"/>
                  </a:lnTo>
                  <a:lnTo>
                    <a:pt x="338112" y="491375"/>
                  </a:lnTo>
                  <a:lnTo>
                    <a:pt x="340233" y="489712"/>
                  </a:lnTo>
                  <a:close/>
                </a:path>
                <a:path w="521335" h="534669">
                  <a:moveTo>
                    <a:pt x="342036" y="503669"/>
                  </a:moveTo>
                  <a:lnTo>
                    <a:pt x="337286" y="499922"/>
                  </a:lnTo>
                  <a:lnTo>
                    <a:pt x="336461" y="499237"/>
                  </a:lnTo>
                  <a:lnTo>
                    <a:pt x="336969" y="499046"/>
                  </a:lnTo>
                  <a:lnTo>
                    <a:pt x="337464" y="498843"/>
                  </a:lnTo>
                  <a:lnTo>
                    <a:pt x="337972" y="498652"/>
                  </a:lnTo>
                  <a:lnTo>
                    <a:pt x="336931" y="495312"/>
                  </a:lnTo>
                  <a:lnTo>
                    <a:pt x="340385" y="494347"/>
                  </a:lnTo>
                  <a:lnTo>
                    <a:pt x="341744" y="491375"/>
                  </a:lnTo>
                  <a:lnTo>
                    <a:pt x="338112" y="491375"/>
                  </a:lnTo>
                  <a:lnTo>
                    <a:pt x="331368" y="496608"/>
                  </a:lnTo>
                  <a:lnTo>
                    <a:pt x="327507" y="494957"/>
                  </a:lnTo>
                  <a:lnTo>
                    <a:pt x="324218" y="496608"/>
                  </a:lnTo>
                  <a:lnTo>
                    <a:pt x="321678" y="497878"/>
                  </a:lnTo>
                  <a:lnTo>
                    <a:pt x="321678" y="499922"/>
                  </a:lnTo>
                  <a:lnTo>
                    <a:pt x="321678" y="500722"/>
                  </a:lnTo>
                  <a:lnTo>
                    <a:pt x="321678" y="503313"/>
                  </a:lnTo>
                  <a:lnTo>
                    <a:pt x="327812" y="506298"/>
                  </a:lnTo>
                  <a:lnTo>
                    <a:pt x="328549" y="502437"/>
                  </a:lnTo>
                  <a:lnTo>
                    <a:pt x="331546" y="502056"/>
                  </a:lnTo>
                  <a:lnTo>
                    <a:pt x="334060" y="500722"/>
                  </a:lnTo>
                  <a:lnTo>
                    <a:pt x="334683" y="503669"/>
                  </a:lnTo>
                  <a:lnTo>
                    <a:pt x="342036" y="503669"/>
                  </a:lnTo>
                  <a:close/>
                </a:path>
                <a:path w="521335" h="534669">
                  <a:moveTo>
                    <a:pt x="349084" y="94742"/>
                  </a:moveTo>
                  <a:lnTo>
                    <a:pt x="347929" y="93421"/>
                  </a:lnTo>
                  <a:lnTo>
                    <a:pt x="347002" y="92405"/>
                  </a:lnTo>
                  <a:lnTo>
                    <a:pt x="345300" y="90474"/>
                  </a:lnTo>
                  <a:lnTo>
                    <a:pt x="339979" y="96456"/>
                  </a:lnTo>
                  <a:lnTo>
                    <a:pt x="340791" y="97282"/>
                  </a:lnTo>
                  <a:lnTo>
                    <a:pt x="342404" y="98869"/>
                  </a:lnTo>
                  <a:lnTo>
                    <a:pt x="344589" y="97536"/>
                  </a:lnTo>
                  <a:lnTo>
                    <a:pt x="349084" y="94742"/>
                  </a:lnTo>
                  <a:close/>
                </a:path>
                <a:path w="521335" h="534669">
                  <a:moveTo>
                    <a:pt x="355130" y="50774"/>
                  </a:moveTo>
                  <a:lnTo>
                    <a:pt x="352450" y="47294"/>
                  </a:lnTo>
                  <a:lnTo>
                    <a:pt x="348780" y="46850"/>
                  </a:lnTo>
                  <a:lnTo>
                    <a:pt x="349402" y="54508"/>
                  </a:lnTo>
                  <a:lnTo>
                    <a:pt x="355104" y="50800"/>
                  </a:lnTo>
                  <a:close/>
                </a:path>
                <a:path w="521335" h="534669">
                  <a:moveTo>
                    <a:pt x="357251" y="50368"/>
                  </a:moveTo>
                  <a:lnTo>
                    <a:pt x="356628" y="49796"/>
                  </a:lnTo>
                  <a:lnTo>
                    <a:pt x="355130" y="50774"/>
                  </a:lnTo>
                  <a:lnTo>
                    <a:pt x="357251" y="50368"/>
                  </a:lnTo>
                  <a:close/>
                </a:path>
                <a:path w="521335" h="534669">
                  <a:moveTo>
                    <a:pt x="359943" y="52832"/>
                  </a:moveTo>
                  <a:lnTo>
                    <a:pt x="359575" y="51879"/>
                  </a:lnTo>
                  <a:lnTo>
                    <a:pt x="359054" y="50038"/>
                  </a:lnTo>
                  <a:lnTo>
                    <a:pt x="357251" y="50368"/>
                  </a:lnTo>
                  <a:lnTo>
                    <a:pt x="359943" y="52832"/>
                  </a:lnTo>
                  <a:close/>
                </a:path>
                <a:path w="521335" h="534669">
                  <a:moveTo>
                    <a:pt x="369544" y="95758"/>
                  </a:moveTo>
                  <a:lnTo>
                    <a:pt x="366623" y="87591"/>
                  </a:lnTo>
                  <a:lnTo>
                    <a:pt x="360845" y="86029"/>
                  </a:lnTo>
                  <a:lnTo>
                    <a:pt x="354495" y="84226"/>
                  </a:lnTo>
                  <a:lnTo>
                    <a:pt x="354495" y="93548"/>
                  </a:lnTo>
                  <a:lnTo>
                    <a:pt x="362483" y="93548"/>
                  </a:lnTo>
                  <a:lnTo>
                    <a:pt x="369544" y="95758"/>
                  </a:lnTo>
                  <a:close/>
                </a:path>
                <a:path w="521335" h="534669">
                  <a:moveTo>
                    <a:pt x="370674" y="64477"/>
                  </a:moveTo>
                  <a:lnTo>
                    <a:pt x="368376" y="64376"/>
                  </a:lnTo>
                  <a:lnTo>
                    <a:pt x="366179" y="64884"/>
                  </a:lnTo>
                  <a:lnTo>
                    <a:pt x="363054" y="61569"/>
                  </a:lnTo>
                  <a:lnTo>
                    <a:pt x="359219" y="59855"/>
                  </a:lnTo>
                  <a:lnTo>
                    <a:pt x="356146" y="59893"/>
                  </a:lnTo>
                  <a:lnTo>
                    <a:pt x="356146" y="57200"/>
                  </a:lnTo>
                  <a:lnTo>
                    <a:pt x="354634" y="55994"/>
                  </a:lnTo>
                  <a:lnTo>
                    <a:pt x="356146" y="55397"/>
                  </a:lnTo>
                  <a:lnTo>
                    <a:pt x="354787" y="52133"/>
                  </a:lnTo>
                  <a:lnTo>
                    <a:pt x="352564" y="53327"/>
                  </a:lnTo>
                  <a:lnTo>
                    <a:pt x="349694" y="55308"/>
                  </a:lnTo>
                  <a:lnTo>
                    <a:pt x="349224" y="56794"/>
                  </a:lnTo>
                  <a:lnTo>
                    <a:pt x="348234" y="58394"/>
                  </a:lnTo>
                  <a:lnTo>
                    <a:pt x="354152" y="59601"/>
                  </a:lnTo>
                  <a:lnTo>
                    <a:pt x="354914" y="62014"/>
                  </a:lnTo>
                  <a:lnTo>
                    <a:pt x="351409" y="63500"/>
                  </a:lnTo>
                  <a:lnTo>
                    <a:pt x="354164" y="66230"/>
                  </a:lnTo>
                  <a:lnTo>
                    <a:pt x="349567" y="68097"/>
                  </a:lnTo>
                  <a:lnTo>
                    <a:pt x="351078" y="71310"/>
                  </a:lnTo>
                  <a:lnTo>
                    <a:pt x="357327" y="68491"/>
                  </a:lnTo>
                  <a:lnTo>
                    <a:pt x="362762" y="68072"/>
                  </a:lnTo>
                  <a:lnTo>
                    <a:pt x="367245" y="67551"/>
                  </a:lnTo>
                  <a:lnTo>
                    <a:pt x="370674" y="64477"/>
                  </a:lnTo>
                  <a:close/>
                </a:path>
                <a:path w="521335" h="534669">
                  <a:moveTo>
                    <a:pt x="373926" y="76758"/>
                  </a:moveTo>
                  <a:lnTo>
                    <a:pt x="373824" y="76479"/>
                  </a:lnTo>
                  <a:lnTo>
                    <a:pt x="373570" y="76123"/>
                  </a:lnTo>
                  <a:lnTo>
                    <a:pt x="373138" y="76758"/>
                  </a:lnTo>
                  <a:lnTo>
                    <a:pt x="373494" y="77203"/>
                  </a:lnTo>
                  <a:lnTo>
                    <a:pt x="373926" y="76758"/>
                  </a:lnTo>
                  <a:close/>
                </a:path>
                <a:path w="521335" h="534669">
                  <a:moveTo>
                    <a:pt x="377672" y="478904"/>
                  </a:moveTo>
                  <a:lnTo>
                    <a:pt x="375754" y="478878"/>
                  </a:lnTo>
                  <a:lnTo>
                    <a:pt x="374916" y="478967"/>
                  </a:lnTo>
                  <a:lnTo>
                    <a:pt x="374853" y="479767"/>
                  </a:lnTo>
                  <a:lnTo>
                    <a:pt x="375043" y="480809"/>
                  </a:lnTo>
                  <a:lnTo>
                    <a:pt x="375564" y="481850"/>
                  </a:lnTo>
                  <a:lnTo>
                    <a:pt x="375373" y="482015"/>
                  </a:lnTo>
                  <a:lnTo>
                    <a:pt x="372364" y="484352"/>
                  </a:lnTo>
                  <a:lnTo>
                    <a:pt x="377240" y="487705"/>
                  </a:lnTo>
                  <a:lnTo>
                    <a:pt x="373557" y="490626"/>
                  </a:lnTo>
                  <a:lnTo>
                    <a:pt x="376732" y="491502"/>
                  </a:lnTo>
                  <a:lnTo>
                    <a:pt x="377672" y="491820"/>
                  </a:lnTo>
                  <a:lnTo>
                    <a:pt x="377672" y="478904"/>
                  </a:lnTo>
                  <a:close/>
                </a:path>
                <a:path w="521335" h="534669">
                  <a:moveTo>
                    <a:pt x="378345" y="493191"/>
                  </a:moveTo>
                  <a:lnTo>
                    <a:pt x="377939" y="493191"/>
                  </a:lnTo>
                  <a:lnTo>
                    <a:pt x="378028" y="493433"/>
                  </a:lnTo>
                  <a:lnTo>
                    <a:pt x="378345" y="493191"/>
                  </a:lnTo>
                  <a:close/>
                </a:path>
                <a:path w="521335" h="534669">
                  <a:moveTo>
                    <a:pt x="382485" y="411454"/>
                  </a:moveTo>
                  <a:lnTo>
                    <a:pt x="381228" y="413842"/>
                  </a:lnTo>
                  <a:lnTo>
                    <a:pt x="374954" y="411200"/>
                  </a:lnTo>
                  <a:lnTo>
                    <a:pt x="376631" y="417055"/>
                  </a:lnTo>
                  <a:lnTo>
                    <a:pt x="381863" y="414921"/>
                  </a:lnTo>
                  <a:lnTo>
                    <a:pt x="382397" y="414515"/>
                  </a:lnTo>
                  <a:lnTo>
                    <a:pt x="382485" y="411454"/>
                  </a:lnTo>
                  <a:close/>
                </a:path>
                <a:path w="521335" h="534669">
                  <a:moveTo>
                    <a:pt x="385241" y="459498"/>
                  </a:moveTo>
                  <a:lnTo>
                    <a:pt x="383019" y="459219"/>
                  </a:lnTo>
                  <a:lnTo>
                    <a:pt x="381533" y="459816"/>
                  </a:lnTo>
                  <a:lnTo>
                    <a:pt x="379514" y="461683"/>
                  </a:lnTo>
                  <a:lnTo>
                    <a:pt x="379234" y="463740"/>
                  </a:lnTo>
                  <a:lnTo>
                    <a:pt x="378320" y="464019"/>
                  </a:lnTo>
                  <a:lnTo>
                    <a:pt x="372922" y="465543"/>
                  </a:lnTo>
                  <a:lnTo>
                    <a:pt x="374421" y="469404"/>
                  </a:lnTo>
                  <a:lnTo>
                    <a:pt x="374421" y="473722"/>
                  </a:lnTo>
                  <a:lnTo>
                    <a:pt x="385241" y="459498"/>
                  </a:lnTo>
                  <a:close/>
                </a:path>
                <a:path w="521335" h="534669">
                  <a:moveTo>
                    <a:pt x="385495" y="493725"/>
                  </a:moveTo>
                  <a:lnTo>
                    <a:pt x="377939" y="491375"/>
                  </a:lnTo>
                  <a:lnTo>
                    <a:pt x="377939" y="492582"/>
                  </a:lnTo>
                  <a:lnTo>
                    <a:pt x="378345" y="493191"/>
                  </a:lnTo>
                  <a:lnTo>
                    <a:pt x="379031" y="493560"/>
                  </a:lnTo>
                  <a:lnTo>
                    <a:pt x="379577" y="494284"/>
                  </a:lnTo>
                  <a:lnTo>
                    <a:pt x="378434" y="494601"/>
                  </a:lnTo>
                  <a:lnTo>
                    <a:pt x="378028" y="493433"/>
                  </a:lnTo>
                  <a:lnTo>
                    <a:pt x="375881" y="495058"/>
                  </a:lnTo>
                  <a:lnTo>
                    <a:pt x="375373" y="495439"/>
                  </a:lnTo>
                  <a:lnTo>
                    <a:pt x="372033" y="494868"/>
                  </a:lnTo>
                  <a:lnTo>
                    <a:pt x="369252" y="495122"/>
                  </a:lnTo>
                  <a:lnTo>
                    <a:pt x="369150" y="495439"/>
                  </a:lnTo>
                  <a:lnTo>
                    <a:pt x="367576" y="500507"/>
                  </a:lnTo>
                  <a:lnTo>
                    <a:pt x="370078" y="503478"/>
                  </a:lnTo>
                  <a:lnTo>
                    <a:pt x="374154" y="506133"/>
                  </a:lnTo>
                  <a:lnTo>
                    <a:pt x="379158" y="503415"/>
                  </a:lnTo>
                  <a:lnTo>
                    <a:pt x="383590" y="500062"/>
                  </a:lnTo>
                  <a:lnTo>
                    <a:pt x="385495" y="493725"/>
                  </a:lnTo>
                  <a:close/>
                </a:path>
                <a:path w="521335" h="534669">
                  <a:moveTo>
                    <a:pt x="390182" y="513829"/>
                  </a:moveTo>
                  <a:lnTo>
                    <a:pt x="386067" y="509485"/>
                  </a:lnTo>
                  <a:lnTo>
                    <a:pt x="380911" y="516001"/>
                  </a:lnTo>
                  <a:lnTo>
                    <a:pt x="373341" y="513854"/>
                  </a:lnTo>
                  <a:lnTo>
                    <a:pt x="367296" y="516166"/>
                  </a:lnTo>
                  <a:lnTo>
                    <a:pt x="366560" y="511225"/>
                  </a:lnTo>
                  <a:lnTo>
                    <a:pt x="361721" y="512216"/>
                  </a:lnTo>
                  <a:lnTo>
                    <a:pt x="358749" y="514908"/>
                  </a:lnTo>
                  <a:lnTo>
                    <a:pt x="355549" y="518160"/>
                  </a:lnTo>
                  <a:lnTo>
                    <a:pt x="354164" y="517461"/>
                  </a:lnTo>
                  <a:lnTo>
                    <a:pt x="353275" y="517245"/>
                  </a:lnTo>
                  <a:lnTo>
                    <a:pt x="355003" y="518502"/>
                  </a:lnTo>
                  <a:lnTo>
                    <a:pt x="350481" y="519366"/>
                  </a:lnTo>
                  <a:lnTo>
                    <a:pt x="354533" y="520128"/>
                  </a:lnTo>
                  <a:lnTo>
                    <a:pt x="354660" y="522338"/>
                  </a:lnTo>
                  <a:lnTo>
                    <a:pt x="354063" y="526199"/>
                  </a:lnTo>
                  <a:lnTo>
                    <a:pt x="363588" y="524256"/>
                  </a:lnTo>
                  <a:lnTo>
                    <a:pt x="372364" y="520788"/>
                  </a:lnTo>
                  <a:lnTo>
                    <a:pt x="381025" y="516928"/>
                  </a:lnTo>
                  <a:lnTo>
                    <a:pt x="390182" y="513829"/>
                  </a:lnTo>
                  <a:close/>
                </a:path>
                <a:path w="521335" h="534669">
                  <a:moveTo>
                    <a:pt x="402094" y="400405"/>
                  </a:moveTo>
                  <a:lnTo>
                    <a:pt x="399046" y="400710"/>
                  </a:lnTo>
                  <a:lnTo>
                    <a:pt x="395820" y="400075"/>
                  </a:lnTo>
                  <a:lnTo>
                    <a:pt x="394804" y="401281"/>
                  </a:lnTo>
                  <a:lnTo>
                    <a:pt x="388632" y="408178"/>
                  </a:lnTo>
                  <a:lnTo>
                    <a:pt x="385813" y="410895"/>
                  </a:lnTo>
                  <a:lnTo>
                    <a:pt x="385343" y="411937"/>
                  </a:lnTo>
                  <a:lnTo>
                    <a:pt x="386257" y="413791"/>
                  </a:lnTo>
                  <a:lnTo>
                    <a:pt x="392404" y="410552"/>
                  </a:lnTo>
                  <a:lnTo>
                    <a:pt x="397789" y="407047"/>
                  </a:lnTo>
                  <a:lnTo>
                    <a:pt x="402094" y="400405"/>
                  </a:lnTo>
                  <a:close/>
                </a:path>
                <a:path w="521335" h="534669">
                  <a:moveTo>
                    <a:pt x="416928" y="391248"/>
                  </a:moveTo>
                  <a:lnTo>
                    <a:pt x="415785" y="392645"/>
                  </a:lnTo>
                  <a:lnTo>
                    <a:pt x="416737" y="391706"/>
                  </a:lnTo>
                  <a:lnTo>
                    <a:pt x="416928" y="391248"/>
                  </a:lnTo>
                  <a:close/>
                </a:path>
                <a:path w="521335" h="534669">
                  <a:moveTo>
                    <a:pt x="423430" y="394563"/>
                  </a:moveTo>
                  <a:lnTo>
                    <a:pt x="419646" y="388835"/>
                  </a:lnTo>
                  <a:lnTo>
                    <a:pt x="416737" y="391706"/>
                  </a:lnTo>
                  <a:lnTo>
                    <a:pt x="415785" y="393979"/>
                  </a:lnTo>
                  <a:lnTo>
                    <a:pt x="419684" y="397065"/>
                  </a:lnTo>
                  <a:lnTo>
                    <a:pt x="423430" y="394563"/>
                  </a:lnTo>
                  <a:close/>
                </a:path>
                <a:path w="521335" h="534669">
                  <a:moveTo>
                    <a:pt x="429094" y="110985"/>
                  </a:moveTo>
                  <a:lnTo>
                    <a:pt x="429069" y="110540"/>
                  </a:lnTo>
                  <a:lnTo>
                    <a:pt x="428815" y="110794"/>
                  </a:lnTo>
                  <a:lnTo>
                    <a:pt x="429094" y="110985"/>
                  </a:lnTo>
                  <a:close/>
                </a:path>
                <a:path w="521335" h="534669">
                  <a:moveTo>
                    <a:pt x="429145" y="101104"/>
                  </a:moveTo>
                  <a:lnTo>
                    <a:pt x="424916" y="87617"/>
                  </a:lnTo>
                  <a:lnTo>
                    <a:pt x="425284" y="87630"/>
                  </a:lnTo>
                  <a:lnTo>
                    <a:pt x="423113" y="86296"/>
                  </a:lnTo>
                  <a:lnTo>
                    <a:pt x="416775" y="82118"/>
                  </a:lnTo>
                  <a:lnTo>
                    <a:pt x="402297" y="72047"/>
                  </a:lnTo>
                  <a:lnTo>
                    <a:pt x="399135" y="70027"/>
                  </a:lnTo>
                  <a:lnTo>
                    <a:pt x="396316" y="69888"/>
                  </a:lnTo>
                  <a:lnTo>
                    <a:pt x="394868" y="68618"/>
                  </a:lnTo>
                  <a:lnTo>
                    <a:pt x="394068" y="65366"/>
                  </a:lnTo>
                  <a:lnTo>
                    <a:pt x="393065" y="64503"/>
                  </a:lnTo>
                  <a:lnTo>
                    <a:pt x="386092" y="65024"/>
                  </a:lnTo>
                  <a:lnTo>
                    <a:pt x="382371" y="60020"/>
                  </a:lnTo>
                  <a:lnTo>
                    <a:pt x="376275" y="61353"/>
                  </a:lnTo>
                  <a:lnTo>
                    <a:pt x="375996" y="65024"/>
                  </a:lnTo>
                  <a:lnTo>
                    <a:pt x="375945" y="65620"/>
                  </a:lnTo>
                  <a:lnTo>
                    <a:pt x="368338" y="69100"/>
                  </a:lnTo>
                  <a:lnTo>
                    <a:pt x="368998" y="70840"/>
                  </a:lnTo>
                  <a:lnTo>
                    <a:pt x="369849" y="72364"/>
                  </a:lnTo>
                  <a:lnTo>
                    <a:pt x="370103" y="74002"/>
                  </a:lnTo>
                  <a:lnTo>
                    <a:pt x="370116" y="75018"/>
                  </a:lnTo>
                  <a:lnTo>
                    <a:pt x="370154" y="78092"/>
                  </a:lnTo>
                  <a:lnTo>
                    <a:pt x="368947" y="78905"/>
                  </a:lnTo>
                  <a:lnTo>
                    <a:pt x="367652" y="79552"/>
                  </a:lnTo>
                  <a:lnTo>
                    <a:pt x="367423" y="83185"/>
                  </a:lnTo>
                  <a:lnTo>
                    <a:pt x="369316" y="81267"/>
                  </a:lnTo>
                  <a:lnTo>
                    <a:pt x="371602" y="79006"/>
                  </a:lnTo>
                  <a:lnTo>
                    <a:pt x="373138" y="76758"/>
                  </a:lnTo>
                  <a:lnTo>
                    <a:pt x="372922" y="76479"/>
                  </a:lnTo>
                  <a:lnTo>
                    <a:pt x="373570" y="76123"/>
                  </a:lnTo>
                  <a:lnTo>
                    <a:pt x="372960" y="75946"/>
                  </a:lnTo>
                  <a:lnTo>
                    <a:pt x="372554" y="75018"/>
                  </a:lnTo>
                  <a:lnTo>
                    <a:pt x="374294" y="76377"/>
                  </a:lnTo>
                  <a:lnTo>
                    <a:pt x="373976" y="76695"/>
                  </a:lnTo>
                  <a:lnTo>
                    <a:pt x="376364" y="80086"/>
                  </a:lnTo>
                  <a:lnTo>
                    <a:pt x="380593" y="80086"/>
                  </a:lnTo>
                  <a:lnTo>
                    <a:pt x="382549" y="84480"/>
                  </a:lnTo>
                  <a:lnTo>
                    <a:pt x="383844" y="87363"/>
                  </a:lnTo>
                  <a:lnTo>
                    <a:pt x="385851" y="87045"/>
                  </a:lnTo>
                  <a:lnTo>
                    <a:pt x="391731" y="84480"/>
                  </a:lnTo>
                  <a:lnTo>
                    <a:pt x="394423" y="87617"/>
                  </a:lnTo>
                  <a:lnTo>
                    <a:pt x="396900" y="90500"/>
                  </a:lnTo>
                  <a:lnTo>
                    <a:pt x="394639" y="91478"/>
                  </a:lnTo>
                  <a:lnTo>
                    <a:pt x="393903" y="91795"/>
                  </a:lnTo>
                  <a:lnTo>
                    <a:pt x="393026" y="92176"/>
                  </a:lnTo>
                  <a:lnTo>
                    <a:pt x="393954" y="91795"/>
                  </a:lnTo>
                  <a:lnTo>
                    <a:pt x="392645" y="92659"/>
                  </a:lnTo>
                  <a:lnTo>
                    <a:pt x="393103" y="93802"/>
                  </a:lnTo>
                  <a:lnTo>
                    <a:pt x="406273" y="91478"/>
                  </a:lnTo>
                  <a:lnTo>
                    <a:pt x="407568" y="97307"/>
                  </a:lnTo>
                  <a:lnTo>
                    <a:pt x="408889" y="100088"/>
                  </a:lnTo>
                  <a:lnTo>
                    <a:pt x="421081" y="101206"/>
                  </a:lnTo>
                  <a:lnTo>
                    <a:pt x="418134" y="106451"/>
                  </a:lnTo>
                  <a:lnTo>
                    <a:pt x="426453" y="110350"/>
                  </a:lnTo>
                  <a:lnTo>
                    <a:pt x="427278" y="110959"/>
                  </a:lnTo>
                  <a:lnTo>
                    <a:pt x="428104" y="111493"/>
                  </a:lnTo>
                  <a:lnTo>
                    <a:pt x="428815" y="110794"/>
                  </a:lnTo>
                  <a:lnTo>
                    <a:pt x="423367" y="107276"/>
                  </a:lnTo>
                  <a:lnTo>
                    <a:pt x="429145" y="101104"/>
                  </a:lnTo>
                  <a:close/>
                </a:path>
                <a:path w="521335" h="534669">
                  <a:moveTo>
                    <a:pt x="432828" y="106451"/>
                  </a:moveTo>
                  <a:lnTo>
                    <a:pt x="431977" y="102438"/>
                  </a:lnTo>
                  <a:lnTo>
                    <a:pt x="428650" y="103886"/>
                  </a:lnTo>
                  <a:lnTo>
                    <a:pt x="429069" y="110540"/>
                  </a:lnTo>
                  <a:lnTo>
                    <a:pt x="430695" y="108953"/>
                  </a:lnTo>
                  <a:lnTo>
                    <a:pt x="432828" y="106451"/>
                  </a:lnTo>
                  <a:close/>
                </a:path>
                <a:path w="521335" h="534669">
                  <a:moveTo>
                    <a:pt x="442391" y="79997"/>
                  </a:moveTo>
                  <a:lnTo>
                    <a:pt x="440931" y="78562"/>
                  </a:lnTo>
                  <a:lnTo>
                    <a:pt x="439343" y="77089"/>
                  </a:lnTo>
                  <a:lnTo>
                    <a:pt x="436346" y="73761"/>
                  </a:lnTo>
                  <a:lnTo>
                    <a:pt x="435267" y="70815"/>
                  </a:lnTo>
                  <a:lnTo>
                    <a:pt x="427443" y="68567"/>
                  </a:lnTo>
                  <a:lnTo>
                    <a:pt x="421335" y="67360"/>
                  </a:lnTo>
                  <a:lnTo>
                    <a:pt x="416737" y="62649"/>
                  </a:lnTo>
                  <a:lnTo>
                    <a:pt x="411708" y="64477"/>
                  </a:lnTo>
                  <a:lnTo>
                    <a:pt x="410629" y="59232"/>
                  </a:lnTo>
                  <a:lnTo>
                    <a:pt x="407949" y="57302"/>
                  </a:lnTo>
                  <a:lnTo>
                    <a:pt x="399719" y="62649"/>
                  </a:lnTo>
                  <a:lnTo>
                    <a:pt x="401726" y="64477"/>
                  </a:lnTo>
                  <a:lnTo>
                    <a:pt x="403326" y="65938"/>
                  </a:lnTo>
                  <a:lnTo>
                    <a:pt x="404177" y="66471"/>
                  </a:lnTo>
                  <a:lnTo>
                    <a:pt x="407301" y="68414"/>
                  </a:lnTo>
                  <a:lnTo>
                    <a:pt x="412445" y="67703"/>
                  </a:lnTo>
                  <a:lnTo>
                    <a:pt x="412813" y="67017"/>
                  </a:lnTo>
                  <a:lnTo>
                    <a:pt x="413537" y="66471"/>
                  </a:lnTo>
                  <a:lnTo>
                    <a:pt x="413804" y="67449"/>
                  </a:lnTo>
                  <a:lnTo>
                    <a:pt x="413854" y="67614"/>
                  </a:lnTo>
                  <a:lnTo>
                    <a:pt x="413486" y="67741"/>
                  </a:lnTo>
                  <a:lnTo>
                    <a:pt x="412445" y="68097"/>
                  </a:lnTo>
                  <a:lnTo>
                    <a:pt x="412546" y="68567"/>
                  </a:lnTo>
                  <a:lnTo>
                    <a:pt x="413435" y="72237"/>
                  </a:lnTo>
                  <a:lnTo>
                    <a:pt x="416991" y="77812"/>
                  </a:lnTo>
                  <a:lnTo>
                    <a:pt x="424649" y="82308"/>
                  </a:lnTo>
                  <a:lnTo>
                    <a:pt x="430517" y="84099"/>
                  </a:lnTo>
                  <a:lnTo>
                    <a:pt x="435317" y="87871"/>
                  </a:lnTo>
                  <a:lnTo>
                    <a:pt x="441083" y="89458"/>
                  </a:lnTo>
                  <a:lnTo>
                    <a:pt x="441998" y="82778"/>
                  </a:lnTo>
                  <a:lnTo>
                    <a:pt x="442391" y="79997"/>
                  </a:lnTo>
                  <a:close/>
                </a:path>
                <a:path w="521335" h="534669">
                  <a:moveTo>
                    <a:pt x="442455" y="469353"/>
                  </a:moveTo>
                  <a:lnTo>
                    <a:pt x="437578" y="470242"/>
                  </a:lnTo>
                  <a:lnTo>
                    <a:pt x="436651" y="474726"/>
                  </a:lnTo>
                  <a:lnTo>
                    <a:pt x="434441" y="477774"/>
                  </a:lnTo>
                  <a:lnTo>
                    <a:pt x="438746" y="478205"/>
                  </a:lnTo>
                  <a:lnTo>
                    <a:pt x="442455" y="469353"/>
                  </a:lnTo>
                  <a:close/>
                </a:path>
                <a:path w="521335" h="534669">
                  <a:moveTo>
                    <a:pt x="470535" y="143471"/>
                  </a:moveTo>
                  <a:lnTo>
                    <a:pt x="468782" y="141693"/>
                  </a:lnTo>
                  <a:lnTo>
                    <a:pt x="465683" y="140055"/>
                  </a:lnTo>
                  <a:lnTo>
                    <a:pt x="464578" y="132410"/>
                  </a:lnTo>
                  <a:lnTo>
                    <a:pt x="459473" y="131622"/>
                  </a:lnTo>
                  <a:lnTo>
                    <a:pt x="457415" y="128651"/>
                  </a:lnTo>
                  <a:lnTo>
                    <a:pt x="452424" y="128397"/>
                  </a:lnTo>
                  <a:lnTo>
                    <a:pt x="458000" y="134340"/>
                  </a:lnTo>
                  <a:lnTo>
                    <a:pt x="451319" y="133362"/>
                  </a:lnTo>
                  <a:lnTo>
                    <a:pt x="460298" y="144703"/>
                  </a:lnTo>
                  <a:lnTo>
                    <a:pt x="463473" y="139026"/>
                  </a:lnTo>
                  <a:lnTo>
                    <a:pt x="467233" y="147612"/>
                  </a:lnTo>
                  <a:lnTo>
                    <a:pt x="470535" y="143471"/>
                  </a:lnTo>
                  <a:close/>
                </a:path>
                <a:path w="521335" h="534669">
                  <a:moveTo>
                    <a:pt x="482269" y="181737"/>
                  </a:moveTo>
                  <a:lnTo>
                    <a:pt x="482231" y="181229"/>
                  </a:lnTo>
                  <a:lnTo>
                    <a:pt x="481926" y="181305"/>
                  </a:lnTo>
                  <a:lnTo>
                    <a:pt x="482269" y="181737"/>
                  </a:lnTo>
                  <a:close/>
                </a:path>
                <a:path w="521335" h="534669">
                  <a:moveTo>
                    <a:pt x="487299" y="378015"/>
                  </a:moveTo>
                  <a:lnTo>
                    <a:pt x="480822" y="380365"/>
                  </a:lnTo>
                  <a:lnTo>
                    <a:pt x="478561" y="383679"/>
                  </a:lnTo>
                  <a:lnTo>
                    <a:pt x="480504" y="391121"/>
                  </a:lnTo>
                  <a:lnTo>
                    <a:pt x="487299" y="378015"/>
                  </a:lnTo>
                  <a:close/>
                </a:path>
                <a:path w="521335" h="534669">
                  <a:moveTo>
                    <a:pt x="499364" y="400926"/>
                  </a:moveTo>
                  <a:lnTo>
                    <a:pt x="496747" y="400926"/>
                  </a:lnTo>
                  <a:lnTo>
                    <a:pt x="495503" y="400532"/>
                  </a:lnTo>
                  <a:lnTo>
                    <a:pt x="489051" y="404456"/>
                  </a:lnTo>
                  <a:lnTo>
                    <a:pt x="488264" y="410464"/>
                  </a:lnTo>
                  <a:lnTo>
                    <a:pt x="486841" y="418058"/>
                  </a:lnTo>
                  <a:lnTo>
                    <a:pt x="489877" y="414515"/>
                  </a:lnTo>
                  <a:lnTo>
                    <a:pt x="492442" y="412940"/>
                  </a:lnTo>
                  <a:lnTo>
                    <a:pt x="492887" y="406501"/>
                  </a:lnTo>
                  <a:lnTo>
                    <a:pt x="496430" y="404291"/>
                  </a:lnTo>
                  <a:lnTo>
                    <a:pt x="499364" y="400926"/>
                  </a:lnTo>
                  <a:close/>
                </a:path>
                <a:path w="521335" h="534669">
                  <a:moveTo>
                    <a:pt x="502602" y="176352"/>
                  </a:moveTo>
                  <a:lnTo>
                    <a:pt x="497560" y="172046"/>
                  </a:lnTo>
                  <a:lnTo>
                    <a:pt x="502183" y="168389"/>
                  </a:lnTo>
                  <a:lnTo>
                    <a:pt x="500989" y="160528"/>
                  </a:lnTo>
                  <a:lnTo>
                    <a:pt x="501459" y="156286"/>
                  </a:lnTo>
                  <a:lnTo>
                    <a:pt x="501459" y="152019"/>
                  </a:lnTo>
                  <a:lnTo>
                    <a:pt x="493598" y="146481"/>
                  </a:lnTo>
                  <a:lnTo>
                    <a:pt x="491553" y="147891"/>
                  </a:lnTo>
                  <a:lnTo>
                    <a:pt x="490258" y="149136"/>
                  </a:lnTo>
                  <a:lnTo>
                    <a:pt x="487311" y="150329"/>
                  </a:lnTo>
                  <a:lnTo>
                    <a:pt x="486067" y="149567"/>
                  </a:lnTo>
                  <a:lnTo>
                    <a:pt x="486194" y="149567"/>
                  </a:lnTo>
                  <a:lnTo>
                    <a:pt x="478218" y="144284"/>
                  </a:lnTo>
                  <a:lnTo>
                    <a:pt x="475475" y="149567"/>
                  </a:lnTo>
                  <a:lnTo>
                    <a:pt x="485190" y="149567"/>
                  </a:lnTo>
                  <a:lnTo>
                    <a:pt x="484873" y="150329"/>
                  </a:lnTo>
                  <a:lnTo>
                    <a:pt x="483819" y="152806"/>
                  </a:lnTo>
                  <a:lnTo>
                    <a:pt x="482866" y="154266"/>
                  </a:lnTo>
                  <a:lnTo>
                    <a:pt x="480949" y="155752"/>
                  </a:lnTo>
                  <a:lnTo>
                    <a:pt x="479450" y="155308"/>
                  </a:lnTo>
                  <a:lnTo>
                    <a:pt x="478104" y="155308"/>
                  </a:lnTo>
                  <a:lnTo>
                    <a:pt x="478066" y="155752"/>
                  </a:lnTo>
                  <a:lnTo>
                    <a:pt x="477761" y="159207"/>
                  </a:lnTo>
                  <a:lnTo>
                    <a:pt x="477685" y="160007"/>
                  </a:lnTo>
                  <a:lnTo>
                    <a:pt x="476885" y="161417"/>
                  </a:lnTo>
                  <a:lnTo>
                    <a:pt x="475691" y="163537"/>
                  </a:lnTo>
                  <a:lnTo>
                    <a:pt x="479259" y="164960"/>
                  </a:lnTo>
                  <a:lnTo>
                    <a:pt x="478193" y="167716"/>
                  </a:lnTo>
                  <a:lnTo>
                    <a:pt x="477532" y="169354"/>
                  </a:lnTo>
                  <a:lnTo>
                    <a:pt x="482714" y="170192"/>
                  </a:lnTo>
                  <a:lnTo>
                    <a:pt x="485368" y="179082"/>
                  </a:lnTo>
                  <a:lnTo>
                    <a:pt x="481926" y="177279"/>
                  </a:lnTo>
                  <a:lnTo>
                    <a:pt x="482066" y="179082"/>
                  </a:lnTo>
                  <a:lnTo>
                    <a:pt x="482104" y="179527"/>
                  </a:lnTo>
                  <a:lnTo>
                    <a:pt x="482231" y="181229"/>
                  </a:lnTo>
                  <a:lnTo>
                    <a:pt x="488442" y="179527"/>
                  </a:lnTo>
                  <a:lnTo>
                    <a:pt x="487870" y="181991"/>
                  </a:lnTo>
                  <a:lnTo>
                    <a:pt x="487654" y="182943"/>
                  </a:lnTo>
                  <a:lnTo>
                    <a:pt x="493128" y="181991"/>
                  </a:lnTo>
                  <a:lnTo>
                    <a:pt x="492493" y="187629"/>
                  </a:lnTo>
                  <a:lnTo>
                    <a:pt x="498157" y="192163"/>
                  </a:lnTo>
                  <a:lnTo>
                    <a:pt x="500037" y="191465"/>
                  </a:lnTo>
                  <a:lnTo>
                    <a:pt x="502246" y="191338"/>
                  </a:lnTo>
                  <a:lnTo>
                    <a:pt x="497319" y="188010"/>
                  </a:lnTo>
                  <a:lnTo>
                    <a:pt x="501929" y="182524"/>
                  </a:lnTo>
                  <a:lnTo>
                    <a:pt x="497941" y="179717"/>
                  </a:lnTo>
                  <a:lnTo>
                    <a:pt x="499376" y="178663"/>
                  </a:lnTo>
                  <a:lnTo>
                    <a:pt x="502602" y="176352"/>
                  </a:lnTo>
                  <a:close/>
                </a:path>
                <a:path w="521335" h="534669">
                  <a:moveTo>
                    <a:pt x="510641" y="216598"/>
                  </a:moveTo>
                  <a:lnTo>
                    <a:pt x="508076" y="210286"/>
                  </a:lnTo>
                  <a:lnTo>
                    <a:pt x="503110" y="204381"/>
                  </a:lnTo>
                  <a:lnTo>
                    <a:pt x="504469" y="212064"/>
                  </a:lnTo>
                  <a:lnTo>
                    <a:pt x="505383" y="215734"/>
                  </a:lnTo>
                  <a:lnTo>
                    <a:pt x="507009" y="218897"/>
                  </a:lnTo>
                  <a:lnTo>
                    <a:pt x="510540" y="225018"/>
                  </a:lnTo>
                  <a:lnTo>
                    <a:pt x="510641" y="216598"/>
                  </a:lnTo>
                  <a:close/>
                </a:path>
                <a:path w="521335" h="534669">
                  <a:moveTo>
                    <a:pt x="517512" y="248310"/>
                  </a:moveTo>
                  <a:lnTo>
                    <a:pt x="514337" y="247307"/>
                  </a:lnTo>
                  <a:lnTo>
                    <a:pt x="512165" y="248158"/>
                  </a:lnTo>
                  <a:lnTo>
                    <a:pt x="510705" y="250825"/>
                  </a:lnTo>
                  <a:lnTo>
                    <a:pt x="512292" y="254558"/>
                  </a:lnTo>
                  <a:lnTo>
                    <a:pt x="515543" y="251409"/>
                  </a:lnTo>
                  <a:lnTo>
                    <a:pt x="517512" y="252425"/>
                  </a:lnTo>
                  <a:lnTo>
                    <a:pt x="517512" y="248310"/>
                  </a:lnTo>
                  <a:close/>
                </a:path>
                <a:path w="521335" h="534669">
                  <a:moveTo>
                    <a:pt x="517639" y="217932"/>
                  </a:moveTo>
                  <a:lnTo>
                    <a:pt x="515200" y="219024"/>
                  </a:lnTo>
                  <a:lnTo>
                    <a:pt x="512851" y="219354"/>
                  </a:lnTo>
                  <a:lnTo>
                    <a:pt x="511530" y="223469"/>
                  </a:lnTo>
                  <a:lnTo>
                    <a:pt x="515823" y="221691"/>
                  </a:lnTo>
                  <a:lnTo>
                    <a:pt x="516407" y="223837"/>
                  </a:lnTo>
                  <a:lnTo>
                    <a:pt x="517169" y="223685"/>
                  </a:lnTo>
                  <a:lnTo>
                    <a:pt x="517639" y="223647"/>
                  </a:lnTo>
                  <a:lnTo>
                    <a:pt x="517639" y="217932"/>
                  </a:lnTo>
                  <a:close/>
                </a:path>
                <a:path w="521335" h="534669">
                  <a:moveTo>
                    <a:pt x="518706" y="175945"/>
                  </a:moveTo>
                  <a:lnTo>
                    <a:pt x="515607" y="169837"/>
                  </a:lnTo>
                  <a:lnTo>
                    <a:pt x="516813" y="166065"/>
                  </a:lnTo>
                  <a:lnTo>
                    <a:pt x="513715" y="159296"/>
                  </a:lnTo>
                  <a:lnTo>
                    <a:pt x="512889" y="155689"/>
                  </a:lnTo>
                  <a:lnTo>
                    <a:pt x="511403" y="151091"/>
                  </a:lnTo>
                  <a:lnTo>
                    <a:pt x="509371" y="155321"/>
                  </a:lnTo>
                  <a:lnTo>
                    <a:pt x="509117" y="158559"/>
                  </a:lnTo>
                  <a:lnTo>
                    <a:pt x="510832" y="168732"/>
                  </a:lnTo>
                  <a:lnTo>
                    <a:pt x="514718" y="193763"/>
                  </a:lnTo>
                  <a:lnTo>
                    <a:pt x="518642" y="190373"/>
                  </a:lnTo>
                  <a:lnTo>
                    <a:pt x="515607" y="186766"/>
                  </a:lnTo>
                  <a:lnTo>
                    <a:pt x="516470" y="180060"/>
                  </a:lnTo>
                  <a:lnTo>
                    <a:pt x="518706" y="175945"/>
                  </a:lnTo>
                  <a:close/>
                </a:path>
                <a:path w="521335" h="534669">
                  <a:moveTo>
                    <a:pt x="519557" y="235115"/>
                  </a:moveTo>
                  <a:lnTo>
                    <a:pt x="517474" y="232194"/>
                  </a:lnTo>
                  <a:lnTo>
                    <a:pt x="517372" y="228777"/>
                  </a:lnTo>
                  <a:lnTo>
                    <a:pt x="515010" y="233819"/>
                  </a:lnTo>
                  <a:lnTo>
                    <a:pt x="511048" y="231660"/>
                  </a:lnTo>
                  <a:lnTo>
                    <a:pt x="508800" y="237337"/>
                  </a:lnTo>
                  <a:lnTo>
                    <a:pt x="513422" y="240677"/>
                  </a:lnTo>
                  <a:lnTo>
                    <a:pt x="514350" y="245503"/>
                  </a:lnTo>
                  <a:lnTo>
                    <a:pt x="516051" y="246227"/>
                  </a:lnTo>
                  <a:lnTo>
                    <a:pt x="518579" y="243814"/>
                  </a:lnTo>
                  <a:lnTo>
                    <a:pt x="517982" y="243954"/>
                  </a:lnTo>
                  <a:lnTo>
                    <a:pt x="514629" y="235470"/>
                  </a:lnTo>
                  <a:lnTo>
                    <a:pt x="519557" y="235115"/>
                  </a:lnTo>
                  <a:close/>
                </a:path>
                <a:path w="521335" h="534669">
                  <a:moveTo>
                    <a:pt x="520903" y="197192"/>
                  </a:moveTo>
                  <a:lnTo>
                    <a:pt x="519823" y="198132"/>
                  </a:lnTo>
                  <a:lnTo>
                    <a:pt x="517131" y="195643"/>
                  </a:lnTo>
                  <a:lnTo>
                    <a:pt x="512927" y="196596"/>
                  </a:lnTo>
                  <a:lnTo>
                    <a:pt x="514908" y="199809"/>
                  </a:lnTo>
                  <a:lnTo>
                    <a:pt x="518261" y="202539"/>
                  </a:lnTo>
                  <a:lnTo>
                    <a:pt x="520903" y="197192"/>
                  </a:lnTo>
                  <a:close/>
                </a:path>
              </a:pathLst>
            </a:custGeom>
            <a:solidFill>
              <a:srgbClr val="C78A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409852" y="428637"/>
              <a:ext cx="531495" cy="525780"/>
            </a:xfrm>
            <a:custGeom>
              <a:avLst/>
              <a:gdLst/>
              <a:ahLst/>
              <a:cxnLst/>
              <a:rect l="l" t="t" r="r" b="b"/>
              <a:pathLst>
                <a:path w="531494" h="525780">
                  <a:moveTo>
                    <a:pt x="4038" y="278917"/>
                  </a:moveTo>
                  <a:lnTo>
                    <a:pt x="3822" y="274866"/>
                  </a:lnTo>
                  <a:lnTo>
                    <a:pt x="0" y="273469"/>
                  </a:lnTo>
                  <a:lnTo>
                    <a:pt x="4038" y="278917"/>
                  </a:lnTo>
                  <a:close/>
                </a:path>
                <a:path w="531494" h="525780">
                  <a:moveTo>
                    <a:pt x="4749" y="299212"/>
                  </a:moveTo>
                  <a:lnTo>
                    <a:pt x="4457" y="295681"/>
                  </a:lnTo>
                  <a:lnTo>
                    <a:pt x="3568" y="294779"/>
                  </a:lnTo>
                  <a:lnTo>
                    <a:pt x="2997" y="294716"/>
                  </a:lnTo>
                  <a:lnTo>
                    <a:pt x="25" y="294487"/>
                  </a:lnTo>
                  <a:lnTo>
                    <a:pt x="1193" y="296824"/>
                  </a:lnTo>
                  <a:lnTo>
                    <a:pt x="939" y="298310"/>
                  </a:lnTo>
                  <a:lnTo>
                    <a:pt x="2400" y="298056"/>
                  </a:lnTo>
                  <a:lnTo>
                    <a:pt x="4749" y="299212"/>
                  </a:lnTo>
                  <a:close/>
                </a:path>
                <a:path w="531494" h="525780">
                  <a:moveTo>
                    <a:pt x="11963" y="347230"/>
                  </a:moveTo>
                  <a:lnTo>
                    <a:pt x="11226" y="347192"/>
                  </a:lnTo>
                  <a:lnTo>
                    <a:pt x="11836" y="344627"/>
                  </a:lnTo>
                  <a:lnTo>
                    <a:pt x="8407" y="345541"/>
                  </a:lnTo>
                  <a:lnTo>
                    <a:pt x="9296" y="345351"/>
                  </a:lnTo>
                  <a:lnTo>
                    <a:pt x="8280" y="346506"/>
                  </a:lnTo>
                  <a:lnTo>
                    <a:pt x="8470" y="346697"/>
                  </a:lnTo>
                  <a:lnTo>
                    <a:pt x="8674" y="347091"/>
                  </a:lnTo>
                  <a:lnTo>
                    <a:pt x="8890" y="347091"/>
                  </a:lnTo>
                  <a:lnTo>
                    <a:pt x="11963" y="347230"/>
                  </a:lnTo>
                  <a:close/>
                </a:path>
                <a:path w="531494" h="525780">
                  <a:moveTo>
                    <a:pt x="13665" y="156591"/>
                  </a:moveTo>
                  <a:lnTo>
                    <a:pt x="12903" y="155956"/>
                  </a:lnTo>
                  <a:lnTo>
                    <a:pt x="13360" y="157124"/>
                  </a:lnTo>
                  <a:lnTo>
                    <a:pt x="13665" y="156591"/>
                  </a:lnTo>
                  <a:close/>
                </a:path>
                <a:path w="531494" h="525780">
                  <a:moveTo>
                    <a:pt x="17272" y="156616"/>
                  </a:moveTo>
                  <a:lnTo>
                    <a:pt x="15189" y="153835"/>
                  </a:lnTo>
                  <a:lnTo>
                    <a:pt x="13665" y="156591"/>
                  </a:lnTo>
                  <a:lnTo>
                    <a:pt x="15887" y="158419"/>
                  </a:lnTo>
                  <a:lnTo>
                    <a:pt x="17272" y="156616"/>
                  </a:lnTo>
                  <a:close/>
                </a:path>
                <a:path w="531494" h="525780">
                  <a:moveTo>
                    <a:pt x="17919" y="157480"/>
                  </a:moveTo>
                  <a:lnTo>
                    <a:pt x="17538" y="156273"/>
                  </a:lnTo>
                  <a:lnTo>
                    <a:pt x="17272" y="156616"/>
                  </a:lnTo>
                  <a:lnTo>
                    <a:pt x="17919" y="157480"/>
                  </a:lnTo>
                  <a:close/>
                </a:path>
                <a:path w="531494" h="525780">
                  <a:moveTo>
                    <a:pt x="22783" y="270459"/>
                  </a:moveTo>
                  <a:lnTo>
                    <a:pt x="21082" y="270522"/>
                  </a:lnTo>
                  <a:lnTo>
                    <a:pt x="15608" y="266407"/>
                  </a:lnTo>
                  <a:lnTo>
                    <a:pt x="18199" y="272859"/>
                  </a:lnTo>
                  <a:lnTo>
                    <a:pt x="19723" y="272072"/>
                  </a:lnTo>
                  <a:lnTo>
                    <a:pt x="22783" y="270459"/>
                  </a:lnTo>
                  <a:close/>
                </a:path>
                <a:path w="531494" h="525780">
                  <a:moveTo>
                    <a:pt x="31750" y="170167"/>
                  </a:moveTo>
                  <a:lnTo>
                    <a:pt x="28676" y="166027"/>
                  </a:lnTo>
                  <a:lnTo>
                    <a:pt x="25895" y="170268"/>
                  </a:lnTo>
                  <a:lnTo>
                    <a:pt x="22974" y="170459"/>
                  </a:lnTo>
                  <a:lnTo>
                    <a:pt x="29718" y="172707"/>
                  </a:lnTo>
                  <a:lnTo>
                    <a:pt x="31750" y="170167"/>
                  </a:lnTo>
                  <a:close/>
                </a:path>
                <a:path w="531494" h="525780">
                  <a:moveTo>
                    <a:pt x="33388" y="359321"/>
                  </a:moveTo>
                  <a:lnTo>
                    <a:pt x="30695" y="356057"/>
                  </a:lnTo>
                  <a:lnTo>
                    <a:pt x="29692" y="357809"/>
                  </a:lnTo>
                  <a:lnTo>
                    <a:pt x="28778" y="359359"/>
                  </a:lnTo>
                  <a:lnTo>
                    <a:pt x="27889" y="360908"/>
                  </a:lnTo>
                  <a:lnTo>
                    <a:pt x="30264" y="360260"/>
                  </a:lnTo>
                  <a:lnTo>
                    <a:pt x="33388" y="359321"/>
                  </a:lnTo>
                  <a:close/>
                </a:path>
                <a:path w="531494" h="525780">
                  <a:moveTo>
                    <a:pt x="48209" y="298818"/>
                  </a:moveTo>
                  <a:lnTo>
                    <a:pt x="47739" y="297332"/>
                  </a:lnTo>
                  <a:lnTo>
                    <a:pt x="44411" y="299110"/>
                  </a:lnTo>
                  <a:lnTo>
                    <a:pt x="45491" y="300151"/>
                  </a:lnTo>
                  <a:lnTo>
                    <a:pt x="48120" y="302717"/>
                  </a:lnTo>
                  <a:lnTo>
                    <a:pt x="48209" y="298818"/>
                  </a:lnTo>
                  <a:close/>
                </a:path>
                <a:path w="531494" h="525780">
                  <a:moveTo>
                    <a:pt x="49733" y="311670"/>
                  </a:moveTo>
                  <a:lnTo>
                    <a:pt x="46685" y="308635"/>
                  </a:lnTo>
                  <a:lnTo>
                    <a:pt x="44907" y="314121"/>
                  </a:lnTo>
                  <a:lnTo>
                    <a:pt x="46850" y="317411"/>
                  </a:lnTo>
                  <a:lnTo>
                    <a:pt x="48183" y="314782"/>
                  </a:lnTo>
                  <a:lnTo>
                    <a:pt x="49733" y="311670"/>
                  </a:lnTo>
                  <a:close/>
                </a:path>
                <a:path w="531494" h="525780">
                  <a:moveTo>
                    <a:pt x="51904" y="101663"/>
                  </a:moveTo>
                  <a:lnTo>
                    <a:pt x="51689" y="100076"/>
                  </a:lnTo>
                  <a:lnTo>
                    <a:pt x="51219" y="96888"/>
                  </a:lnTo>
                  <a:lnTo>
                    <a:pt x="50901" y="96939"/>
                  </a:lnTo>
                  <a:lnTo>
                    <a:pt x="50609" y="96951"/>
                  </a:lnTo>
                  <a:lnTo>
                    <a:pt x="50304" y="97002"/>
                  </a:lnTo>
                  <a:lnTo>
                    <a:pt x="50304" y="101841"/>
                  </a:lnTo>
                  <a:lnTo>
                    <a:pt x="51371" y="101714"/>
                  </a:lnTo>
                  <a:lnTo>
                    <a:pt x="51904" y="101663"/>
                  </a:lnTo>
                  <a:close/>
                </a:path>
                <a:path w="531494" h="525780">
                  <a:moveTo>
                    <a:pt x="59067" y="154787"/>
                  </a:moveTo>
                  <a:lnTo>
                    <a:pt x="53962" y="154787"/>
                  </a:lnTo>
                  <a:lnTo>
                    <a:pt x="53619" y="158419"/>
                  </a:lnTo>
                  <a:lnTo>
                    <a:pt x="55435" y="157822"/>
                  </a:lnTo>
                  <a:lnTo>
                    <a:pt x="59067" y="156591"/>
                  </a:lnTo>
                  <a:lnTo>
                    <a:pt x="59067" y="154787"/>
                  </a:lnTo>
                  <a:close/>
                </a:path>
                <a:path w="531494" h="525780">
                  <a:moveTo>
                    <a:pt x="60769" y="219671"/>
                  </a:moveTo>
                  <a:lnTo>
                    <a:pt x="59804" y="218224"/>
                  </a:lnTo>
                  <a:lnTo>
                    <a:pt x="57353" y="214401"/>
                  </a:lnTo>
                  <a:lnTo>
                    <a:pt x="57137" y="218973"/>
                  </a:lnTo>
                  <a:lnTo>
                    <a:pt x="57238" y="221157"/>
                  </a:lnTo>
                  <a:lnTo>
                    <a:pt x="60769" y="219671"/>
                  </a:lnTo>
                  <a:close/>
                </a:path>
                <a:path w="531494" h="525780">
                  <a:moveTo>
                    <a:pt x="62077" y="338518"/>
                  </a:moveTo>
                  <a:lnTo>
                    <a:pt x="58966" y="337693"/>
                  </a:lnTo>
                  <a:lnTo>
                    <a:pt x="58534" y="339001"/>
                  </a:lnTo>
                  <a:lnTo>
                    <a:pt x="59347" y="341122"/>
                  </a:lnTo>
                  <a:lnTo>
                    <a:pt x="62077" y="338518"/>
                  </a:lnTo>
                  <a:close/>
                </a:path>
                <a:path w="531494" h="525780">
                  <a:moveTo>
                    <a:pt x="63157" y="281343"/>
                  </a:moveTo>
                  <a:lnTo>
                    <a:pt x="61468" y="281952"/>
                  </a:lnTo>
                  <a:lnTo>
                    <a:pt x="62674" y="281952"/>
                  </a:lnTo>
                  <a:lnTo>
                    <a:pt x="63157" y="281343"/>
                  </a:lnTo>
                  <a:close/>
                </a:path>
                <a:path w="531494" h="525780">
                  <a:moveTo>
                    <a:pt x="64109" y="285851"/>
                  </a:moveTo>
                  <a:lnTo>
                    <a:pt x="63576" y="285584"/>
                  </a:lnTo>
                  <a:lnTo>
                    <a:pt x="62484" y="286664"/>
                  </a:lnTo>
                  <a:lnTo>
                    <a:pt x="64109" y="285851"/>
                  </a:lnTo>
                  <a:close/>
                </a:path>
                <a:path w="531494" h="525780">
                  <a:moveTo>
                    <a:pt x="65938" y="147434"/>
                  </a:moveTo>
                  <a:lnTo>
                    <a:pt x="65811" y="144932"/>
                  </a:lnTo>
                  <a:lnTo>
                    <a:pt x="65265" y="145478"/>
                  </a:lnTo>
                  <a:lnTo>
                    <a:pt x="64350" y="146418"/>
                  </a:lnTo>
                  <a:lnTo>
                    <a:pt x="63855" y="146900"/>
                  </a:lnTo>
                  <a:lnTo>
                    <a:pt x="65938" y="147434"/>
                  </a:lnTo>
                  <a:close/>
                </a:path>
                <a:path w="531494" h="525780">
                  <a:moveTo>
                    <a:pt x="66230" y="407695"/>
                  </a:moveTo>
                  <a:lnTo>
                    <a:pt x="63754" y="407797"/>
                  </a:lnTo>
                  <a:lnTo>
                    <a:pt x="64312" y="408355"/>
                  </a:lnTo>
                  <a:lnTo>
                    <a:pt x="65214" y="409282"/>
                  </a:lnTo>
                  <a:lnTo>
                    <a:pt x="65709" y="409778"/>
                  </a:lnTo>
                  <a:lnTo>
                    <a:pt x="66230" y="407695"/>
                  </a:lnTo>
                  <a:close/>
                </a:path>
                <a:path w="531494" h="525780">
                  <a:moveTo>
                    <a:pt x="66560" y="104000"/>
                  </a:moveTo>
                  <a:lnTo>
                    <a:pt x="65722" y="97663"/>
                  </a:lnTo>
                  <a:lnTo>
                    <a:pt x="63728" y="101777"/>
                  </a:lnTo>
                  <a:lnTo>
                    <a:pt x="62801" y="103720"/>
                  </a:lnTo>
                  <a:lnTo>
                    <a:pt x="65239" y="103911"/>
                  </a:lnTo>
                  <a:lnTo>
                    <a:pt x="66560" y="104000"/>
                  </a:lnTo>
                  <a:close/>
                </a:path>
                <a:path w="531494" h="525780">
                  <a:moveTo>
                    <a:pt x="67271" y="281952"/>
                  </a:moveTo>
                  <a:lnTo>
                    <a:pt x="62674" y="281952"/>
                  </a:lnTo>
                  <a:lnTo>
                    <a:pt x="60896" y="284200"/>
                  </a:lnTo>
                  <a:lnTo>
                    <a:pt x="63576" y="285584"/>
                  </a:lnTo>
                  <a:lnTo>
                    <a:pt x="67271" y="281952"/>
                  </a:lnTo>
                  <a:close/>
                </a:path>
                <a:path w="531494" h="525780">
                  <a:moveTo>
                    <a:pt x="69646" y="223532"/>
                  </a:moveTo>
                  <a:lnTo>
                    <a:pt x="69634" y="222973"/>
                  </a:lnTo>
                  <a:lnTo>
                    <a:pt x="69583" y="222440"/>
                  </a:lnTo>
                  <a:lnTo>
                    <a:pt x="69570" y="221894"/>
                  </a:lnTo>
                  <a:lnTo>
                    <a:pt x="67957" y="222123"/>
                  </a:lnTo>
                  <a:lnTo>
                    <a:pt x="66344" y="222338"/>
                  </a:lnTo>
                  <a:lnTo>
                    <a:pt x="64757" y="222567"/>
                  </a:lnTo>
                  <a:lnTo>
                    <a:pt x="64795" y="223202"/>
                  </a:lnTo>
                  <a:lnTo>
                    <a:pt x="64833" y="223532"/>
                  </a:lnTo>
                  <a:lnTo>
                    <a:pt x="69646" y="223532"/>
                  </a:lnTo>
                  <a:close/>
                </a:path>
                <a:path w="531494" h="525780">
                  <a:moveTo>
                    <a:pt x="70434" y="396773"/>
                  </a:moveTo>
                  <a:lnTo>
                    <a:pt x="66065" y="399554"/>
                  </a:lnTo>
                  <a:lnTo>
                    <a:pt x="64350" y="400634"/>
                  </a:lnTo>
                  <a:lnTo>
                    <a:pt x="67335" y="403821"/>
                  </a:lnTo>
                  <a:lnTo>
                    <a:pt x="68935" y="400164"/>
                  </a:lnTo>
                  <a:lnTo>
                    <a:pt x="70434" y="396773"/>
                  </a:lnTo>
                  <a:close/>
                </a:path>
                <a:path w="531494" h="525780">
                  <a:moveTo>
                    <a:pt x="77177" y="407593"/>
                  </a:moveTo>
                  <a:lnTo>
                    <a:pt x="69164" y="407593"/>
                  </a:lnTo>
                  <a:lnTo>
                    <a:pt x="73685" y="411327"/>
                  </a:lnTo>
                  <a:lnTo>
                    <a:pt x="77177" y="407593"/>
                  </a:lnTo>
                  <a:close/>
                </a:path>
                <a:path w="531494" h="525780">
                  <a:moveTo>
                    <a:pt x="79933" y="386080"/>
                  </a:moveTo>
                  <a:lnTo>
                    <a:pt x="75755" y="389140"/>
                  </a:lnTo>
                  <a:lnTo>
                    <a:pt x="74422" y="391134"/>
                  </a:lnTo>
                  <a:lnTo>
                    <a:pt x="76327" y="394957"/>
                  </a:lnTo>
                  <a:lnTo>
                    <a:pt x="79933" y="386080"/>
                  </a:lnTo>
                  <a:close/>
                </a:path>
                <a:path w="531494" h="525780">
                  <a:moveTo>
                    <a:pt x="94145" y="377393"/>
                  </a:moveTo>
                  <a:lnTo>
                    <a:pt x="93510" y="375780"/>
                  </a:lnTo>
                  <a:lnTo>
                    <a:pt x="92405" y="376161"/>
                  </a:lnTo>
                  <a:lnTo>
                    <a:pt x="91071" y="376643"/>
                  </a:lnTo>
                  <a:lnTo>
                    <a:pt x="89738" y="377113"/>
                  </a:lnTo>
                  <a:lnTo>
                    <a:pt x="93319" y="378409"/>
                  </a:lnTo>
                  <a:lnTo>
                    <a:pt x="94145" y="377393"/>
                  </a:lnTo>
                  <a:close/>
                </a:path>
                <a:path w="531494" h="525780">
                  <a:moveTo>
                    <a:pt x="94767" y="174383"/>
                  </a:moveTo>
                  <a:lnTo>
                    <a:pt x="92811" y="171094"/>
                  </a:lnTo>
                  <a:lnTo>
                    <a:pt x="91490" y="172707"/>
                  </a:lnTo>
                  <a:lnTo>
                    <a:pt x="88760" y="173329"/>
                  </a:lnTo>
                  <a:lnTo>
                    <a:pt x="90728" y="176618"/>
                  </a:lnTo>
                  <a:lnTo>
                    <a:pt x="92024" y="175006"/>
                  </a:lnTo>
                  <a:lnTo>
                    <a:pt x="94767" y="174383"/>
                  </a:lnTo>
                  <a:close/>
                </a:path>
                <a:path w="531494" h="525780">
                  <a:moveTo>
                    <a:pt x="96989" y="52489"/>
                  </a:moveTo>
                  <a:lnTo>
                    <a:pt x="96964" y="52171"/>
                  </a:lnTo>
                  <a:lnTo>
                    <a:pt x="96926" y="51854"/>
                  </a:lnTo>
                  <a:lnTo>
                    <a:pt x="96901" y="51523"/>
                  </a:lnTo>
                  <a:lnTo>
                    <a:pt x="92087" y="51523"/>
                  </a:lnTo>
                  <a:lnTo>
                    <a:pt x="92113" y="52082"/>
                  </a:lnTo>
                  <a:lnTo>
                    <a:pt x="92151" y="52628"/>
                  </a:lnTo>
                  <a:lnTo>
                    <a:pt x="92176" y="53162"/>
                  </a:lnTo>
                  <a:lnTo>
                    <a:pt x="93789" y="52933"/>
                  </a:lnTo>
                  <a:lnTo>
                    <a:pt x="95377" y="52717"/>
                  </a:lnTo>
                  <a:lnTo>
                    <a:pt x="96989" y="52489"/>
                  </a:lnTo>
                  <a:close/>
                </a:path>
                <a:path w="531494" h="525780">
                  <a:moveTo>
                    <a:pt x="100888" y="425983"/>
                  </a:moveTo>
                  <a:lnTo>
                    <a:pt x="100418" y="424472"/>
                  </a:lnTo>
                  <a:lnTo>
                    <a:pt x="97091" y="426275"/>
                  </a:lnTo>
                  <a:lnTo>
                    <a:pt x="98171" y="427316"/>
                  </a:lnTo>
                  <a:lnTo>
                    <a:pt x="100799" y="429882"/>
                  </a:lnTo>
                  <a:lnTo>
                    <a:pt x="100888" y="425983"/>
                  </a:lnTo>
                  <a:close/>
                </a:path>
                <a:path w="531494" h="525780">
                  <a:moveTo>
                    <a:pt x="102946" y="168706"/>
                  </a:moveTo>
                  <a:lnTo>
                    <a:pt x="100761" y="166497"/>
                  </a:lnTo>
                  <a:lnTo>
                    <a:pt x="100634" y="166395"/>
                  </a:lnTo>
                  <a:lnTo>
                    <a:pt x="99402" y="166966"/>
                  </a:lnTo>
                  <a:lnTo>
                    <a:pt x="98171" y="167563"/>
                  </a:lnTo>
                  <a:lnTo>
                    <a:pt x="96951" y="168135"/>
                  </a:lnTo>
                  <a:lnTo>
                    <a:pt x="97650" y="169430"/>
                  </a:lnTo>
                  <a:lnTo>
                    <a:pt x="99263" y="169189"/>
                  </a:lnTo>
                  <a:lnTo>
                    <a:pt x="102946" y="168706"/>
                  </a:lnTo>
                  <a:close/>
                </a:path>
                <a:path w="531494" h="525780">
                  <a:moveTo>
                    <a:pt x="105295" y="433933"/>
                  </a:moveTo>
                  <a:lnTo>
                    <a:pt x="102755" y="432727"/>
                  </a:lnTo>
                  <a:lnTo>
                    <a:pt x="101193" y="431965"/>
                  </a:lnTo>
                  <a:lnTo>
                    <a:pt x="99237" y="431025"/>
                  </a:lnTo>
                  <a:lnTo>
                    <a:pt x="99047" y="433438"/>
                  </a:lnTo>
                  <a:lnTo>
                    <a:pt x="98958" y="434759"/>
                  </a:lnTo>
                  <a:lnTo>
                    <a:pt x="100850" y="434505"/>
                  </a:lnTo>
                  <a:lnTo>
                    <a:pt x="105295" y="433933"/>
                  </a:lnTo>
                  <a:close/>
                </a:path>
                <a:path w="531494" h="525780">
                  <a:moveTo>
                    <a:pt x="124434" y="385381"/>
                  </a:moveTo>
                  <a:lnTo>
                    <a:pt x="120815" y="379666"/>
                  </a:lnTo>
                  <a:lnTo>
                    <a:pt x="117856" y="378091"/>
                  </a:lnTo>
                  <a:lnTo>
                    <a:pt x="119570" y="381000"/>
                  </a:lnTo>
                  <a:lnTo>
                    <a:pt x="118935" y="385914"/>
                  </a:lnTo>
                  <a:lnTo>
                    <a:pt x="124434" y="385381"/>
                  </a:lnTo>
                  <a:close/>
                </a:path>
                <a:path w="531494" h="525780">
                  <a:moveTo>
                    <a:pt x="130683" y="427799"/>
                  </a:moveTo>
                  <a:lnTo>
                    <a:pt x="129755" y="424370"/>
                  </a:lnTo>
                  <a:lnTo>
                    <a:pt x="128905" y="423621"/>
                  </a:lnTo>
                  <a:lnTo>
                    <a:pt x="128778" y="423710"/>
                  </a:lnTo>
                  <a:lnTo>
                    <a:pt x="123037" y="426872"/>
                  </a:lnTo>
                  <a:lnTo>
                    <a:pt x="124472" y="426440"/>
                  </a:lnTo>
                  <a:lnTo>
                    <a:pt x="124472" y="429450"/>
                  </a:lnTo>
                  <a:lnTo>
                    <a:pt x="125298" y="428815"/>
                  </a:lnTo>
                  <a:lnTo>
                    <a:pt x="126022" y="428358"/>
                  </a:lnTo>
                  <a:lnTo>
                    <a:pt x="127736" y="426821"/>
                  </a:lnTo>
                  <a:lnTo>
                    <a:pt x="130683" y="427799"/>
                  </a:lnTo>
                  <a:close/>
                </a:path>
                <a:path w="531494" h="525780">
                  <a:moveTo>
                    <a:pt x="133654" y="43383"/>
                  </a:moveTo>
                  <a:lnTo>
                    <a:pt x="133553" y="41198"/>
                  </a:lnTo>
                  <a:lnTo>
                    <a:pt x="130048" y="42659"/>
                  </a:lnTo>
                  <a:lnTo>
                    <a:pt x="133438" y="47942"/>
                  </a:lnTo>
                  <a:lnTo>
                    <a:pt x="133654" y="43383"/>
                  </a:lnTo>
                  <a:close/>
                </a:path>
                <a:path w="531494" h="525780">
                  <a:moveTo>
                    <a:pt x="135051" y="69684"/>
                  </a:moveTo>
                  <a:lnTo>
                    <a:pt x="134531" y="69748"/>
                  </a:lnTo>
                  <a:lnTo>
                    <a:pt x="133972" y="69786"/>
                  </a:lnTo>
                  <a:lnTo>
                    <a:pt x="133438" y="69850"/>
                  </a:lnTo>
                  <a:lnTo>
                    <a:pt x="133908" y="73037"/>
                  </a:lnTo>
                  <a:lnTo>
                    <a:pt x="134124" y="74599"/>
                  </a:lnTo>
                  <a:lnTo>
                    <a:pt x="134442" y="74587"/>
                  </a:lnTo>
                  <a:lnTo>
                    <a:pt x="134734" y="74536"/>
                  </a:lnTo>
                  <a:lnTo>
                    <a:pt x="135051" y="74523"/>
                  </a:lnTo>
                  <a:lnTo>
                    <a:pt x="135051" y="69684"/>
                  </a:lnTo>
                  <a:close/>
                </a:path>
                <a:path w="531494" h="525780">
                  <a:moveTo>
                    <a:pt x="141224" y="406958"/>
                  </a:moveTo>
                  <a:lnTo>
                    <a:pt x="139725" y="406450"/>
                  </a:lnTo>
                  <a:lnTo>
                    <a:pt x="140690" y="407289"/>
                  </a:lnTo>
                  <a:lnTo>
                    <a:pt x="141224" y="406958"/>
                  </a:lnTo>
                  <a:close/>
                </a:path>
                <a:path w="531494" h="525780">
                  <a:moveTo>
                    <a:pt x="141312" y="430834"/>
                  </a:moveTo>
                  <a:lnTo>
                    <a:pt x="140970" y="429793"/>
                  </a:lnTo>
                  <a:lnTo>
                    <a:pt x="140550" y="428434"/>
                  </a:lnTo>
                  <a:lnTo>
                    <a:pt x="139890" y="426377"/>
                  </a:lnTo>
                  <a:lnTo>
                    <a:pt x="138468" y="430199"/>
                  </a:lnTo>
                  <a:lnTo>
                    <a:pt x="138963" y="431469"/>
                  </a:lnTo>
                  <a:lnTo>
                    <a:pt x="141312" y="430834"/>
                  </a:lnTo>
                  <a:close/>
                </a:path>
                <a:path w="531494" h="525780">
                  <a:moveTo>
                    <a:pt x="141414" y="411276"/>
                  </a:moveTo>
                  <a:lnTo>
                    <a:pt x="140893" y="410921"/>
                  </a:lnTo>
                  <a:lnTo>
                    <a:pt x="139763" y="411137"/>
                  </a:lnTo>
                  <a:lnTo>
                    <a:pt x="141414" y="411276"/>
                  </a:lnTo>
                  <a:close/>
                </a:path>
                <a:path w="531494" h="525780">
                  <a:moveTo>
                    <a:pt x="144157" y="410311"/>
                  </a:moveTo>
                  <a:lnTo>
                    <a:pt x="140690" y="407289"/>
                  </a:lnTo>
                  <a:lnTo>
                    <a:pt x="138049" y="408965"/>
                  </a:lnTo>
                  <a:lnTo>
                    <a:pt x="140893" y="410921"/>
                  </a:lnTo>
                  <a:lnTo>
                    <a:pt x="144157" y="410311"/>
                  </a:lnTo>
                  <a:close/>
                </a:path>
                <a:path w="531494" h="525780">
                  <a:moveTo>
                    <a:pt x="145110" y="404749"/>
                  </a:moveTo>
                  <a:lnTo>
                    <a:pt x="144551" y="402590"/>
                  </a:lnTo>
                  <a:lnTo>
                    <a:pt x="144157" y="400278"/>
                  </a:lnTo>
                  <a:lnTo>
                    <a:pt x="142798" y="401116"/>
                  </a:lnTo>
                  <a:lnTo>
                    <a:pt x="141693" y="401802"/>
                  </a:lnTo>
                  <a:lnTo>
                    <a:pt x="140271" y="402691"/>
                  </a:lnTo>
                  <a:lnTo>
                    <a:pt x="145110" y="404749"/>
                  </a:lnTo>
                  <a:close/>
                </a:path>
                <a:path w="531494" h="525780">
                  <a:moveTo>
                    <a:pt x="150558" y="400659"/>
                  </a:moveTo>
                  <a:lnTo>
                    <a:pt x="148475" y="400126"/>
                  </a:lnTo>
                  <a:lnTo>
                    <a:pt x="148590" y="402602"/>
                  </a:lnTo>
                  <a:lnTo>
                    <a:pt x="149136" y="402056"/>
                  </a:lnTo>
                  <a:lnTo>
                    <a:pt x="150075" y="401142"/>
                  </a:lnTo>
                  <a:lnTo>
                    <a:pt x="150558" y="400659"/>
                  </a:lnTo>
                  <a:close/>
                </a:path>
                <a:path w="531494" h="525780">
                  <a:moveTo>
                    <a:pt x="183426" y="21221"/>
                  </a:moveTo>
                  <a:lnTo>
                    <a:pt x="179781" y="19862"/>
                  </a:lnTo>
                  <a:lnTo>
                    <a:pt x="178384" y="20205"/>
                  </a:lnTo>
                  <a:lnTo>
                    <a:pt x="179235" y="23495"/>
                  </a:lnTo>
                  <a:lnTo>
                    <a:pt x="181673" y="22161"/>
                  </a:lnTo>
                  <a:lnTo>
                    <a:pt x="183426" y="21221"/>
                  </a:lnTo>
                  <a:close/>
                </a:path>
                <a:path w="531494" h="525780">
                  <a:moveTo>
                    <a:pt x="183515" y="499757"/>
                  </a:moveTo>
                  <a:lnTo>
                    <a:pt x="179971" y="500062"/>
                  </a:lnTo>
                  <a:lnTo>
                    <a:pt x="179082" y="500951"/>
                  </a:lnTo>
                  <a:lnTo>
                    <a:pt x="179019" y="501497"/>
                  </a:lnTo>
                  <a:lnTo>
                    <a:pt x="178790" y="504494"/>
                  </a:lnTo>
                  <a:lnTo>
                    <a:pt x="181114" y="503326"/>
                  </a:lnTo>
                  <a:lnTo>
                    <a:pt x="182600" y="503580"/>
                  </a:lnTo>
                  <a:lnTo>
                    <a:pt x="182346" y="502094"/>
                  </a:lnTo>
                  <a:lnTo>
                    <a:pt x="183515" y="499757"/>
                  </a:lnTo>
                  <a:close/>
                </a:path>
                <a:path w="531494" h="525780">
                  <a:moveTo>
                    <a:pt x="191579" y="417817"/>
                  </a:moveTo>
                  <a:lnTo>
                    <a:pt x="191109" y="415899"/>
                  </a:lnTo>
                  <a:lnTo>
                    <a:pt x="190500" y="416140"/>
                  </a:lnTo>
                  <a:lnTo>
                    <a:pt x="186639" y="417512"/>
                  </a:lnTo>
                  <a:lnTo>
                    <a:pt x="191579" y="417817"/>
                  </a:lnTo>
                  <a:close/>
                </a:path>
                <a:path w="531494" h="525780">
                  <a:moveTo>
                    <a:pt x="207200" y="466801"/>
                  </a:moveTo>
                  <a:lnTo>
                    <a:pt x="205397" y="463499"/>
                  </a:lnTo>
                  <a:lnTo>
                    <a:pt x="204368" y="464578"/>
                  </a:lnTo>
                  <a:lnTo>
                    <a:pt x="201777" y="467207"/>
                  </a:lnTo>
                  <a:lnTo>
                    <a:pt x="205701" y="467271"/>
                  </a:lnTo>
                  <a:lnTo>
                    <a:pt x="207200" y="466801"/>
                  </a:lnTo>
                  <a:close/>
                </a:path>
                <a:path w="531494" h="525780">
                  <a:moveTo>
                    <a:pt x="216979" y="43243"/>
                  </a:moveTo>
                  <a:lnTo>
                    <a:pt x="215265" y="44145"/>
                  </a:lnTo>
                  <a:lnTo>
                    <a:pt x="216446" y="43713"/>
                  </a:lnTo>
                  <a:lnTo>
                    <a:pt x="216979" y="43243"/>
                  </a:lnTo>
                  <a:close/>
                </a:path>
                <a:path w="531494" h="525780">
                  <a:moveTo>
                    <a:pt x="217614" y="45783"/>
                  </a:moveTo>
                  <a:lnTo>
                    <a:pt x="217030" y="45783"/>
                  </a:lnTo>
                  <a:lnTo>
                    <a:pt x="215747" y="46164"/>
                  </a:lnTo>
                  <a:lnTo>
                    <a:pt x="217614" y="45783"/>
                  </a:lnTo>
                  <a:close/>
                </a:path>
                <a:path w="531494" h="525780">
                  <a:moveTo>
                    <a:pt x="220738" y="44678"/>
                  </a:moveTo>
                  <a:lnTo>
                    <a:pt x="220052" y="42392"/>
                  </a:lnTo>
                  <a:lnTo>
                    <a:pt x="216446" y="43713"/>
                  </a:lnTo>
                  <a:lnTo>
                    <a:pt x="214122" y="45783"/>
                  </a:lnTo>
                  <a:lnTo>
                    <a:pt x="217030" y="45783"/>
                  </a:lnTo>
                  <a:lnTo>
                    <a:pt x="220738" y="44678"/>
                  </a:lnTo>
                  <a:close/>
                </a:path>
                <a:path w="531494" h="525780">
                  <a:moveTo>
                    <a:pt x="225005" y="472681"/>
                  </a:moveTo>
                  <a:lnTo>
                    <a:pt x="223710" y="469671"/>
                  </a:lnTo>
                  <a:lnTo>
                    <a:pt x="221665" y="465023"/>
                  </a:lnTo>
                  <a:lnTo>
                    <a:pt x="221018" y="469671"/>
                  </a:lnTo>
                  <a:lnTo>
                    <a:pt x="225005" y="472681"/>
                  </a:lnTo>
                  <a:close/>
                </a:path>
                <a:path w="531494" h="525780">
                  <a:moveTo>
                    <a:pt x="229171" y="40081"/>
                  </a:moveTo>
                  <a:lnTo>
                    <a:pt x="228587" y="38874"/>
                  </a:lnTo>
                  <a:lnTo>
                    <a:pt x="227164" y="36029"/>
                  </a:lnTo>
                  <a:lnTo>
                    <a:pt x="225082" y="41262"/>
                  </a:lnTo>
                  <a:lnTo>
                    <a:pt x="227444" y="40347"/>
                  </a:lnTo>
                  <a:lnTo>
                    <a:pt x="229171" y="40081"/>
                  </a:lnTo>
                  <a:close/>
                </a:path>
                <a:path w="531494" h="525780">
                  <a:moveTo>
                    <a:pt x="237578" y="3403"/>
                  </a:moveTo>
                  <a:lnTo>
                    <a:pt x="233870" y="1473"/>
                  </a:lnTo>
                  <a:lnTo>
                    <a:pt x="230962" y="0"/>
                  </a:lnTo>
                  <a:lnTo>
                    <a:pt x="232257" y="5321"/>
                  </a:lnTo>
                  <a:lnTo>
                    <a:pt x="234772" y="3873"/>
                  </a:lnTo>
                  <a:lnTo>
                    <a:pt x="237578" y="3403"/>
                  </a:lnTo>
                  <a:close/>
                </a:path>
                <a:path w="531494" h="525780">
                  <a:moveTo>
                    <a:pt x="253479" y="85013"/>
                  </a:moveTo>
                  <a:lnTo>
                    <a:pt x="251612" y="82448"/>
                  </a:lnTo>
                  <a:lnTo>
                    <a:pt x="249618" y="81140"/>
                  </a:lnTo>
                  <a:lnTo>
                    <a:pt x="246138" y="82880"/>
                  </a:lnTo>
                  <a:lnTo>
                    <a:pt x="247992" y="85420"/>
                  </a:lnTo>
                  <a:lnTo>
                    <a:pt x="249999" y="86753"/>
                  </a:lnTo>
                  <a:lnTo>
                    <a:pt x="253479" y="85013"/>
                  </a:lnTo>
                  <a:close/>
                </a:path>
                <a:path w="531494" h="525780">
                  <a:moveTo>
                    <a:pt x="266674" y="472401"/>
                  </a:moveTo>
                  <a:lnTo>
                    <a:pt x="265506" y="471932"/>
                  </a:lnTo>
                  <a:lnTo>
                    <a:pt x="266141" y="472706"/>
                  </a:lnTo>
                  <a:lnTo>
                    <a:pt x="266674" y="472401"/>
                  </a:lnTo>
                  <a:close/>
                </a:path>
                <a:path w="531494" h="525780">
                  <a:moveTo>
                    <a:pt x="267030" y="476961"/>
                  </a:moveTo>
                  <a:lnTo>
                    <a:pt x="266179" y="476326"/>
                  </a:lnTo>
                  <a:lnTo>
                    <a:pt x="265849" y="476580"/>
                  </a:lnTo>
                  <a:lnTo>
                    <a:pt x="267030" y="476961"/>
                  </a:lnTo>
                  <a:close/>
                </a:path>
                <a:path w="531494" h="525780">
                  <a:moveTo>
                    <a:pt x="267855" y="522363"/>
                  </a:moveTo>
                  <a:lnTo>
                    <a:pt x="265252" y="521754"/>
                  </a:lnTo>
                  <a:lnTo>
                    <a:pt x="262559" y="519150"/>
                  </a:lnTo>
                  <a:lnTo>
                    <a:pt x="262458" y="525449"/>
                  </a:lnTo>
                  <a:lnTo>
                    <a:pt x="265734" y="522770"/>
                  </a:lnTo>
                  <a:lnTo>
                    <a:pt x="267855" y="522363"/>
                  </a:lnTo>
                  <a:close/>
                </a:path>
                <a:path w="531494" h="525780">
                  <a:moveTo>
                    <a:pt x="267970" y="474929"/>
                  </a:moveTo>
                  <a:lnTo>
                    <a:pt x="266141" y="472706"/>
                  </a:lnTo>
                  <a:lnTo>
                    <a:pt x="263385" y="474230"/>
                  </a:lnTo>
                  <a:lnTo>
                    <a:pt x="266179" y="476326"/>
                  </a:lnTo>
                  <a:lnTo>
                    <a:pt x="267970" y="474929"/>
                  </a:lnTo>
                  <a:close/>
                </a:path>
                <a:path w="531494" h="525780">
                  <a:moveTo>
                    <a:pt x="269849" y="24828"/>
                  </a:moveTo>
                  <a:lnTo>
                    <a:pt x="269532" y="23342"/>
                  </a:lnTo>
                  <a:lnTo>
                    <a:pt x="269646" y="22047"/>
                  </a:lnTo>
                  <a:lnTo>
                    <a:pt x="267411" y="22237"/>
                  </a:lnTo>
                  <a:lnTo>
                    <a:pt x="264274" y="22542"/>
                  </a:lnTo>
                  <a:lnTo>
                    <a:pt x="265988" y="23914"/>
                  </a:lnTo>
                  <a:lnTo>
                    <a:pt x="266738" y="27114"/>
                  </a:lnTo>
                  <a:lnTo>
                    <a:pt x="269341" y="25209"/>
                  </a:lnTo>
                  <a:lnTo>
                    <a:pt x="269849" y="24828"/>
                  </a:lnTo>
                  <a:close/>
                </a:path>
                <a:path w="531494" h="525780">
                  <a:moveTo>
                    <a:pt x="274332" y="87579"/>
                  </a:moveTo>
                  <a:lnTo>
                    <a:pt x="273418" y="84150"/>
                  </a:lnTo>
                  <a:lnTo>
                    <a:pt x="273608" y="85039"/>
                  </a:lnTo>
                  <a:lnTo>
                    <a:pt x="272440" y="83997"/>
                  </a:lnTo>
                  <a:lnTo>
                    <a:pt x="272249" y="84213"/>
                  </a:lnTo>
                  <a:lnTo>
                    <a:pt x="271868" y="84404"/>
                  </a:lnTo>
                  <a:lnTo>
                    <a:pt x="271868" y="84632"/>
                  </a:lnTo>
                  <a:lnTo>
                    <a:pt x="271716" y="87693"/>
                  </a:lnTo>
                  <a:lnTo>
                    <a:pt x="271767" y="86969"/>
                  </a:lnTo>
                  <a:lnTo>
                    <a:pt x="274332" y="87579"/>
                  </a:lnTo>
                  <a:close/>
                </a:path>
                <a:path w="531494" h="525780">
                  <a:moveTo>
                    <a:pt x="284314" y="483552"/>
                  </a:moveTo>
                  <a:lnTo>
                    <a:pt x="283705" y="482053"/>
                  </a:lnTo>
                  <a:lnTo>
                    <a:pt x="282130" y="482727"/>
                  </a:lnTo>
                  <a:lnTo>
                    <a:pt x="283133" y="485101"/>
                  </a:lnTo>
                  <a:lnTo>
                    <a:pt x="284314" y="483552"/>
                  </a:lnTo>
                  <a:close/>
                </a:path>
                <a:path w="531494" h="525780">
                  <a:moveTo>
                    <a:pt x="284721" y="483031"/>
                  </a:moveTo>
                  <a:lnTo>
                    <a:pt x="284314" y="483552"/>
                  </a:lnTo>
                  <a:lnTo>
                    <a:pt x="284429" y="483806"/>
                  </a:lnTo>
                  <a:lnTo>
                    <a:pt x="284721" y="483031"/>
                  </a:lnTo>
                  <a:close/>
                </a:path>
                <a:path w="531494" h="525780">
                  <a:moveTo>
                    <a:pt x="286397" y="90398"/>
                  </a:moveTo>
                  <a:lnTo>
                    <a:pt x="283121" y="89420"/>
                  </a:lnTo>
                  <a:lnTo>
                    <a:pt x="278638" y="87820"/>
                  </a:lnTo>
                  <a:lnTo>
                    <a:pt x="279590" y="93814"/>
                  </a:lnTo>
                  <a:lnTo>
                    <a:pt x="283857" y="90017"/>
                  </a:lnTo>
                  <a:lnTo>
                    <a:pt x="286397" y="90398"/>
                  </a:lnTo>
                  <a:close/>
                </a:path>
                <a:path w="531494" h="525780">
                  <a:moveTo>
                    <a:pt x="291592" y="519087"/>
                  </a:moveTo>
                  <a:lnTo>
                    <a:pt x="289407" y="518439"/>
                  </a:lnTo>
                  <a:lnTo>
                    <a:pt x="287185" y="517829"/>
                  </a:lnTo>
                  <a:lnTo>
                    <a:pt x="289052" y="519938"/>
                  </a:lnTo>
                  <a:lnTo>
                    <a:pt x="291592" y="519087"/>
                  </a:lnTo>
                  <a:close/>
                </a:path>
                <a:path w="531494" h="525780">
                  <a:moveTo>
                    <a:pt x="296811" y="507479"/>
                  </a:moveTo>
                  <a:lnTo>
                    <a:pt x="295135" y="509574"/>
                  </a:lnTo>
                  <a:lnTo>
                    <a:pt x="296811" y="512597"/>
                  </a:lnTo>
                  <a:lnTo>
                    <a:pt x="296811" y="507479"/>
                  </a:lnTo>
                  <a:close/>
                </a:path>
                <a:path w="531494" h="525780">
                  <a:moveTo>
                    <a:pt x="306120" y="508050"/>
                  </a:moveTo>
                  <a:lnTo>
                    <a:pt x="305511" y="505675"/>
                  </a:lnTo>
                  <a:lnTo>
                    <a:pt x="304469" y="506272"/>
                  </a:lnTo>
                  <a:lnTo>
                    <a:pt x="304165" y="505421"/>
                  </a:lnTo>
                  <a:lnTo>
                    <a:pt x="304673" y="508939"/>
                  </a:lnTo>
                  <a:lnTo>
                    <a:pt x="306120" y="508050"/>
                  </a:lnTo>
                  <a:close/>
                </a:path>
                <a:path w="531494" h="525780">
                  <a:moveTo>
                    <a:pt x="309791" y="467499"/>
                  </a:moveTo>
                  <a:lnTo>
                    <a:pt x="309664" y="467334"/>
                  </a:lnTo>
                  <a:lnTo>
                    <a:pt x="307416" y="464172"/>
                  </a:lnTo>
                  <a:lnTo>
                    <a:pt x="306857" y="466039"/>
                  </a:lnTo>
                  <a:lnTo>
                    <a:pt x="305168" y="467626"/>
                  </a:lnTo>
                  <a:lnTo>
                    <a:pt x="306654" y="468287"/>
                  </a:lnTo>
                  <a:lnTo>
                    <a:pt x="307505" y="468947"/>
                  </a:lnTo>
                  <a:lnTo>
                    <a:pt x="308813" y="468947"/>
                  </a:lnTo>
                  <a:lnTo>
                    <a:pt x="309791" y="467499"/>
                  </a:lnTo>
                  <a:close/>
                </a:path>
                <a:path w="531494" h="525780">
                  <a:moveTo>
                    <a:pt x="310324" y="28409"/>
                  </a:moveTo>
                  <a:lnTo>
                    <a:pt x="308813" y="27673"/>
                  </a:lnTo>
                  <a:lnTo>
                    <a:pt x="306146" y="26314"/>
                  </a:lnTo>
                  <a:lnTo>
                    <a:pt x="306095" y="28879"/>
                  </a:lnTo>
                  <a:lnTo>
                    <a:pt x="306501" y="30454"/>
                  </a:lnTo>
                  <a:lnTo>
                    <a:pt x="310324" y="28409"/>
                  </a:lnTo>
                  <a:close/>
                </a:path>
                <a:path w="531494" h="525780">
                  <a:moveTo>
                    <a:pt x="317512" y="504380"/>
                  </a:moveTo>
                  <a:lnTo>
                    <a:pt x="317195" y="503008"/>
                  </a:lnTo>
                  <a:lnTo>
                    <a:pt x="313905" y="503834"/>
                  </a:lnTo>
                  <a:lnTo>
                    <a:pt x="316153" y="508038"/>
                  </a:lnTo>
                  <a:lnTo>
                    <a:pt x="317512" y="504380"/>
                  </a:lnTo>
                  <a:close/>
                </a:path>
                <a:path w="531494" h="525780">
                  <a:moveTo>
                    <a:pt x="324294" y="51181"/>
                  </a:moveTo>
                  <a:lnTo>
                    <a:pt x="323748" y="51447"/>
                  </a:lnTo>
                  <a:lnTo>
                    <a:pt x="324294" y="52933"/>
                  </a:lnTo>
                  <a:lnTo>
                    <a:pt x="324294" y="51181"/>
                  </a:lnTo>
                  <a:close/>
                </a:path>
                <a:path w="531494" h="525780">
                  <a:moveTo>
                    <a:pt x="327583" y="70916"/>
                  </a:moveTo>
                  <a:lnTo>
                    <a:pt x="327558" y="70383"/>
                  </a:lnTo>
                  <a:lnTo>
                    <a:pt x="327558" y="69837"/>
                  </a:lnTo>
                  <a:lnTo>
                    <a:pt x="327545" y="69303"/>
                  </a:lnTo>
                  <a:lnTo>
                    <a:pt x="325932" y="69519"/>
                  </a:lnTo>
                  <a:lnTo>
                    <a:pt x="324294" y="69748"/>
                  </a:lnTo>
                  <a:lnTo>
                    <a:pt x="322681" y="69964"/>
                  </a:lnTo>
                  <a:lnTo>
                    <a:pt x="322745" y="70916"/>
                  </a:lnTo>
                  <a:lnTo>
                    <a:pt x="327583" y="70916"/>
                  </a:lnTo>
                  <a:close/>
                </a:path>
                <a:path w="531494" h="525780">
                  <a:moveTo>
                    <a:pt x="327863" y="46062"/>
                  </a:moveTo>
                  <a:lnTo>
                    <a:pt x="326351" y="45148"/>
                  </a:lnTo>
                  <a:lnTo>
                    <a:pt x="327190" y="45974"/>
                  </a:lnTo>
                  <a:lnTo>
                    <a:pt x="327863" y="46062"/>
                  </a:lnTo>
                  <a:close/>
                </a:path>
                <a:path w="531494" h="525780">
                  <a:moveTo>
                    <a:pt x="329768" y="48564"/>
                  </a:moveTo>
                  <a:lnTo>
                    <a:pt x="327190" y="45974"/>
                  </a:lnTo>
                  <a:lnTo>
                    <a:pt x="324294" y="45631"/>
                  </a:lnTo>
                  <a:lnTo>
                    <a:pt x="324294" y="51181"/>
                  </a:lnTo>
                  <a:lnTo>
                    <a:pt x="329768" y="48564"/>
                  </a:lnTo>
                  <a:close/>
                </a:path>
                <a:path w="531494" h="525780">
                  <a:moveTo>
                    <a:pt x="334708" y="63728"/>
                  </a:moveTo>
                  <a:lnTo>
                    <a:pt x="334416" y="60667"/>
                  </a:lnTo>
                  <a:lnTo>
                    <a:pt x="333908" y="58039"/>
                  </a:lnTo>
                  <a:lnTo>
                    <a:pt x="328917" y="58928"/>
                  </a:lnTo>
                  <a:lnTo>
                    <a:pt x="331355" y="60947"/>
                  </a:lnTo>
                  <a:lnTo>
                    <a:pt x="333032" y="62344"/>
                  </a:lnTo>
                  <a:lnTo>
                    <a:pt x="334708" y="63728"/>
                  </a:lnTo>
                  <a:close/>
                </a:path>
                <a:path w="531494" h="525780">
                  <a:moveTo>
                    <a:pt x="336029" y="44780"/>
                  </a:moveTo>
                  <a:lnTo>
                    <a:pt x="333781" y="44132"/>
                  </a:lnTo>
                  <a:lnTo>
                    <a:pt x="333819" y="42494"/>
                  </a:lnTo>
                  <a:lnTo>
                    <a:pt x="334543" y="41579"/>
                  </a:lnTo>
                  <a:lnTo>
                    <a:pt x="335000" y="40627"/>
                  </a:lnTo>
                  <a:lnTo>
                    <a:pt x="329984" y="40627"/>
                  </a:lnTo>
                  <a:lnTo>
                    <a:pt x="330568" y="42049"/>
                  </a:lnTo>
                  <a:lnTo>
                    <a:pt x="330873" y="43370"/>
                  </a:lnTo>
                  <a:lnTo>
                    <a:pt x="332168" y="45034"/>
                  </a:lnTo>
                  <a:lnTo>
                    <a:pt x="333590" y="45935"/>
                  </a:lnTo>
                  <a:lnTo>
                    <a:pt x="336029" y="44780"/>
                  </a:lnTo>
                  <a:close/>
                </a:path>
                <a:path w="531494" h="525780">
                  <a:moveTo>
                    <a:pt x="336994" y="500786"/>
                  </a:moveTo>
                  <a:lnTo>
                    <a:pt x="336384" y="498398"/>
                  </a:lnTo>
                  <a:lnTo>
                    <a:pt x="335343" y="498995"/>
                  </a:lnTo>
                  <a:lnTo>
                    <a:pt x="335051" y="498170"/>
                  </a:lnTo>
                  <a:lnTo>
                    <a:pt x="335559" y="501688"/>
                  </a:lnTo>
                  <a:lnTo>
                    <a:pt x="336994" y="500786"/>
                  </a:lnTo>
                  <a:close/>
                </a:path>
                <a:path w="531494" h="525780">
                  <a:moveTo>
                    <a:pt x="340728" y="497217"/>
                  </a:moveTo>
                  <a:lnTo>
                    <a:pt x="340334" y="493280"/>
                  </a:lnTo>
                  <a:lnTo>
                    <a:pt x="335559" y="492188"/>
                  </a:lnTo>
                  <a:lnTo>
                    <a:pt x="340728" y="497217"/>
                  </a:lnTo>
                  <a:close/>
                </a:path>
                <a:path w="531494" h="525780">
                  <a:moveTo>
                    <a:pt x="341680" y="493585"/>
                  </a:moveTo>
                  <a:lnTo>
                    <a:pt x="340220" y="492213"/>
                  </a:lnTo>
                  <a:lnTo>
                    <a:pt x="340334" y="493280"/>
                  </a:lnTo>
                  <a:lnTo>
                    <a:pt x="341680" y="493585"/>
                  </a:lnTo>
                  <a:close/>
                </a:path>
                <a:path w="531494" h="525780">
                  <a:moveTo>
                    <a:pt x="345732" y="507288"/>
                  </a:moveTo>
                  <a:lnTo>
                    <a:pt x="344893" y="505675"/>
                  </a:lnTo>
                  <a:lnTo>
                    <a:pt x="343725" y="503516"/>
                  </a:lnTo>
                  <a:lnTo>
                    <a:pt x="339864" y="506869"/>
                  </a:lnTo>
                  <a:lnTo>
                    <a:pt x="343827" y="507136"/>
                  </a:lnTo>
                  <a:lnTo>
                    <a:pt x="345732" y="507288"/>
                  </a:lnTo>
                  <a:close/>
                </a:path>
                <a:path w="531494" h="525780">
                  <a:moveTo>
                    <a:pt x="364121" y="506691"/>
                  </a:moveTo>
                  <a:lnTo>
                    <a:pt x="362369" y="503961"/>
                  </a:lnTo>
                  <a:lnTo>
                    <a:pt x="360705" y="501421"/>
                  </a:lnTo>
                  <a:lnTo>
                    <a:pt x="360514" y="505993"/>
                  </a:lnTo>
                  <a:lnTo>
                    <a:pt x="360603" y="508165"/>
                  </a:lnTo>
                  <a:lnTo>
                    <a:pt x="364121" y="506691"/>
                  </a:lnTo>
                  <a:close/>
                </a:path>
                <a:path w="531494" h="525780">
                  <a:moveTo>
                    <a:pt x="431177" y="445363"/>
                  </a:moveTo>
                  <a:lnTo>
                    <a:pt x="429044" y="449376"/>
                  </a:lnTo>
                  <a:lnTo>
                    <a:pt x="428828" y="449732"/>
                  </a:lnTo>
                  <a:lnTo>
                    <a:pt x="430276" y="452996"/>
                  </a:lnTo>
                  <a:lnTo>
                    <a:pt x="430568" y="452767"/>
                  </a:lnTo>
                  <a:lnTo>
                    <a:pt x="431177" y="452335"/>
                  </a:lnTo>
                  <a:lnTo>
                    <a:pt x="431177" y="445363"/>
                  </a:lnTo>
                  <a:close/>
                </a:path>
                <a:path w="531494" h="525780">
                  <a:moveTo>
                    <a:pt x="436918" y="456298"/>
                  </a:moveTo>
                  <a:lnTo>
                    <a:pt x="436168" y="455688"/>
                  </a:lnTo>
                  <a:lnTo>
                    <a:pt x="436613" y="456831"/>
                  </a:lnTo>
                  <a:lnTo>
                    <a:pt x="436918" y="456298"/>
                  </a:lnTo>
                  <a:close/>
                </a:path>
                <a:path w="531494" h="525780">
                  <a:moveTo>
                    <a:pt x="440550" y="456349"/>
                  </a:moveTo>
                  <a:lnTo>
                    <a:pt x="438454" y="453567"/>
                  </a:lnTo>
                  <a:lnTo>
                    <a:pt x="436918" y="456298"/>
                  </a:lnTo>
                  <a:lnTo>
                    <a:pt x="439153" y="458152"/>
                  </a:lnTo>
                  <a:lnTo>
                    <a:pt x="440550" y="456349"/>
                  </a:lnTo>
                  <a:close/>
                </a:path>
                <a:path w="531494" h="525780">
                  <a:moveTo>
                    <a:pt x="441198" y="457212"/>
                  </a:moveTo>
                  <a:lnTo>
                    <a:pt x="440817" y="456006"/>
                  </a:lnTo>
                  <a:lnTo>
                    <a:pt x="440550" y="456349"/>
                  </a:lnTo>
                  <a:lnTo>
                    <a:pt x="441198" y="457212"/>
                  </a:lnTo>
                  <a:close/>
                </a:path>
                <a:path w="531494" h="525780">
                  <a:moveTo>
                    <a:pt x="459536" y="379387"/>
                  </a:moveTo>
                  <a:lnTo>
                    <a:pt x="458647" y="377367"/>
                  </a:lnTo>
                  <a:lnTo>
                    <a:pt x="458076" y="376123"/>
                  </a:lnTo>
                  <a:lnTo>
                    <a:pt x="457187" y="376796"/>
                  </a:lnTo>
                  <a:lnTo>
                    <a:pt x="457187" y="383755"/>
                  </a:lnTo>
                  <a:lnTo>
                    <a:pt x="458685" y="380936"/>
                  </a:lnTo>
                  <a:lnTo>
                    <a:pt x="459536" y="379387"/>
                  </a:lnTo>
                  <a:close/>
                </a:path>
                <a:path w="531494" h="525780">
                  <a:moveTo>
                    <a:pt x="478815" y="367207"/>
                  </a:moveTo>
                  <a:lnTo>
                    <a:pt x="478091" y="367169"/>
                  </a:lnTo>
                  <a:lnTo>
                    <a:pt x="478713" y="364604"/>
                  </a:lnTo>
                  <a:lnTo>
                    <a:pt x="475272" y="365518"/>
                  </a:lnTo>
                  <a:lnTo>
                    <a:pt x="476161" y="365328"/>
                  </a:lnTo>
                  <a:lnTo>
                    <a:pt x="475132" y="366483"/>
                  </a:lnTo>
                  <a:lnTo>
                    <a:pt x="475335" y="366699"/>
                  </a:lnTo>
                  <a:lnTo>
                    <a:pt x="475526" y="367068"/>
                  </a:lnTo>
                  <a:lnTo>
                    <a:pt x="475742" y="367080"/>
                  </a:lnTo>
                  <a:lnTo>
                    <a:pt x="478815" y="367207"/>
                  </a:lnTo>
                  <a:close/>
                </a:path>
                <a:path w="531494" h="525780">
                  <a:moveTo>
                    <a:pt x="491515" y="385508"/>
                  </a:moveTo>
                  <a:lnTo>
                    <a:pt x="487514" y="386549"/>
                  </a:lnTo>
                  <a:lnTo>
                    <a:pt x="489000" y="390525"/>
                  </a:lnTo>
                  <a:lnTo>
                    <a:pt x="490423" y="387680"/>
                  </a:lnTo>
                  <a:lnTo>
                    <a:pt x="491515" y="385508"/>
                  </a:lnTo>
                  <a:close/>
                </a:path>
                <a:path w="531494" h="525780">
                  <a:moveTo>
                    <a:pt x="492925" y="189826"/>
                  </a:moveTo>
                  <a:lnTo>
                    <a:pt x="490486" y="192900"/>
                  </a:lnTo>
                  <a:lnTo>
                    <a:pt x="489889" y="193624"/>
                  </a:lnTo>
                  <a:lnTo>
                    <a:pt x="490778" y="195389"/>
                  </a:lnTo>
                  <a:lnTo>
                    <a:pt x="491566" y="196888"/>
                  </a:lnTo>
                  <a:lnTo>
                    <a:pt x="492925" y="199580"/>
                  </a:lnTo>
                  <a:lnTo>
                    <a:pt x="492925" y="189826"/>
                  </a:lnTo>
                  <a:close/>
                </a:path>
                <a:path w="531494" h="525780">
                  <a:moveTo>
                    <a:pt x="531431" y="243967"/>
                  </a:moveTo>
                  <a:lnTo>
                    <a:pt x="527507" y="244690"/>
                  </a:lnTo>
                  <a:lnTo>
                    <a:pt x="528891" y="248907"/>
                  </a:lnTo>
                  <a:lnTo>
                    <a:pt x="530377" y="246049"/>
                  </a:lnTo>
                  <a:lnTo>
                    <a:pt x="531431" y="243967"/>
                  </a:lnTo>
                  <a:close/>
                </a:path>
              </a:pathLst>
            </a:custGeom>
            <a:solidFill>
              <a:srgbClr val="C78A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398358" y="431749"/>
              <a:ext cx="535940" cy="531495"/>
            </a:xfrm>
            <a:custGeom>
              <a:avLst/>
              <a:gdLst/>
              <a:ahLst/>
              <a:cxnLst/>
              <a:rect l="l" t="t" r="r" b="b"/>
              <a:pathLst>
                <a:path w="535939" h="531494">
                  <a:moveTo>
                    <a:pt x="2082" y="301053"/>
                  </a:moveTo>
                  <a:lnTo>
                    <a:pt x="1549" y="300634"/>
                  </a:lnTo>
                  <a:lnTo>
                    <a:pt x="1320" y="300736"/>
                  </a:lnTo>
                  <a:lnTo>
                    <a:pt x="2082" y="301053"/>
                  </a:lnTo>
                  <a:close/>
                </a:path>
                <a:path w="535939" h="531494">
                  <a:moveTo>
                    <a:pt x="3060" y="300012"/>
                  </a:moveTo>
                  <a:lnTo>
                    <a:pt x="2501" y="298742"/>
                  </a:lnTo>
                  <a:lnTo>
                    <a:pt x="2400" y="298437"/>
                  </a:lnTo>
                  <a:lnTo>
                    <a:pt x="0" y="299440"/>
                  </a:lnTo>
                  <a:lnTo>
                    <a:pt x="1549" y="300634"/>
                  </a:lnTo>
                  <a:lnTo>
                    <a:pt x="3060" y="300012"/>
                  </a:lnTo>
                  <a:close/>
                </a:path>
                <a:path w="535939" h="531494">
                  <a:moveTo>
                    <a:pt x="25704" y="174879"/>
                  </a:moveTo>
                  <a:lnTo>
                    <a:pt x="24917" y="175183"/>
                  </a:lnTo>
                  <a:lnTo>
                    <a:pt x="25184" y="175285"/>
                  </a:lnTo>
                  <a:lnTo>
                    <a:pt x="25704" y="174879"/>
                  </a:lnTo>
                  <a:close/>
                </a:path>
                <a:path w="535939" h="531494">
                  <a:moveTo>
                    <a:pt x="26682" y="175895"/>
                  </a:moveTo>
                  <a:lnTo>
                    <a:pt x="25184" y="175285"/>
                  </a:lnTo>
                  <a:lnTo>
                    <a:pt x="23609" y="176491"/>
                  </a:lnTo>
                  <a:lnTo>
                    <a:pt x="24117" y="176682"/>
                  </a:lnTo>
                  <a:lnTo>
                    <a:pt x="26009" y="177495"/>
                  </a:lnTo>
                  <a:lnTo>
                    <a:pt x="26682" y="175895"/>
                  </a:lnTo>
                  <a:close/>
                </a:path>
                <a:path w="535939" h="531494">
                  <a:moveTo>
                    <a:pt x="30607" y="313347"/>
                  </a:moveTo>
                  <a:lnTo>
                    <a:pt x="29222" y="313626"/>
                  </a:lnTo>
                  <a:lnTo>
                    <a:pt x="27127" y="312458"/>
                  </a:lnTo>
                  <a:lnTo>
                    <a:pt x="26962" y="315175"/>
                  </a:lnTo>
                  <a:lnTo>
                    <a:pt x="28333" y="314896"/>
                  </a:lnTo>
                  <a:lnTo>
                    <a:pt x="30441" y="316064"/>
                  </a:lnTo>
                  <a:lnTo>
                    <a:pt x="30607" y="313347"/>
                  </a:lnTo>
                  <a:close/>
                </a:path>
                <a:path w="535939" h="531494">
                  <a:moveTo>
                    <a:pt x="34886" y="312737"/>
                  </a:moveTo>
                  <a:lnTo>
                    <a:pt x="32689" y="311531"/>
                  </a:lnTo>
                  <a:lnTo>
                    <a:pt x="30607" y="313347"/>
                  </a:lnTo>
                  <a:lnTo>
                    <a:pt x="34886" y="312737"/>
                  </a:lnTo>
                  <a:close/>
                </a:path>
                <a:path w="535939" h="531494">
                  <a:moveTo>
                    <a:pt x="54216" y="93586"/>
                  </a:moveTo>
                  <a:lnTo>
                    <a:pt x="53022" y="92024"/>
                  </a:lnTo>
                  <a:lnTo>
                    <a:pt x="52031" y="94399"/>
                  </a:lnTo>
                  <a:lnTo>
                    <a:pt x="53594" y="95072"/>
                  </a:lnTo>
                  <a:lnTo>
                    <a:pt x="54216" y="93586"/>
                  </a:lnTo>
                  <a:close/>
                </a:path>
                <a:path w="535939" h="531494">
                  <a:moveTo>
                    <a:pt x="54610" y="94094"/>
                  </a:moveTo>
                  <a:lnTo>
                    <a:pt x="54317" y="93332"/>
                  </a:lnTo>
                  <a:lnTo>
                    <a:pt x="54216" y="93586"/>
                  </a:lnTo>
                  <a:lnTo>
                    <a:pt x="54610" y="94094"/>
                  </a:lnTo>
                  <a:close/>
                </a:path>
                <a:path w="535939" h="531494">
                  <a:moveTo>
                    <a:pt x="57835" y="378752"/>
                  </a:moveTo>
                  <a:lnTo>
                    <a:pt x="53555" y="379374"/>
                  </a:lnTo>
                  <a:lnTo>
                    <a:pt x="55740" y="380580"/>
                  </a:lnTo>
                  <a:lnTo>
                    <a:pt x="57835" y="378752"/>
                  </a:lnTo>
                  <a:close/>
                </a:path>
                <a:path w="535939" h="531494">
                  <a:moveTo>
                    <a:pt x="60680" y="147967"/>
                  </a:moveTo>
                  <a:lnTo>
                    <a:pt x="59829" y="147840"/>
                  </a:lnTo>
                  <a:lnTo>
                    <a:pt x="60629" y="148043"/>
                  </a:lnTo>
                  <a:close/>
                </a:path>
                <a:path w="535939" h="531494">
                  <a:moveTo>
                    <a:pt x="63271" y="149987"/>
                  </a:moveTo>
                  <a:lnTo>
                    <a:pt x="62420" y="149707"/>
                  </a:lnTo>
                  <a:lnTo>
                    <a:pt x="63017" y="148666"/>
                  </a:lnTo>
                  <a:lnTo>
                    <a:pt x="60629" y="148043"/>
                  </a:lnTo>
                  <a:lnTo>
                    <a:pt x="59728" y="149491"/>
                  </a:lnTo>
                  <a:lnTo>
                    <a:pt x="63271" y="149987"/>
                  </a:lnTo>
                  <a:close/>
                </a:path>
                <a:path w="535939" h="531494">
                  <a:moveTo>
                    <a:pt x="63855" y="394703"/>
                  </a:moveTo>
                  <a:lnTo>
                    <a:pt x="63080" y="394995"/>
                  </a:lnTo>
                  <a:lnTo>
                    <a:pt x="63334" y="395109"/>
                  </a:lnTo>
                  <a:lnTo>
                    <a:pt x="63855" y="394703"/>
                  </a:lnTo>
                  <a:close/>
                </a:path>
                <a:path w="535939" h="531494">
                  <a:moveTo>
                    <a:pt x="64808" y="395719"/>
                  </a:moveTo>
                  <a:lnTo>
                    <a:pt x="63334" y="395109"/>
                  </a:lnTo>
                  <a:lnTo>
                    <a:pt x="61760" y="396290"/>
                  </a:lnTo>
                  <a:lnTo>
                    <a:pt x="64160" y="397294"/>
                  </a:lnTo>
                  <a:lnTo>
                    <a:pt x="64808" y="395719"/>
                  </a:lnTo>
                  <a:close/>
                </a:path>
                <a:path w="535939" h="531494">
                  <a:moveTo>
                    <a:pt x="76009" y="223494"/>
                  </a:moveTo>
                  <a:lnTo>
                    <a:pt x="74574" y="222605"/>
                  </a:lnTo>
                  <a:lnTo>
                    <a:pt x="74180" y="225272"/>
                  </a:lnTo>
                  <a:lnTo>
                    <a:pt x="74066" y="226123"/>
                  </a:lnTo>
                  <a:lnTo>
                    <a:pt x="74358" y="225272"/>
                  </a:lnTo>
                  <a:lnTo>
                    <a:pt x="75399" y="225869"/>
                  </a:lnTo>
                  <a:lnTo>
                    <a:pt x="76009" y="223494"/>
                  </a:lnTo>
                  <a:close/>
                </a:path>
                <a:path w="535939" h="531494">
                  <a:moveTo>
                    <a:pt x="76225" y="222681"/>
                  </a:moveTo>
                  <a:lnTo>
                    <a:pt x="76009" y="223494"/>
                  </a:lnTo>
                  <a:lnTo>
                    <a:pt x="76225" y="222681"/>
                  </a:lnTo>
                  <a:close/>
                </a:path>
                <a:path w="535939" h="531494">
                  <a:moveTo>
                    <a:pt x="84277" y="217004"/>
                  </a:moveTo>
                  <a:lnTo>
                    <a:pt x="83439" y="216877"/>
                  </a:lnTo>
                  <a:lnTo>
                    <a:pt x="84239" y="217081"/>
                  </a:lnTo>
                  <a:close/>
                </a:path>
                <a:path w="535939" h="531494">
                  <a:moveTo>
                    <a:pt x="84277" y="84391"/>
                  </a:moveTo>
                  <a:lnTo>
                    <a:pt x="83439" y="84264"/>
                  </a:lnTo>
                  <a:lnTo>
                    <a:pt x="84239" y="84467"/>
                  </a:lnTo>
                  <a:close/>
                </a:path>
                <a:path w="535939" h="531494">
                  <a:moveTo>
                    <a:pt x="86868" y="219011"/>
                  </a:moveTo>
                  <a:lnTo>
                    <a:pt x="86017" y="218719"/>
                  </a:lnTo>
                  <a:lnTo>
                    <a:pt x="86614" y="217703"/>
                  </a:lnTo>
                  <a:lnTo>
                    <a:pt x="84239" y="217081"/>
                  </a:lnTo>
                  <a:lnTo>
                    <a:pt x="83350" y="218528"/>
                  </a:lnTo>
                  <a:lnTo>
                    <a:pt x="86868" y="219011"/>
                  </a:lnTo>
                  <a:close/>
                </a:path>
                <a:path w="535939" h="531494">
                  <a:moveTo>
                    <a:pt x="86868" y="206032"/>
                  </a:moveTo>
                  <a:lnTo>
                    <a:pt x="83350" y="206540"/>
                  </a:lnTo>
                  <a:lnTo>
                    <a:pt x="84239" y="208000"/>
                  </a:lnTo>
                  <a:lnTo>
                    <a:pt x="86614" y="207378"/>
                  </a:lnTo>
                  <a:lnTo>
                    <a:pt x="86017" y="206336"/>
                  </a:lnTo>
                  <a:lnTo>
                    <a:pt x="86868" y="206032"/>
                  </a:lnTo>
                  <a:close/>
                </a:path>
                <a:path w="535939" h="531494">
                  <a:moveTo>
                    <a:pt x="86868" y="86398"/>
                  </a:moveTo>
                  <a:lnTo>
                    <a:pt x="86017" y="86131"/>
                  </a:lnTo>
                  <a:lnTo>
                    <a:pt x="86614" y="85090"/>
                  </a:lnTo>
                  <a:lnTo>
                    <a:pt x="84239" y="84467"/>
                  </a:lnTo>
                  <a:lnTo>
                    <a:pt x="83350" y="85915"/>
                  </a:lnTo>
                  <a:lnTo>
                    <a:pt x="86868" y="86398"/>
                  </a:lnTo>
                  <a:close/>
                </a:path>
                <a:path w="535939" h="531494">
                  <a:moveTo>
                    <a:pt x="101396" y="424027"/>
                  </a:moveTo>
                  <a:lnTo>
                    <a:pt x="97878" y="424548"/>
                  </a:lnTo>
                  <a:lnTo>
                    <a:pt x="98780" y="425983"/>
                  </a:lnTo>
                  <a:lnTo>
                    <a:pt x="101168" y="425348"/>
                  </a:lnTo>
                  <a:lnTo>
                    <a:pt x="100571" y="424332"/>
                  </a:lnTo>
                  <a:lnTo>
                    <a:pt x="101396" y="424027"/>
                  </a:lnTo>
                  <a:close/>
                </a:path>
                <a:path w="535939" h="531494">
                  <a:moveTo>
                    <a:pt x="106845" y="405853"/>
                  </a:moveTo>
                  <a:lnTo>
                    <a:pt x="103327" y="406361"/>
                  </a:lnTo>
                  <a:lnTo>
                    <a:pt x="104228" y="407822"/>
                  </a:lnTo>
                  <a:lnTo>
                    <a:pt x="106616" y="407200"/>
                  </a:lnTo>
                  <a:lnTo>
                    <a:pt x="106019" y="406158"/>
                  </a:lnTo>
                  <a:lnTo>
                    <a:pt x="106845" y="405853"/>
                  </a:lnTo>
                  <a:close/>
                </a:path>
                <a:path w="535939" h="531494">
                  <a:moveTo>
                    <a:pt x="134137" y="399173"/>
                  </a:moveTo>
                  <a:lnTo>
                    <a:pt x="130517" y="399173"/>
                  </a:lnTo>
                  <a:lnTo>
                    <a:pt x="130517" y="400088"/>
                  </a:lnTo>
                  <a:lnTo>
                    <a:pt x="134137" y="400088"/>
                  </a:lnTo>
                  <a:lnTo>
                    <a:pt x="134137" y="399173"/>
                  </a:lnTo>
                  <a:close/>
                </a:path>
                <a:path w="535939" h="531494">
                  <a:moveTo>
                    <a:pt x="136512" y="73164"/>
                  </a:moveTo>
                  <a:lnTo>
                    <a:pt x="135737" y="73469"/>
                  </a:lnTo>
                  <a:lnTo>
                    <a:pt x="135991" y="73571"/>
                  </a:lnTo>
                  <a:lnTo>
                    <a:pt x="136512" y="73164"/>
                  </a:lnTo>
                  <a:close/>
                </a:path>
                <a:path w="535939" h="531494">
                  <a:moveTo>
                    <a:pt x="137490" y="74180"/>
                  </a:moveTo>
                  <a:lnTo>
                    <a:pt x="135991" y="73571"/>
                  </a:lnTo>
                  <a:lnTo>
                    <a:pt x="134442" y="74764"/>
                  </a:lnTo>
                  <a:lnTo>
                    <a:pt x="136817" y="75755"/>
                  </a:lnTo>
                  <a:lnTo>
                    <a:pt x="137490" y="74180"/>
                  </a:lnTo>
                  <a:close/>
                </a:path>
                <a:path w="535939" h="531494">
                  <a:moveTo>
                    <a:pt x="146850" y="109867"/>
                  </a:moveTo>
                  <a:lnTo>
                    <a:pt x="146227" y="108369"/>
                  </a:lnTo>
                  <a:lnTo>
                    <a:pt x="144957" y="108927"/>
                  </a:lnTo>
                  <a:lnTo>
                    <a:pt x="144665" y="109029"/>
                  </a:lnTo>
                  <a:lnTo>
                    <a:pt x="145656" y="111429"/>
                  </a:lnTo>
                  <a:lnTo>
                    <a:pt x="146850" y="109867"/>
                  </a:lnTo>
                  <a:close/>
                </a:path>
                <a:path w="535939" h="531494">
                  <a:moveTo>
                    <a:pt x="147243" y="109347"/>
                  </a:moveTo>
                  <a:lnTo>
                    <a:pt x="146850" y="109867"/>
                  </a:lnTo>
                  <a:lnTo>
                    <a:pt x="146951" y="110109"/>
                  </a:lnTo>
                  <a:lnTo>
                    <a:pt x="147243" y="109347"/>
                  </a:lnTo>
                  <a:close/>
                </a:path>
                <a:path w="535939" h="531494">
                  <a:moveTo>
                    <a:pt x="150025" y="71742"/>
                  </a:moveTo>
                  <a:lnTo>
                    <a:pt x="149136" y="71742"/>
                  </a:lnTo>
                  <a:lnTo>
                    <a:pt x="149136" y="75374"/>
                  </a:lnTo>
                  <a:lnTo>
                    <a:pt x="150025" y="75374"/>
                  </a:lnTo>
                  <a:lnTo>
                    <a:pt x="150025" y="71742"/>
                  </a:lnTo>
                  <a:close/>
                </a:path>
                <a:path w="535939" h="531494">
                  <a:moveTo>
                    <a:pt x="160121" y="16840"/>
                  </a:moveTo>
                  <a:lnTo>
                    <a:pt x="159359" y="17132"/>
                  </a:lnTo>
                  <a:lnTo>
                    <a:pt x="159613" y="17233"/>
                  </a:lnTo>
                  <a:lnTo>
                    <a:pt x="160121" y="16840"/>
                  </a:lnTo>
                  <a:close/>
                </a:path>
                <a:path w="535939" h="531494">
                  <a:moveTo>
                    <a:pt x="161099" y="17856"/>
                  </a:moveTo>
                  <a:lnTo>
                    <a:pt x="159613" y="17233"/>
                  </a:lnTo>
                  <a:lnTo>
                    <a:pt x="158038" y="18453"/>
                  </a:lnTo>
                  <a:lnTo>
                    <a:pt x="158559" y="18643"/>
                  </a:lnTo>
                  <a:lnTo>
                    <a:pt x="160413" y="19431"/>
                  </a:lnTo>
                  <a:lnTo>
                    <a:pt x="161099" y="17856"/>
                  </a:lnTo>
                  <a:close/>
                </a:path>
                <a:path w="535939" h="531494">
                  <a:moveTo>
                    <a:pt x="168198" y="20891"/>
                  </a:moveTo>
                  <a:lnTo>
                    <a:pt x="167297" y="20891"/>
                  </a:lnTo>
                  <a:lnTo>
                    <a:pt x="167297" y="24511"/>
                  </a:lnTo>
                  <a:lnTo>
                    <a:pt x="168198" y="24511"/>
                  </a:lnTo>
                  <a:lnTo>
                    <a:pt x="168198" y="20891"/>
                  </a:lnTo>
                  <a:close/>
                </a:path>
                <a:path w="535939" h="531494">
                  <a:moveTo>
                    <a:pt x="172364" y="1257"/>
                  </a:moveTo>
                  <a:lnTo>
                    <a:pt x="170180" y="609"/>
                  </a:lnTo>
                  <a:lnTo>
                    <a:pt x="167944" y="0"/>
                  </a:lnTo>
                  <a:lnTo>
                    <a:pt x="169799" y="2095"/>
                  </a:lnTo>
                  <a:lnTo>
                    <a:pt x="172364" y="1257"/>
                  </a:lnTo>
                  <a:close/>
                </a:path>
                <a:path w="535939" h="531494">
                  <a:moveTo>
                    <a:pt x="175882" y="20739"/>
                  </a:moveTo>
                  <a:lnTo>
                    <a:pt x="172364" y="21247"/>
                  </a:lnTo>
                  <a:lnTo>
                    <a:pt x="173253" y="22707"/>
                  </a:lnTo>
                  <a:lnTo>
                    <a:pt x="175628" y="22072"/>
                  </a:lnTo>
                  <a:lnTo>
                    <a:pt x="175031" y="21043"/>
                  </a:lnTo>
                  <a:lnTo>
                    <a:pt x="175882" y="20739"/>
                  </a:lnTo>
                  <a:close/>
                </a:path>
                <a:path w="535939" h="531494">
                  <a:moveTo>
                    <a:pt x="177749" y="431469"/>
                  </a:moveTo>
                  <a:lnTo>
                    <a:pt x="176542" y="429907"/>
                  </a:lnTo>
                  <a:lnTo>
                    <a:pt x="176326" y="430390"/>
                  </a:lnTo>
                  <a:lnTo>
                    <a:pt x="176136" y="430911"/>
                  </a:lnTo>
                  <a:lnTo>
                    <a:pt x="175539" y="432282"/>
                  </a:lnTo>
                  <a:lnTo>
                    <a:pt x="177114" y="432968"/>
                  </a:lnTo>
                  <a:lnTo>
                    <a:pt x="177749" y="431469"/>
                  </a:lnTo>
                  <a:close/>
                </a:path>
                <a:path w="535939" h="531494">
                  <a:moveTo>
                    <a:pt x="178155" y="431990"/>
                  </a:moveTo>
                  <a:lnTo>
                    <a:pt x="177850" y="431228"/>
                  </a:lnTo>
                  <a:lnTo>
                    <a:pt x="177749" y="431469"/>
                  </a:lnTo>
                  <a:lnTo>
                    <a:pt x="178155" y="431990"/>
                  </a:lnTo>
                  <a:close/>
                </a:path>
                <a:path w="535939" h="531494">
                  <a:moveTo>
                    <a:pt x="186829" y="49949"/>
                  </a:moveTo>
                  <a:lnTo>
                    <a:pt x="186207" y="45643"/>
                  </a:lnTo>
                  <a:lnTo>
                    <a:pt x="185013" y="47853"/>
                  </a:lnTo>
                  <a:lnTo>
                    <a:pt x="186829" y="49949"/>
                  </a:lnTo>
                  <a:close/>
                </a:path>
                <a:path w="535939" h="531494">
                  <a:moveTo>
                    <a:pt x="210997" y="415480"/>
                  </a:moveTo>
                  <a:lnTo>
                    <a:pt x="210477" y="415086"/>
                  </a:lnTo>
                  <a:lnTo>
                    <a:pt x="210210" y="415188"/>
                  </a:lnTo>
                  <a:lnTo>
                    <a:pt x="210997" y="415480"/>
                  </a:lnTo>
                  <a:close/>
                </a:path>
                <a:path w="535939" h="531494">
                  <a:moveTo>
                    <a:pt x="211975" y="414464"/>
                  </a:moveTo>
                  <a:lnTo>
                    <a:pt x="211302" y="412902"/>
                  </a:lnTo>
                  <a:lnTo>
                    <a:pt x="209410" y="413689"/>
                  </a:lnTo>
                  <a:lnTo>
                    <a:pt x="208902" y="413880"/>
                  </a:lnTo>
                  <a:lnTo>
                    <a:pt x="210477" y="415086"/>
                  </a:lnTo>
                  <a:lnTo>
                    <a:pt x="211975" y="414464"/>
                  </a:lnTo>
                  <a:close/>
                </a:path>
                <a:path w="535939" h="531494">
                  <a:moveTo>
                    <a:pt x="223164" y="455333"/>
                  </a:moveTo>
                  <a:lnTo>
                    <a:pt x="221335" y="453237"/>
                  </a:lnTo>
                  <a:lnTo>
                    <a:pt x="221500" y="454418"/>
                  </a:lnTo>
                  <a:lnTo>
                    <a:pt x="221691" y="455612"/>
                  </a:lnTo>
                  <a:lnTo>
                    <a:pt x="221970" y="457517"/>
                  </a:lnTo>
                  <a:lnTo>
                    <a:pt x="223164" y="455333"/>
                  </a:lnTo>
                  <a:close/>
                </a:path>
                <a:path w="535939" h="531494">
                  <a:moveTo>
                    <a:pt x="228498" y="473405"/>
                  </a:moveTo>
                  <a:lnTo>
                    <a:pt x="228269" y="473786"/>
                  </a:lnTo>
                  <a:lnTo>
                    <a:pt x="227685" y="473214"/>
                  </a:lnTo>
                  <a:lnTo>
                    <a:pt x="227482" y="473595"/>
                  </a:lnTo>
                  <a:lnTo>
                    <a:pt x="227266" y="474002"/>
                  </a:lnTo>
                  <a:lnTo>
                    <a:pt x="227050" y="474383"/>
                  </a:lnTo>
                  <a:lnTo>
                    <a:pt x="227495" y="474827"/>
                  </a:lnTo>
                  <a:lnTo>
                    <a:pt x="227685" y="475043"/>
                  </a:lnTo>
                  <a:lnTo>
                    <a:pt x="228498" y="473405"/>
                  </a:lnTo>
                  <a:close/>
                </a:path>
                <a:path w="535939" h="531494">
                  <a:moveTo>
                    <a:pt x="228600" y="450570"/>
                  </a:moveTo>
                  <a:lnTo>
                    <a:pt x="227164" y="449668"/>
                  </a:lnTo>
                  <a:lnTo>
                    <a:pt x="226771" y="452348"/>
                  </a:lnTo>
                  <a:lnTo>
                    <a:pt x="226656" y="453199"/>
                  </a:lnTo>
                  <a:lnTo>
                    <a:pt x="226949" y="452348"/>
                  </a:lnTo>
                  <a:lnTo>
                    <a:pt x="227990" y="452945"/>
                  </a:lnTo>
                  <a:lnTo>
                    <a:pt x="228600" y="450570"/>
                  </a:lnTo>
                  <a:close/>
                </a:path>
                <a:path w="535939" h="531494">
                  <a:moveTo>
                    <a:pt x="228815" y="449757"/>
                  </a:moveTo>
                  <a:lnTo>
                    <a:pt x="228600" y="450570"/>
                  </a:lnTo>
                  <a:lnTo>
                    <a:pt x="228815" y="449757"/>
                  </a:lnTo>
                  <a:close/>
                </a:path>
                <a:path w="535939" h="531494">
                  <a:moveTo>
                    <a:pt x="230327" y="512978"/>
                  </a:moveTo>
                  <a:lnTo>
                    <a:pt x="229514" y="511365"/>
                  </a:lnTo>
                  <a:lnTo>
                    <a:pt x="228942" y="511924"/>
                  </a:lnTo>
                  <a:lnTo>
                    <a:pt x="228714" y="511556"/>
                  </a:lnTo>
                  <a:lnTo>
                    <a:pt x="229514" y="513168"/>
                  </a:lnTo>
                  <a:lnTo>
                    <a:pt x="230085" y="512597"/>
                  </a:lnTo>
                  <a:lnTo>
                    <a:pt x="230327" y="512978"/>
                  </a:lnTo>
                  <a:close/>
                </a:path>
                <a:path w="535939" h="531494">
                  <a:moveTo>
                    <a:pt x="232232" y="474129"/>
                  </a:moveTo>
                  <a:lnTo>
                    <a:pt x="231660" y="473557"/>
                  </a:lnTo>
                  <a:lnTo>
                    <a:pt x="232041" y="473316"/>
                  </a:lnTo>
                  <a:lnTo>
                    <a:pt x="230428" y="474129"/>
                  </a:lnTo>
                  <a:lnTo>
                    <a:pt x="230974" y="474700"/>
                  </a:lnTo>
                  <a:lnTo>
                    <a:pt x="230619" y="474929"/>
                  </a:lnTo>
                  <a:lnTo>
                    <a:pt x="232232" y="474129"/>
                  </a:lnTo>
                  <a:close/>
                </a:path>
                <a:path w="535939" h="531494">
                  <a:moveTo>
                    <a:pt x="248589" y="455002"/>
                  </a:moveTo>
                  <a:lnTo>
                    <a:pt x="247967" y="453517"/>
                  </a:lnTo>
                  <a:lnTo>
                    <a:pt x="246392" y="454190"/>
                  </a:lnTo>
                  <a:lnTo>
                    <a:pt x="247396" y="456565"/>
                  </a:lnTo>
                  <a:lnTo>
                    <a:pt x="248589" y="455002"/>
                  </a:lnTo>
                  <a:close/>
                </a:path>
                <a:path w="535939" h="531494">
                  <a:moveTo>
                    <a:pt x="248983" y="454482"/>
                  </a:moveTo>
                  <a:lnTo>
                    <a:pt x="248589" y="455002"/>
                  </a:lnTo>
                  <a:lnTo>
                    <a:pt x="248691" y="455256"/>
                  </a:lnTo>
                  <a:lnTo>
                    <a:pt x="248983" y="454482"/>
                  </a:lnTo>
                  <a:close/>
                </a:path>
                <a:path w="535939" h="531494">
                  <a:moveTo>
                    <a:pt x="266750" y="512254"/>
                  </a:moveTo>
                  <a:lnTo>
                    <a:pt x="266547" y="512064"/>
                  </a:lnTo>
                  <a:lnTo>
                    <a:pt x="266357" y="511860"/>
                  </a:lnTo>
                  <a:lnTo>
                    <a:pt x="266103" y="511619"/>
                  </a:lnTo>
                  <a:lnTo>
                    <a:pt x="265341" y="512051"/>
                  </a:lnTo>
                  <a:lnTo>
                    <a:pt x="264934" y="512254"/>
                  </a:lnTo>
                  <a:lnTo>
                    <a:pt x="265506" y="512826"/>
                  </a:lnTo>
                  <a:lnTo>
                    <a:pt x="265150" y="513080"/>
                  </a:lnTo>
                  <a:lnTo>
                    <a:pt x="266750" y="512254"/>
                  </a:lnTo>
                  <a:close/>
                </a:path>
                <a:path w="535939" h="531494">
                  <a:moveTo>
                    <a:pt x="273989" y="80695"/>
                  </a:moveTo>
                  <a:lnTo>
                    <a:pt x="270446" y="81203"/>
                  </a:lnTo>
                  <a:lnTo>
                    <a:pt x="271348" y="82651"/>
                  </a:lnTo>
                  <a:lnTo>
                    <a:pt x="273735" y="82029"/>
                  </a:lnTo>
                  <a:lnTo>
                    <a:pt x="273138" y="80987"/>
                  </a:lnTo>
                  <a:lnTo>
                    <a:pt x="273989" y="80695"/>
                  </a:lnTo>
                  <a:close/>
                </a:path>
                <a:path w="535939" h="531494">
                  <a:moveTo>
                    <a:pt x="274015" y="510451"/>
                  </a:moveTo>
                  <a:lnTo>
                    <a:pt x="273634" y="510222"/>
                  </a:lnTo>
                  <a:lnTo>
                    <a:pt x="273227" y="510006"/>
                  </a:lnTo>
                  <a:lnTo>
                    <a:pt x="272846" y="509803"/>
                  </a:lnTo>
                  <a:lnTo>
                    <a:pt x="272605" y="510057"/>
                  </a:lnTo>
                  <a:lnTo>
                    <a:pt x="272402" y="510247"/>
                  </a:lnTo>
                  <a:lnTo>
                    <a:pt x="272211" y="510451"/>
                  </a:lnTo>
                  <a:lnTo>
                    <a:pt x="273824" y="511263"/>
                  </a:lnTo>
                  <a:lnTo>
                    <a:pt x="273456" y="511022"/>
                  </a:lnTo>
                  <a:lnTo>
                    <a:pt x="274015" y="510451"/>
                  </a:lnTo>
                  <a:close/>
                </a:path>
                <a:path w="535939" h="531494">
                  <a:moveTo>
                    <a:pt x="283108" y="474129"/>
                  </a:moveTo>
                  <a:lnTo>
                    <a:pt x="282702" y="473887"/>
                  </a:lnTo>
                  <a:lnTo>
                    <a:pt x="282308" y="473684"/>
                  </a:lnTo>
                  <a:lnTo>
                    <a:pt x="281914" y="473468"/>
                  </a:lnTo>
                  <a:lnTo>
                    <a:pt x="281686" y="473722"/>
                  </a:lnTo>
                  <a:lnTo>
                    <a:pt x="281279" y="474129"/>
                  </a:lnTo>
                  <a:lnTo>
                    <a:pt x="282892" y="474929"/>
                  </a:lnTo>
                  <a:lnTo>
                    <a:pt x="282536" y="474700"/>
                  </a:lnTo>
                  <a:lnTo>
                    <a:pt x="283108" y="474129"/>
                  </a:lnTo>
                  <a:close/>
                </a:path>
                <a:path w="535939" h="531494">
                  <a:moveTo>
                    <a:pt x="284911" y="488734"/>
                  </a:moveTo>
                  <a:lnTo>
                    <a:pt x="283578" y="487705"/>
                  </a:lnTo>
                  <a:lnTo>
                    <a:pt x="283806" y="487934"/>
                  </a:lnTo>
                  <a:lnTo>
                    <a:pt x="283260" y="488505"/>
                  </a:lnTo>
                  <a:lnTo>
                    <a:pt x="283832" y="489204"/>
                  </a:lnTo>
                  <a:lnTo>
                    <a:pt x="284099" y="489572"/>
                  </a:lnTo>
                  <a:lnTo>
                    <a:pt x="284657" y="489013"/>
                  </a:lnTo>
                  <a:lnTo>
                    <a:pt x="284911" y="488734"/>
                  </a:lnTo>
                  <a:close/>
                </a:path>
                <a:path w="535939" h="531494">
                  <a:moveTo>
                    <a:pt x="286740" y="399173"/>
                  </a:moveTo>
                  <a:lnTo>
                    <a:pt x="283108" y="399173"/>
                  </a:lnTo>
                  <a:lnTo>
                    <a:pt x="283108" y="400088"/>
                  </a:lnTo>
                  <a:lnTo>
                    <a:pt x="286740" y="400088"/>
                  </a:lnTo>
                  <a:lnTo>
                    <a:pt x="286740" y="399173"/>
                  </a:lnTo>
                  <a:close/>
                </a:path>
                <a:path w="535939" h="531494">
                  <a:moveTo>
                    <a:pt x="288556" y="77647"/>
                  </a:moveTo>
                  <a:lnTo>
                    <a:pt x="284911" y="77647"/>
                  </a:lnTo>
                  <a:lnTo>
                    <a:pt x="284911" y="78549"/>
                  </a:lnTo>
                  <a:lnTo>
                    <a:pt x="288556" y="78549"/>
                  </a:lnTo>
                  <a:lnTo>
                    <a:pt x="288556" y="77647"/>
                  </a:lnTo>
                  <a:close/>
                </a:path>
                <a:path w="535939" h="531494">
                  <a:moveTo>
                    <a:pt x="292188" y="474129"/>
                  </a:moveTo>
                  <a:lnTo>
                    <a:pt x="291998" y="473913"/>
                  </a:lnTo>
                  <a:lnTo>
                    <a:pt x="291782" y="473722"/>
                  </a:lnTo>
                  <a:lnTo>
                    <a:pt x="291553" y="473468"/>
                  </a:lnTo>
                  <a:lnTo>
                    <a:pt x="291172" y="473684"/>
                  </a:lnTo>
                  <a:lnTo>
                    <a:pt x="290766" y="473887"/>
                  </a:lnTo>
                  <a:lnTo>
                    <a:pt x="290360" y="474129"/>
                  </a:lnTo>
                  <a:lnTo>
                    <a:pt x="290931" y="474700"/>
                  </a:lnTo>
                  <a:lnTo>
                    <a:pt x="290576" y="474929"/>
                  </a:lnTo>
                  <a:lnTo>
                    <a:pt x="292188" y="474129"/>
                  </a:lnTo>
                  <a:close/>
                </a:path>
                <a:path w="535939" h="531494">
                  <a:moveTo>
                    <a:pt x="293204" y="462254"/>
                  </a:moveTo>
                  <a:lnTo>
                    <a:pt x="292354" y="462102"/>
                  </a:lnTo>
                  <a:lnTo>
                    <a:pt x="293166" y="462318"/>
                  </a:lnTo>
                  <a:close/>
                </a:path>
                <a:path w="535939" h="531494">
                  <a:moveTo>
                    <a:pt x="295770" y="464261"/>
                  </a:moveTo>
                  <a:lnTo>
                    <a:pt x="294944" y="463969"/>
                  </a:lnTo>
                  <a:lnTo>
                    <a:pt x="295541" y="462927"/>
                  </a:lnTo>
                  <a:lnTo>
                    <a:pt x="293166" y="462318"/>
                  </a:lnTo>
                  <a:lnTo>
                    <a:pt x="292252" y="463753"/>
                  </a:lnTo>
                  <a:lnTo>
                    <a:pt x="295770" y="464261"/>
                  </a:lnTo>
                  <a:close/>
                </a:path>
                <a:path w="535939" h="531494">
                  <a:moveTo>
                    <a:pt x="295808" y="480441"/>
                  </a:moveTo>
                  <a:lnTo>
                    <a:pt x="295198" y="478942"/>
                  </a:lnTo>
                  <a:lnTo>
                    <a:pt x="293624" y="479615"/>
                  </a:lnTo>
                  <a:lnTo>
                    <a:pt x="294627" y="481990"/>
                  </a:lnTo>
                  <a:lnTo>
                    <a:pt x="295808" y="480441"/>
                  </a:lnTo>
                  <a:close/>
                </a:path>
                <a:path w="535939" h="531494">
                  <a:moveTo>
                    <a:pt x="296214" y="479920"/>
                  </a:moveTo>
                  <a:lnTo>
                    <a:pt x="295808" y="480441"/>
                  </a:lnTo>
                  <a:lnTo>
                    <a:pt x="295922" y="480695"/>
                  </a:lnTo>
                  <a:lnTo>
                    <a:pt x="296214" y="479920"/>
                  </a:lnTo>
                  <a:close/>
                </a:path>
                <a:path w="535939" h="531494">
                  <a:moveTo>
                    <a:pt x="297637" y="517715"/>
                  </a:moveTo>
                  <a:lnTo>
                    <a:pt x="297421" y="517512"/>
                  </a:lnTo>
                  <a:lnTo>
                    <a:pt x="297230" y="517309"/>
                  </a:lnTo>
                  <a:lnTo>
                    <a:pt x="297002" y="517067"/>
                  </a:lnTo>
                  <a:lnTo>
                    <a:pt x="296621" y="517283"/>
                  </a:lnTo>
                  <a:lnTo>
                    <a:pt x="295808" y="517715"/>
                  </a:lnTo>
                  <a:lnTo>
                    <a:pt x="296379" y="518287"/>
                  </a:lnTo>
                  <a:lnTo>
                    <a:pt x="296024" y="518541"/>
                  </a:lnTo>
                  <a:lnTo>
                    <a:pt x="297637" y="517715"/>
                  </a:lnTo>
                  <a:close/>
                </a:path>
                <a:path w="535939" h="531494">
                  <a:moveTo>
                    <a:pt x="301256" y="477748"/>
                  </a:moveTo>
                  <a:lnTo>
                    <a:pt x="300685" y="477177"/>
                  </a:lnTo>
                  <a:lnTo>
                    <a:pt x="301066" y="476948"/>
                  </a:lnTo>
                  <a:lnTo>
                    <a:pt x="299466" y="477748"/>
                  </a:lnTo>
                  <a:lnTo>
                    <a:pt x="300037" y="478320"/>
                  </a:lnTo>
                  <a:lnTo>
                    <a:pt x="299656" y="478561"/>
                  </a:lnTo>
                  <a:lnTo>
                    <a:pt x="301256" y="477748"/>
                  </a:lnTo>
                  <a:close/>
                </a:path>
                <a:path w="535939" h="531494">
                  <a:moveTo>
                    <a:pt x="302133" y="90220"/>
                  </a:moveTo>
                  <a:lnTo>
                    <a:pt x="300151" y="88099"/>
                  </a:lnTo>
                  <a:lnTo>
                    <a:pt x="297637" y="88950"/>
                  </a:lnTo>
                  <a:lnTo>
                    <a:pt x="298742" y="89242"/>
                  </a:lnTo>
                  <a:lnTo>
                    <a:pt x="299821" y="89560"/>
                  </a:lnTo>
                  <a:lnTo>
                    <a:pt x="302133" y="90220"/>
                  </a:lnTo>
                  <a:close/>
                </a:path>
                <a:path w="535939" h="531494">
                  <a:moveTo>
                    <a:pt x="309943" y="503580"/>
                  </a:moveTo>
                  <a:lnTo>
                    <a:pt x="309613" y="502437"/>
                  </a:lnTo>
                  <a:lnTo>
                    <a:pt x="308533" y="503288"/>
                  </a:lnTo>
                  <a:lnTo>
                    <a:pt x="308533" y="504088"/>
                  </a:lnTo>
                  <a:lnTo>
                    <a:pt x="309943" y="503580"/>
                  </a:lnTo>
                  <a:close/>
                </a:path>
                <a:path w="535939" h="531494">
                  <a:moveTo>
                    <a:pt x="310400" y="503415"/>
                  </a:moveTo>
                  <a:lnTo>
                    <a:pt x="309943" y="503580"/>
                  </a:lnTo>
                  <a:lnTo>
                    <a:pt x="309981" y="503732"/>
                  </a:lnTo>
                  <a:lnTo>
                    <a:pt x="310400" y="503415"/>
                  </a:lnTo>
                  <a:close/>
                </a:path>
                <a:path w="535939" h="531494">
                  <a:moveTo>
                    <a:pt x="312839" y="498703"/>
                  </a:moveTo>
                  <a:lnTo>
                    <a:pt x="312674" y="498233"/>
                  </a:lnTo>
                  <a:lnTo>
                    <a:pt x="312521" y="498284"/>
                  </a:lnTo>
                  <a:lnTo>
                    <a:pt x="312839" y="498703"/>
                  </a:lnTo>
                  <a:close/>
                </a:path>
                <a:path w="535939" h="531494">
                  <a:moveTo>
                    <a:pt x="313817" y="497903"/>
                  </a:moveTo>
                  <a:lnTo>
                    <a:pt x="312966" y="496824"/>
                  </a:lnTo>
                  <a:lnTo>
                    <a:pt x="312166" y="496824"/>
                  </a:lnTo>
                  <a:lnTo>
                    <a:pt x="312674" y="498233"/>
                  </a:lnTo>
                  <a:lnTo>
                    <a:pt x="313817" y="497903"/>
                  </a:lnTo>
                  <a:close/>
                </a:path>
                <a:path w="535939" h="531494">
                  <a:moveTo>
                    <a:pt x="324777" y="477050"/>
                  </a:moveTo>
                  <a:lnTo>
                    <a:pt x="324548" y="477418"/>
                  </a:lnTo>
                  <a:lnTo>
                    <a:pt x="323977" y="476846"/>
                  </a:lnTo>
                  <a:lnTo>
                    <a:pt x="323761" y="477240"/>
                  </a:lnTo>
                  <a:lnTo>
                    <a:pt x="323532" y="477621"/>
                  </a:lnTo>
                  <a:lnTo>
                    <a:pt x="323316" y="478002"/>
                  </a:lnTo>
                  <a:lnTo>
                    <a:pt x="323977" y="478663"/>
                  </a:lnTo>
                  <a:lnTo>
                    <a:pt x="324777" y="477050"/>
                  </a:lnTo>
                  <a:close/>
                </a:path>
                <a:path w="535939" h="531494">
                  <a:moveTo>
                    <a:pt x="330339" y="530428"/>
                  </a:moveTo>
                  <a:lnTo>
                    <a:pt x="329933" y="530225"/>
                  </a:lnTo>
                  <a:lnTo>
                    <a:pt x="329552" y="529983"/>
                  </a:lnTo>
                  <a:lnTo>
                    <a:pt x="329171" y="529780"/>
                  </a:lnTo>
                  <a:lnTo>
                    <a:pt x="328510" y="530428"/>
                  </a:lnTo>
                  <a:lnTo>
                    <a:pt x="330123" y="531241"/>
                  </a:lnTo>
                  <a:lnTo>
                    <a:pt x="329768" y="531012"/>
                  </a:lnTo>
                  <a:lnTo>
                    <a:pt x="330339" y="530428"/>
                  </a:lnTo>
                  <a:close/>
                </a:path>
                <a:path w="535939" h="531494">
                  <a:moveTo>
                    <a:pt x="333857" y="478853"/>
                  </a:moveTo>
                  <a:lnTo>
                    <a:pt x="333629" y="479234"/>
                  </a:lnTo>
                  <a:lnTo>
                    <a:pt x="333057" y="478663"/>
                  </a:lnTo>
                  <a:lnTo>
                    <a:pt x="332841" y="479044"/>
                  </a:lnTo>
                  <a:lnTo>
                    <a:pt x="332625" y="479450"/>
                  </a:lnTo>
                  <a:lnTo>
                    <a:pt x="332422" y="479831"/>
                  </a:lnTo>
                  <a:lnTo>
                    <a:pt x="332867" y="480275"/>
                  </a:lnTo>
                  <a:lnTo>
                    <a:pt x="333057" y="480491"/>
                  </a:lnTo>
                  <a:lnTo>
                    <a:pt x="333857" y="478853"/>
                  </a:lnTo>
                  <a:close/>
                </a:path>
                <a:path w="535939" h="531494">
                  <a:moveTo>
                    <a:pt x="335788" y="503186"/>
                  </a:moveTo>
                  <a:lnTo>
                    <a:pt x="335216" y="502615"/>
                  </a:lnTo>
                  <a:lnTo>
                    <a:pt x="335572" y="502373"/>
                  </a:lnTo>
                  <a:lnTo>
                    <a:pt x="333959" y="503186"/>
                  </a:lnTo>
                  <a:lnTo>
                    <a:pt x="334619" y="503834"/>
                  </a:lnTo>
                  <a:lnTo>
                    <a:pt x="335000" y="503631"/>
                  </a:lnTo>
                  <a:lnTo>
                    <a:pt x="335381" y="503389"/>
                  </a:lnTo>
                  <a:lnTo>
                    <a:pt x="335788" y="503186"/>
                  </a:lnTo>
                  <a:close/>
                </a:path>
                <a:path w="535939" h="531494">
                  <a:moveTo>
                    <a:pt x="338162" y="41275"/>
                  </a:moveTo>
                  <a:lnTo>
                    <a:pt x="337642" y="40868"/>
                  </a:lnTo>
                  <a:lnTo>
                    <a:pt x="337375" y="40970"/>
                  </a:lnTo>
                  <a:lnTo>
                    <a:pt x="338162" y="41275"/>
                  </a:lnTo>
                  <a:close/>
                </a:path>
                <a:path w="535939" h="531494">
                  <a:moveTo>
                    <a:pt x="339140" y="40233"/>
                  </a:moveTo>
                  <a:lnTo>
                    <a:pt x="338569" y="38963"/>
                  </a:lnTo>
                  <a:lnTo>
                    <a:pt x="338455" y="38658"/>
                  </a:lnTo>
                  <a:lnTo>
                    <a:pt x="336575" y="39471"/>
                  </a:lnTo>
                  <a:lnTo>
                    <a:pt x="336067" y="39662"/>
                  </a:lnTo>
                  <a:lnTo>
                    <a:pt x="337642" y="40868"/>
                  </a:lnTo>
                  <a:lnTo>
                    <a:pt x="339140" y="40233"/>
                  </a:lnTo>
                  <a:close/>
                </a:path>
                <a:path w="535939" h="531494">
                  <a:moveTo>
                    <a:pt x="340918" y="490778"/>
                  </a:moveTo>
                  <a:lnTo>
                    <a:pt x="340410" y="490372"/>
                  </a:lnTo>
                  <a:lnTo>
                    <a:pt x="339928" y="489966"/>
                  </a:lnTo>
                  <a:lnTo>
                    <a:pt x="339420" y="489572"/>
                  </a:lnTo>
                  <a:lnTo>
                    <a:pt x="339420" y="491363"/>
                  </a:lnTo>
                  <a:lnTo>
                    <a:pt x="339928" y="491172"/>
                  </a:lnTo>
                  <a:lnTo>
                    <a:pt x="340410" y="490982"/>
                  </a:lnTo>
                  <a:lnTo>
                    <a:pt x="340918" y="490778"/>
                  </a:lnTo>
                  <a:close/>
                </a:path>
                <a:path w="535939" h="531494">
                  <a:moveTo>
                    <a:pt x="342239" y="78930"/>
                  </a:moveTo>
                  <a:lnTo>
                    <a:pt x="341414" y="78803"/>
                  </a:lnTo>
                  <a:lnTo>
                    <a:pt x="342188" y="79019"/>
                  </a:lnTo>
                  <a:close/>
                </a:path>
                <a:path w="535939" h="531494">
                  <a:moveTo>
                    <a:pt x="344817" y="80949"/>
                  </a:moveTo>
                  <a:lnTo>
                    <a:pt x="343979" y="80670"/>
                  </a:lnTo>
                  <a:lnTo>
                    <a:pt x="344563" y="79641"/>
                  </a:lnTo>
                  <a:lnTo>
                    <a:pt x="342188" y="79019"/>
                  </a:lnTo>
                  <a:lnTo>
                    <a:pt x="341299" y="80467"/>
                  </a:lnTo>
                  <a:lnTo>
                    <a:pt x="344817" y="80949"/>
                  </a:lnTo>
                  <a:close/>
                </a:path>
                <a:path w="535939" h="531494">
                  <a:moveTo>
                    <a:pt x="352145" y="499452"/>
                  </a:moveTo>
                  <a:lnTo>
                    <a:pt x="351866" y="499198"/>
                  </a:lnTo>
                  <a:lnTo>
                    <a:pt x="351307" y="498640"/>
                  </a:lnTo>
                  <a:lnTo>
                    <a:pt x="350278" y="499999"/>
                  </a:lnTo>
                  <a:lnTo>
                    <a:pt x="350507" y="499745"/>
                  </a:lnTo>
                  <a:lnTo>
                    <a:pt x="351078" y="500316"/>
                  </a:lnTo>
                  <a:lnTo>
                    <a:pt x="351421" y="500024"/>
                  </a:lnTo>
                  <a:lnTo>
                    <a:pt x="351777" y="499745"/>
                  </a:lnTo>
                  <a:lnTo>
                    <a:pt x="352145" y="499452"/>
                  </a:lnTo>
                  <a:close/>
                </a:path>
                <a:path w="535939" h="531494">
                  <a:moveTo>
                    <a:pt x="353542" y="498132"/>
                  </a:moveTo>
                  <a:lnTo>
                    <a:pt x="353199" y="496989"/>
                  </a:lnTo>
                  <a:lnTo>
                    <a:pt x="352145" y="497840"/>
                  </a:lnTo>
                  <a:lnTo>
                    <a:pt x="352145" y="498640"/>
                  </a:lnTo>
                  <a:lnTo>
                    <a:pt x="353542" y="498132"/>
                  </a:lnTo>
                  <a:close/>
                </a:path>
                <a:path w="535939" h="531494">
                  <a:moveTo>
                    <a:pt x="354012" y="497967"/>
                  </a:moveTo>
                  <a:lnTo>
                    <a:pt x="353542" y="498132"/>
                  </a:lnTo>
                  <a:lnTo>
                    <a:pt x="353580" y="498284"/>
                  </a:lnTo>
                  <a:lnTo>
                    <a:pt x="354012" y="497967"/>
                  </a:lnTo>
                  <a:close/>
                </a:path>
                <a:path w="535939" h="531494">
                  <a:moveTo>
                    <a:pt x="361772" y="446366"/>
                  </a:moveTo>
                  <a:lnTo>
                    <a:pt x="361251" y="445973"/>
                  </a:lnTo>
                  <a:lnTo>
                    <a:pt x="361010" y="446074"/>
                  </a:lnTo>
                  <a:lnTo>
                    <a:pt x="361772" y="446366"/>
                  </a:lnTo>
                  <a:close/>
                </a:path>
                <a:path w="535939" h="531494">
                  <a:moveTo>
                    <a:pt x="362750" y="445350"/>
                  </a:moveTo>
                  <a:lnTo>
                    <a:pt x="362064" y="443776"/>
                  </a:lnTo>
                  <a:lnTo>
                    <a:pt x="359689" y="444779"/>
                  </a:lnTo>
                  <a:lnTo>
                    <a:pt x="361251" y="445973"/>
                  </a:lnTo>
                  <a:lnTo>
                    <a:pt x="362750" y="445350"/>
                  </a:lnTo>
                  <a:close/>
                </a:path>
                <a:path w="535939" h="531494">
                  <a:moveTo>
                    <a:pt x="364744" y="500253"/>
                  </a:moveTo>
                  <a:lnTo>
                    <a:pt x="363931" y="498640"/>
                  </a:lnTo>
                  <a:lnTo>
                    <a:pt x="363359" y="499211"/>
                  </a:lnTo>
                  <a:lnTo>
                    <a:pt x="363131" y="498856"/>
                  </a:lnTo>
                  <a:lnTo>
                    <a:pt x="363931" y="500468"/>
                  </a:lnTo>
                  <a:lnTo>
                    <a:pt x="364502" y="499897"/>
                  </a:lnTo>
                  <a:lnTo>
                    <a:pt x="364744" y="500253"/>
                  </a:lnTo>
                  <a:close/>
                </a:path>
                <a:path w="535939" h="531494">
                  <a:moveTo>
                    <a:pt x="372122" y="499643"/>
                  </a:moveTo>
                  <a:lnTo>
                    <a:pt x="370763" y="498602"/>
                  </a:lnTo>
                  <a:lnTo>
                    <a:pt x="371017" y="498830"/>
                  </a:lnTo>
                  <a:lnTo>
                    <a:pt x="370446" y="499402"/>
                  </a:lnTo>
                  <a:lnTo>
                    <a:pt x="370738" y="499745"/>
                  </a:lnTo>
                  <a:lnTo>
                    <a:pt x="371017" y="500100"/>
                  </a:lnTo>
                  <a:lnTo>
                    <a:pt x="371309" y="500468"/>
                  </a:lnTo>
                  <a:lnTo>
                    <a:pt x="371563" y="500189"/>
                  </a:lnTo>
                  <a:lnTo>
                    <a:pt x="372122" y="499643"/>
                  </a:lnTo>
                  <a:close/>
                </a:path>
                <a:path w="535939" h="531494">
                  <a:moveTo>
                    <a:pt x="373926" y="475932"/>
                  </a:moveTo>
                  <a:lnTo>
                    <a:pt x="373545" y="475716"/>
                  </a:lnTo>
                  <a:lnTo>
                    <a:pt x="373138" y="475500"/>
                  </a:lnTo>
                  <a:lnTo>
                    <a:pt x="372757" y="475297"/>
                  </a:lnTo>
                  <a:lnTo>
                    <a:pt x="372122" y="475932"/>
                  </a:lnTo>
                  <a:lnTo>
                    <a:pt x="373735" y="476732"/>
                  </a:lnTo>
                  <a:lnTo>
                    <a:pt x="373367" y="476504"/>
                  </a:lnTo>
                  <a:lnTo>
                    <a:pt x="373926" y="475932"/>
                  </a:lnTo>
                  <a:close/>
                </a:path>
                <a:path w="535939" h="531494">
                  <a:moveTo>
                    <a:pt x="382739" y="478002"/>
                  </a:moveTo>
                  <a:lnTo>
                    <a:pt x="382549" y="477621"/>
                  </a:lnTo>
                  <a:lnTo>
                    <a:pt x="382320" y="477240"/>
                  </a:lnTo>
                  <a:lnTo>
                    <a:pt x="382104" y="476846"/>
                  </a:lnTo>
                  <a:lnTo>
                    <a:pt x="381533" y="477418"/>
                  </a:lnTo>
                  <a:lnTo>
                    <a:pt x="381304" y="477050"/>
                  </a:lnTo>
                  <a:lnTo>
                    <a:pt x="382104" y="478663"/>
                  </a:lnTo>
                  <a:lnTo>
                    <a:pt x="382295" y="478447"/>
                  </a:lnTo>
                  <a:lnTo>
                    <a:pt x="382511" y="478256"/>
                  </a:lnTo>
                  <a:lnTo>
                    <a:pt x="382739" y="478002"/>
                  </a:lnTo>
                  <a:close/>
                </a:path>
                <a:path w="535939" h="531494">
                  <a:moveTo>
                    <a:pt x="384733" y="472998"/>
                  </a:moveTo>
                  <a:lnTo>
                    <a:pt x="383933" y="471385"/>
                  </a:lnTo>
                  <a:lnTo>
                    <a:pt x="383362" y="471957"/>
                  </a:lnTo>
                  <a:lnTo>
                    <a:pt x="383120" y="471601"/>
                  </a:lnTo>
                  <a:lnTo>
                    <a:pt x="383933" y="473214"/>
                  </a:lnTo>
                  <a:lnTo>
                    <a:pt x="384505" y="472643"/>
                  </a:lnTo>
                  <a:lnTo>
                    <a:pt x="384733" y="472998"/>
                  </a:lnTo>
                  <a:close/>
                </a:path>
                <a:path w="535939" h="531494">
                  <a:moveTo>
                    <a:pt x="401167" y="53568"/>
                  </a:moveTo>
                  <a:lnTo>
                    <a:pt x="400558" y="49288"/>
                  </a:lnTo>
                  <a:lnTo>
                    <a:pt x="399351" y="51485"/>
                  </a:lnTo>
                  <a:lnTo>
                    <a:pt x="401167" y="53568"/>
                  </a:lnTo>
                  <a:close/>
                </a:path>
                <a:path w="535939" h="531494">
                  <a:moveTo>
                    <a:pt x="404825" y="98971"/>
                  </a:moveTo>
                  <a:lnTo>
                    <a:pt x="404190" y="97472"/>
                  </a:lnTo>
                  <a:lnTo>
                    <a:pt x="402907" y="98018"/>
                  </a:lnTo>
                  <a:lnTo>
                    <a:pt x="402615" y="98132"/>
                  </a:lnTo>
                  <a:lnTo>
                    <a:pt x="403606" y="100520"/>
                  </a:lnTo>
                  <a:lnTo>
                    <a:pt x="404825" y="98971"/>
                  </a:lnTo>
                  <a:close/>
                </a:path>
                <a:path w="535939" h="531494">
                  <a:moveTo>
                    <a:pt x="405218" y="98450"/>
                  </a:moveTo>
                  <a:lnTo>
                    <a:pt x="404825" y="98971"/>
                  </a:lnTo>
                  <a:lnTo>
                    <a:pt x="404926" y="99212"/>
                  </a:lnTo>
                  <a:lnTo>
                    <a:pt x="405218" y="98450"/>
                  </a:lnTo>
                  <a:close/>
                </a:path>
                <a:path w="535939" h="531494">
                  <a:moveTo>
                    <a:pt x="464756" y="410616"/>
                  </a:moveTo>
                  <a:lnTo>
                    <a:pt x="463308" y="409702"/>
                  </a:lnTo>
                  <a:lnTo>
                    <a:pt x="462927" y="412394"/>
                  </a:lnTo>
                  <a:lnTo>
                    <a:pt x="462800" y="413219"/>
                  </a:lnTo>
                  <a:lnTo>
                    <a:pt x="463105" y="412394"/>
                  </a:lnTo>
                  <a:lnTo>
                    <a:pt x="464134" y="412978"/>
                  </a:lnTo>
                  <a:lnTo>
                    <a:pt x="464756" y="410616"/>
                  </a:lnTo>
                  <a:close/>
                </a:path>
                <a:path w="535939" h="531494">
                  <a:moveTo>
                    <a:pt x="464972" y="409803"/>
                  </a:moveTo>
                  <a:lnTo>
                    <a:pt x="464756" y="410616"/>
                  </a:lnTo>
                  <a:lnTo>
                    <a:pt x="464972" y="409803"/>
                  </a:lnTo>
                  <a:close/>
                </a:path>
                <a:path w="535939" h="531494">
                  <a:moveTo>
                    <a:pt x="471563" y="151676"/>
                  </a:moveTo>
                  <a:lnTo>
                    <a:pt x="470674" y="151676"/>
                  </a:lnTo>
                  <a:lnTo>
                    <a:pt x="470674" y="155308"/>
                  </a:lnTo>
                  <a:lnTo>
                    <a:pt x="471563" y="155308"/>
                  </a:lnTo>
                  <a:lnTo>
                    <a:pt x="471563" y="151676"/>
                  </a:lnTo>
                  <a:close/>
                </a:path>
                <a:path w="535939" h="531494">
                  <a:moveTo>
                    <a:pt x="486562" y="179374"/>
                  </a:moveTo>
                  <a:lnTo>
                    <a:pt x="482930" y="179374"/>
                  </a:lnTo>
                  <a:lnTo>
                    <a:pt x="482930" y="180289"/>
                  </a:lnTo>
                  <a:lnTo>
                    <a:pt x="486562" y="180289"/>
                  </a:lnTo>
                  <a:lnTo>
                    <a:pt x="486562" y="179374"/>
                  </a:lnTo>
                  <a:close/>
                </a:path>
                <a:path w="535939" h="531494">
                  <a:moveTo>
                    <a:pt x="499275" y="274243"/>
                  </a:moveTo>
                  <a:lnTo>
                    <a:pt x="498640" y="271868"/>
                  </a:lnTo>
                  <a:lnTo>
                    <a:pt x="497624" y="272465"/>
                  </a:lnTo>
                  <a:lnTo>
                    <a:pt x="497332" y="271614"/>
                  </a:lnTo>
                  <a:lnTo>
                    <a:pt x="497840" y="275132"/>
                  </a:lnTo>
                  <a:lnTo>
                    <a:pt x="499275" y="274243"/>
                  </a:lnTo>
                  <a:close/>
                </a:path>
                <a:path w="535939" h="531494">
                  <a:moveTo>
                    <a:pt x="506526" y="372338"/>
                  </a:moveTo>
                  <a:lnTo>
                    <a:pt x="505917" y="369951"/>
                  </a:lnTo>
                  <a:lnTo>
                    <a:pt x="504875" y="370547"/>
                  </a:lnTo>
                  <a:lnTo>
                    <a:pt x="504583" y="369697"/>
                  </a:lnTo>
                  <a:lnTo>
                    <a:pt x="505091" y="373240"/>
                  </a:lnTo>
                  <a:lnTo>
                    <a:pt x="506526" y="372338"/>
                  </a:lnTo>
                  <a:close/>
                </a:path>
                <a:path w="535939" h="531494">
                  <a:moveTo>
                    <a:pt x="506526" y="185229"/>
                  </a:moveTo>
                  <a:lnTo>
                    <a:pt x="505917" y="182854"/>
                  </a:lnTo>
                  <a:lnTo>
                    <a:pt x="504875" y="183426"/>
                  </a:lnTo>
                  <a:lnTo>
                    <a:pt x="504583" y="182600"/>
                  </a:lnTo>
                  <a:lnTo>
                    <a:pt x="505091" y="186118"/>
                  </a:lnTo>
                  <a:lnTo>
                    <a:pt x="506526" y="185229"/>
                  </a:lnTo>
                  <a:close/>
                </a:path>
                <a:path w="535939" h="531494">
                  <a:moveTo>
                    <a:pt x="534339" y="182156"/>
                  </a:moveTo>
                  <a:lnTo>
                    <a:pt x="533577" y="182448"/>
                  </a:lnTo>
                  <a:lnTo>
                    <a:pt x="533819" y="182549"/>
                  </a:lnTo>
                  <a:lnTo>
                    <a:pt x="534339" y="182156"/>
                  </a:lnTo>
                  <a:close/>
                </a:path>
                <a:path w="535939" h="531494">
                  <a:moveTo>
                    <a:pt x="535317" y="183172"/>
                  </a:moveTo>
                  <a:lnTo>
                    <a:pt x="533819" y="182549"/>
                  </a:lnTo>
                  <a:lnTo>
                    <a:pt x="532257" y="183743"/>
                  </a:lnTo>
                  <a:lnTo>
                    <a:pt x="534657" y="184746"/>
                  </a:lnTo>
                  <a:lnTo>
                    <a:pt x="535317" y="183172"/>
                  </a:lnTo>
                  <a:close/>
                </a:path>
                <a:path w="535939" h="531494">
                  <a:moveTo>
                    <a:pt x="535571" y="186055"/>
                  </a:moveTo>
                  <a:lnTo>
                    <a:pt x="532053" y="186563"/>
                  </a:lnTo>
                  <a:lnTo>
                    <a:pt x="532942" y="188023"/>
                  </a:lnTo>
                  <a:lnTo>
                    <a:pt x="535317" y="187388"/>
                  </a:lnTo>
                  <a:lnTo>
                    <a:pt x="534720" y="186359"/>
                  </a:lnTo>
                  <a:lnTo>
                    <a:pt x="535571" y="186055"/>
                  </a:lnTo>
                  <a:close/>
                </a:path>
              </a:pathLst>
            </a:custGeom>
            <a:solidFill>
              <a:srgbClr val="C78A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401813" y="494423"/>
              <a:ext cx="525145" cy="410845"/>
            </a:xfrm>
            <a:custGeom>
              <a:avLst/>
              <a:gdLst/>
              <a:ahLst/>
              <a:cxnLst/>
              <a:rect l="l" t="t" r="r" b="b"/>
              <a:pathLst>
                <a:path w="525144" h="410844">
                  <a:moveTo>
                    <a:pt x="1447" y="199161"/>
                  </a:moveTo>
                  <a:lnTo>
                    <a:pt x="1028" y="198399"/>
                  </a:lnTo>
                  <a:lnTo>
                    <a:pt x="787" y="197993"/>
                  </a:lnTo>
                  <a:lnTo>
                    <a:pt x="241" y="198564"/>
                  </a:lnTo>
                  <a:lnTo>
                    <a:pt x="0" y="198208"/>
                  </a:lnTo>
                  <a:lnTo>
                    <a:pt x="787" y="199821"/>
                  </a:lnTo>
                  <a:lnTo>
                    <a:pt x="1003" y="199605"/>
                  </a:lnTo>
                  <a:lnTo>
                    <a:pt x="1219" y="199415"/>
                  </a:lnTo>
                  <a:lnTo>
                    <a:pt x="1447" y="199161"/>
                  </a:lnTo>
                  <a:close/>
                </a:path>
                <a:path w="525144" h="410844">
                  <a:moveTo>
                    <a:pt x="14173" y="187744"/>
                  </a:moveTo>
                  <a:lnTo>
                    <a:pt x="13512" y="187096"/>
                  </a:lnTo>
                  <a:lnTo>
                    <a:pt x="12712" y="188709"/>
                  </a:lnTo>
                  <a:lnTo>
                    <a:pt x="12941" y="188341"/>
                  </a:lnTo>
                  <a:lnTo>
                    <a:pt x="13512" y="188912"/>
                  </a:lnTo>
                  <a:lnTo>
                    <a:pt x="13728" y="188518"/>
                  </a:lnTo>
                  <a:lnTo>
                    <a:pt x="13957" y="188137"/>
                  </a:lnTo>
                  <a:lnTo>
                    <a:pt x="14173" y="187744"/>
                  </a:lnTo>
                  <a:close/>
                </a:path>
                <a:path w="525144" h="410844">
                  <a:moveTo>
                    <a:pt x="23507" y="253301"/>
                  </a:moveTo>
                  <a:lnTo>
                    <a:pt x="23228" y="253034"/>
                  </a:lnTo>
                  <a:lnTo>
                    <a:pt x="22974" y="252755"/>
                  </a:lnTo>
                  <a:lnTo>
                    <a:pt x="22694" y="252501"/>
                  </a:lnTo>
                  <a:lnTo>
                    <a:pt x="21640" y="253834"/>
                  </a:lnTo>
                  <a:lnTo>
                    <a:pt x="21894" y="253606"/>
                  </a:lnTo>
                  <a:lnTo>
                    <a:pt x="22466" y="254152"/>
                  </a:lnTo>
                  <a:lnTo>
                    <a:pt x="22809" y="253873"/>
                  </a:lnTo>
                  <a:lnTo>
                    <a:pt x="23164" y="253606"/>
                  </a:lnTo>
                  <a:lnTo>
                    <a:pt x="23507" y="253301"/>
                  </a:lnTo>
                  <a:close/>
                </a:path>
                <a:path w="525144" h="410844">
                  <a:moveTo>
                    <a:pt x="25069" y="195008"/>
                  </a:moveTo>
                  <a:lnTo>
                    <a:pt x="24815" y="194767"/>
                  </a:lnTo>
                  <a:lnTo>
                    <a:pt x="24625" y="194564"/>
                  </a:lnTo>
                  <a:lnTo>
                    <a:pt x="24409" y="194360"/>
                  </a:lnTo>
                  <a:lnTo>
                    <a:pt x="23609" y="195973"/>
                  </a:lnTo>
                  <a:lnTo>
                    <a:pt x="23837" y="195618"/>
                  </a:lnTo>
                  <a:lnTo>
                    <a:pt x="24409" y="196189"/>
                  </a:lnTo>
                  <a:lnTo>
                    <a:pt x="24625" y="195783"/>
                  </a:lnTo>
                  <a:lnTo>
                    <a:pt x="24866" y="195389"/>
                  </a:lnTo>
                  <a:lnTo>
                    <a:pt x="25069" y="195008"/>
                  </a:lnTo>
                  <a:close/>
                </a:path>
                <a:path w="525144" h="410844">
                  <a:moveTo>
                    <a:pt x="32600" y="227965"/>
                  </a:moveTo>
                  <a:lnTo>
                    <a:pt x="32029" y="227406"/>
                  </a:lnTo>
                  <a:lnTo>
                    <a:pt x="32385" y="227152"/>
                  </a:lnTo>
                  <a:lnTo>
                    <a:pt x="30772" y="227965"/>
                  </a:lnTo>
                  <a:lnTo>
                    <a:pt x="30962" y="228168"/>
                  </a:lnTo>
                  <a:lnTo>
                    <a:pt x="31178" y="228358"/>
                  </a:lnTo>
                  <a:lnTo>
                    <a:pt x="31419" y="228612"/>
                  </a:lnTo>
                  <a:lnTo>
                    <a:pt x="31800" y="228409"/>
                  </a:lnTo>
                  <a:lnTo>
                    <a:pt x="32194" y="228193"/>
                  </a:lnTo>
                  <a:lnTo>
                    <a:pt x="32600" y="227965"/>
                  </a:lnTo>
                  <a:close/>
                </a:path>
                <a:path w="525144" h="410844">
                  <a:moveTo>
                    <a:pt x="38709" y="109042"/>
                  </a:moveTo>
                  <a:lnTo>
                    <a:pt x="38544" y="108585"/>
                  </a:lnTo>
                  <a:lnTo>
                    <a:pt x="38417" y="108623"/>
                  </a:lnTo>
                  <a:lnTo>
                    <a:pt x="38709" y="109042"/>
                  </a:lnTo>
                  <a:close/>
                </a:path>
                <a:path w="525144" h="410844">
                  <a:moveTo>
                    <a:pt x="39687" y="108242"/>
                  </a:moveTo>
                  <a:lnTo>
                    <a:pt x="38862" y="107162"/>
                  </a:lnTo>
                  <a:lnTo>
                    <a:pt x="38049" y="107162"/>
                  </a:lnTo>
                  <a:lnTo>
                    <a:pt x="38544" y="108585"/>
                  </a:lnTo>
                  <a:lnTo>
                    <a:pt x="39687" y="108242"/>
                  </a:lnTo>
                  <a:close/>
                </a:path>
                <a:path w="525144" h="410844">
                  <a:moveTo>
                    <a:pt x="41427" y="80568"/>
                  </a:moveTo>
                  <a:lnTo>
                    <a:pt x="41173" y="80314"/>
                  </a:lnTo>
                  <a:lnTo>
                    <a:pt x="40957" y="80124"/>
                  </a:lnTo>
                  <a:lnTo>
                    <a:pt x="40767" y="79933"/>
                  </a:lnTo>
                  <a:lnTo>
                    <a:pt x="39966" y="81546"/>
                  </a:lnTo>
                  <a:lnTo>
                    <a:pt x="40195" y="81153"/>
                  </a:lnTo>
                  <a:lnTo>
                    <a:pt x="40767" y="81737"/>
                  </a:lnTo>
                  <a:lnTo>
                    <a:pt x="40982" y="81343"/>
                  </a:lnTo>
                  <a:lnTo>
                    <a:pt x="41186" y="80949"/>
                  </a:lnTo>
                  <a:lnTo>
                    <a:pt x="41427" y="80568"/>
                  </a:lnTo>
                  <a:close/>
                </a:path>
                <a:path w="525144" h="410844">
                  <a:moveTo>
                    <a:pt x="48679" y="82892"/>
                  </a:moveTo>
                  <a:lnTo>
                    <a:pt x="48247" y="82130"/>
                  </a:lnTo>
                  <a:lnTo>
                    <a:pt x="48044" y="81737"/>
                  </a:lnTo>
                  <a:lnTo>
                    <a:pt x="47472" y="82308"/>
                  </a:lnTo>
                  <a:lnTo>
                    <a:pt x="47231" y="81940"/>
                  </a:lnTo>
                  <a:lnTo>
                    <a:pt x="48044" y="83553"/>
                  </a:lnTo>
                  <a:lnTo>
                    <a:pt x="48234" y="83337"/>
                  </a:lnTo>
                  <a:lnTo>
                    <a:pt x="48450" y="83146"/>
                  </a:lnTo>
                  <a:lnTo>
                    <a:pt x="48679" y="82892"/>
                  </a:lnTo>
                  <a:close/>
                </a:path>
                <a:path w="525144" h="410844">
                  <a:moveTo>
                    <a:pt x="50647" y="56515"/>
                  </a:moveTo>
                  <a:lnTo>
                    <a:pt x="50419" y="56870"/>
                  </a:lnTo>
                  <a:lnTo>
                    <a:pt x="49847" y="56299"/>
                  </a:lnTo>
                  <a:lnTo>
                    <a:pt x="49631" y="56705"/>
                  </a:lnTo>
                  <a:lnTo>
                    <a:pt x="49212" y="57467"/>
                  </a:lnTo>
                  <a:lnTo>
                    <a:pt x="49441" y="57721"/>
                  </a:lnTo>
                  <a:lnTo>
                    <a:pt x="49657" y="57912"/>
                  </a:lnTo>
                  <a:lnTo>
                    <a:pt x="49847" y="58127"/>
                  </a:lnTo>
                  <a:lnTo>
                    <a:pt x="50647" y="56515"/>
                  </a:lnTo>
                  <a:close/>
                </a:path>
                <a:path w="525144" h="410844">
                  <a:moveTo>
                    <a:pt x="52578" y="320624"/>
                  </a:moveTo>
                  <a:lnTo>
                    <a:pt x="51917" y="319963"/>
                  </a:lnTo>
                  <a:lnTo>
                    <a:pt x="51536" y="320167"/>
                  </a:lnTo>
                  <a:lnTo>
                    <a:pt x="51155" y="320408"/>
                  </a:lnTo>
                  <a:lnTo>
                    <a:pt x="50761" y="320624"/>
                  </a:lnTo>
                  <a:lnTo>
                    <a:pt x="51333" y="321195"/>
                  </a:lnTo>
                  <a:lnTo>
                    <a:pt x="50965" y="321424"/>
                  </a:lnTo>
                  <a:lnTo>
                    <a:pt x="52578" y="320624"/>
                  </a:lnTo>
                  <a:close/>
                </a:path>
                <a:path w="525144" h="410844">
                  <a:moveTo>
                    <a:pt x="54381" y="100901"/>
                  </a:moveTo>
                  <a:lnTo>
                    <a:pt x="53047" y="99860"/>
                  </a:lnTo>
                  <a:lnTo>
                    <a:pt x="53276" y="100101"/>
                  </a:lnTo>
                  <a:lnTo>
                    <a:pt x="52730" y="100672"/>
                  </a:lnTo>
                  <a:lnTo>
                    <a:pt x="53581" y="101714"/>
                  </a:lnTo>
                  <a:lnTo>
                    <a:pt x="53848" y="101460"/>
                  </a:lnTo>
                  <a:lnTo>
                    <a:pt x="54127" y="101180"/>
                  </a:lnTo>
                  <a:lnTo>
                    <a:pt x="54381" y="100901"/>
                  </a:lnTo>
                  <a:close/>
                </a:path>
                <a:path w="525144" h="410844">
                  <a:moveTo>
                    <a:pt x="59829" y="207073"/>
                  </a:moveTo>
                  <a:lnTo>
                    <a:pt x="58026" y="207073"/>
                  </a:lnTo>
                  <a:lnTo>
                    <a:pt x="58216" y="207581"/>
                  </a:lnTo>
                  <a:lnTo>
                    <a:pt x="58432" y="208089"/>
                  </a:lnTo>
                  <a:lnTo>
                    <a:pt x="58623" y="208572"/>
                  </a:lnTo>
                  <a:lnTo>
                    <a:pt x="59029" y="208089"/>
                  </a:lnTo>
                  <a:lnTo>
                    <a:pt x="59829" y="207073"/>
                  </a:lnTo>
                  <a:close/>
                </a:path>
                <a:path w="525144" h="410844">
                  <a:moveTo>
                    <a:pt x="61556" y="230911"/>
                  </a:moveTo>
                  <a:lnTo>
                    <a:pt x="61315" y="231267"/>
                  </a:lnTo>
                  <a:lnTo>
                    <a:pt x="60744" y="230695"/>
                  </a:lnTo>
                  <a:lnTo>
                    <a:pt x="60528" y="231076"/>
                  </a:lnTo>
                  <a:lnTo>
                    <a:pt x="60325" y="231482"/>
                  </a:lnTo>
                  <a:lnTo>
                    <a:pt x="60109" y="231863"/>
                  </a:lnTo>
                  <a:lnTo>
                    <a:pt x="60337" y="232117"/>
                  </a:lnTo>
                  <a:lnTo>
                    <a:pt x="60553" y="232308"/>
                  </a:lnTo>
                  <a:lnTo>
                    <a:pt x="60744" y="232524"/>
                  </a:lnTo>
                  <a:lnTo>
                    <a:pt x="61556" y="230911"/>
                  </a:lnTo>
                  <a:close/>
                </a:path>
                <a:path w="525144" h="410844">
                  <a:moveTo>
                    <a:pt x="61556" y="212331"/>
                  </a:moveTo>
                  <a:lnTo>
                    <a:pt x="60744" y="210718"/>
                  </a:lnTo>
                  <a:lnTo>
                    <a:pt x="60172" y="211264"/>
                  </a:lnTo>
                  <a:lnTo>
                    <a:pt x="59944" y="210908"/>
                  </a:lnTo>
                  <a:lnTo>
                    <a:pt x="60744" y="212521"/>
                  </a:lnTo>
                  <a:lnTo>
                    <a:pt x="61315" y="211950"/>
                  </a:lnTo>
                  <a:lnTo>
                    <a:pt x="61556" y="212331"/>
                  </a:lnTo>
                  <a:close/>
                </a:path>
                <a:path w="525144" h="410844">
                  <a:moveTo>
                    <a:pt x="61658" y="162687"/>
                  </a:moveTo>
                  <a:lnTo>
                    <a:pt x="60299" y="161620"/>
                  </a:lnTo>
                  <a:lnTo>
                    <a:pt x="60553" y="161861"/>
                  </a:lnTo>
                  <a:lnTo>
                    <a:pt x="59982" y="162433"/>
                  </a:lnTo>
                  <a:lnTo>
                    <a:pt x="60274" y="162763"/>
                  </a:lnTo>
                  <a:lnTo>
                    <a:pt x="60553" y="163131"/>
                  </a:lnTo>
                  <a:lnTo>
                    <a:pt x="60845" y="163487"/>
                  </a:lnTo>
                  <a:lnTo>
                    <a:pt x="61125" y="163207"/>
                  </a:lnTo>
                  <a:lnTo>
                    <a:pt x="61379" y="162941"/>
                  </a:lnTo>
                  <a:lnTo>
                    <a:pt x="61658" y="162687"/>
                  </a:lnTo>
                  <a:close/>
                </a:path>
                <a:path w="525144" h="410844">
                  <a:moveTo>
                    <a:pt x="61658" y="93433"/>
                  </a:moveTo>
                  <a:lnTo>
                    <a:pt x="61379" y="93179"/>
                  </a:lnTo>
                  <a:lnTo>
                    <a:pt x="61125" y="92913"/>
                  </a:lnTo>
                  <a:lnTo>
                    <a:pt x="60845" y="92633"/>
                  </a:lnTo>
                  <a:lnTo>
                    <a:pt x="59791" y="93992"/>
                  </a:lnTo>
                  <a:lnTo>
                    <a:pt x="60045" y="93738"/>
                  </a:lnTo>
                  <a:lnTo>
                    <a:pt x="60591" y="94310"/>
                  </a:lnTo>
                  <a:lnTo>
                    <a:pt x="61658" y="93433"/>
                  </a:lnTo>
                  <a:close/>
                </a:path>
                <a:path w="525144" h="410844">
                  <a:moveTo>
                    <a:pt x="62331" y="165354"/>
                  </a:moveTo>
                  <a:lnTo>
                    <a:pt x="62166" y="164884"/>
                  </a:lnTo>
                  <a:lnTo>
                    <a:pt x="62014" y="164934"/>
                  </a:lnTo>
                  <a:lnTo>
                    <a:pt x="62331" y="165354"/>
                  </a:lnTo>
                  <a:close/>
                </a:path>
                <a:path w="525144" h="410844">
                  <a:moveTo>
                    <a:pt x="63309" y="164553"/>
                  </a:moveTo>
                  <a:lnTo>
                    <a:pt x="63030" y="164185"/>
                  </a:lnTo>
                  <a:lnTo>
                    <a:pt x="62738" y="163842"/>
                  </a:lnTo>
                  <a:lnTo>
                    <a:pt x="62458" y="163487"/>
                  </a:lnTo>
                  <a:lnTo>
                    <a:pt x="61658" y="163487"/>
                  </a:lnTo>
                  <a:lnTo>
                    <a:pt x="62166" y="164884"/>
                  </a:lnTo>
                  <a:lnTo>
                    <a:pt x="63309" y="164553"/>
                  </a:lnTo>
                  <a:close/>
                </a:path>
                <a:path w="525144" h="410844">
                  <a:moveTo>
                    <a:pt x="63474" y="267931"/>
                  </a:moveTo>
                  <a:lnTo>
                    <a:pt x="62826" y="267284"/>
                  </a:lnTo>
                  <a:lnTo>
                    <a:pt x="62445" y="267487"/>
                  </a:lnTo>
                  <a:lnTo>
                    <a:pt x="62064" y="267728"/>
                  </a:lnTo>
                  <a:lnTo>
                    <a:pt x="61658" y="267931"/>
                  </a:lnTo>
                  <a:lnTo>
                    <a:pt x="62230" y="268516"/>
                  </a:lnTo>
                  <a:lnTo>
                    <a:pt x="61874" y="268744"/>
                  </a:lnTo>
                  <a:lnTo>
                    <a:pt x="63474" y="267931"/>
                  </a:lnTo>
                  <a:close/>
                </a:path>
                <a:path w="525144" h="410844">
                  <a:moveTo>
                    <a:pt x="65278" y="75285"/>
                  </a:moveTo>
                  <a:lnTo>
                    <a:pt x="65024" y="75006"/>
                  </a:lnTo>
                  <a:lnTo>
                    <a:pt x="64757" y="74726"/>
                  </a:lnTo>
                  <a:lnTo>
                    <a:pt x="64477" y="74472"/>
                  </a:lnTo>
                  <a:lnTo>
                    <a:pt x="63436" y="75819"/>
                  </a:lnTo>
                  <a:lnTo>
                    <a:pt x="63677" y="75565"/>
                  </a:lnTo>
                  <a:lnTo>
                    <a:pt x="64249" y="76136"/>
                  </a:lnTo>
                  <a:lnTo>
                    <a:pt x="65278" y="75285"/>
                  </a:lnTo>
                  <a:close/>
                </a:path>
                <a:path w="525144" h="410844">
                  <a:moveTo>
                    <a:pt x="67106" y="251485"/>
                  </a:moveTo>
                  <a:lnTo>
                    <a:pt x="66827" y="251231"/>
                  </a:lnTo>
                  <a:lnTo>
                    <a:pt x="66573" y="250952"/>
                  </a:lnTo>
                  <a:lnTo>
                    <a:pt x="66306" y="250672"/>
                  </a:lnTo>
                  <a:lnTo>
                    <a:pt x="65239" y="252031"/>
                  </a:lnTo>
                  <a:lnTo>
                    <a:pt x="65493" y="251777"/>
                  </a:lnTo>
                  <a:lnTo>
                    <a:pt x="66052" y="252349"/>
                  </a:lnTo>
                  <a:lnTo>
                    <a:pt x="67106" y="251485"/>
                  </a:lnTo>
                  <a:close/>
                </a:path>
                <a:path w="525144" h="410844">
                  <a:moveTo>
                    <a:pt x="67106" y="209804"/>
                  </a:moveTo>
                  <a:lnTo>
                    <a:pt x="66535" y="209232"/>
                  </a:lnTo>
                  <a:lnTo>
                    <a:pt x="66916" y="209003"/>
                  </a:lnTo>
                  <a:lnTo>
                    <a:pt x="65278" y="209804"/>
                  </a:lnTo>
                  <a:lnTo>
                    <a:pt x="65493" y="209994"/>
                  </a:lnTo>
                  <a:lnTo>
                    <a:pt x="65684" y="210210"/>
                  </a:lnTo>
                  <a:lnTo>
                    <a:pt x="65938" y="210439"/>
                  </a:lnTo>
                  <a:lnTo>
                    <a:pt x="66700" y="210019"/>
                  </a:lnTo>
                  <a:lnTo>
                    <a:pt x="67106" y="209804"/>
                  </a:lnTo>
                  <a:close/>
                </a:path>
                <a:path w="525144" h="410844">
                  <a:moveTo>
                    <a:pt x="67779" y="92697"/>
                  </a:moveTo>
                  <a:lnTo>
                    <a:pt x="67614" y="92227"/>
                  </a:lnTo>
                  <a:lnTo>
                    <a:pt x="67462" y="92265"/>
                  </a:lnTo>
                  <a:lnTo>
                    <a:pt x="67779" y="92697"/>
                  </a:lnTo>
                  <a:close/>
                </a:path>
                <a:path w="525144" h="410844">
                  <a:moveTo>
                    <a:pt x="68757" y="91884"/>
                  </a:moveTo>
                  <a:lnTo>
                    <a:pt x="67906" y="90805"/>
                  </a:lnTo>
                  <a:lnTo>
                    <a:pt x="67106" y="90805"/>
                  </a:lnTo>
                  <a:lnTo>
                    <a:pt x="67614" y="92227"/>
                  </a:lnTo>
                  <a:lnTo>
                    <a:pt x="68757" y="91884"/>
                  </a:lnTo>
                  <a:close/>
                </a:path>
                <a:path w="525144" h="410844">
                  <a:moveTo>
                    <a:pt x="70739" y="166306"/>
                  </a:moveTo>
                  <a:lnTo>
                    <a:pt x="69392" y="165252"/>
                  </a:lnTo>
                  <a:lnTo>
                    <a:pt x="69634" y="165481"/>
                  </a:lnTo>
                  <a:lnTo>
                    <a:pt x="69075" y="166052"/>
                  </a:lnTo>
                  <a:lnTo>
                    <a:pt x="69354" y="166420"/>
                  </a:lnTo>
                  <a:lnTo>
                    <a:pt x="69646" y="166751"/>
                  </a:lnTo>
                  <a:lnTo>
                    <a:pt x="69926" y="167119"/>
                  </a:lnTo>
                  <a:lnTo>
                    <a:pt x="70739" y="166306"/>
                  </a:lnTo>
                  <a:close/>
                </a:path>
                <a:path w="525144" h="410844">
                  <a:moveTo>
                    <a:pt x="77901" y="314464"/>
                  </a:moveTo>
                  <a:lnTo>
                    <a:pt x="77673" y="314833"/>
                  </a:lnTo>
                  <a:lnTo>
                    <a:pt x="77101" y="314261"/>
                  </a:lnTo>
                  <a:lnTo>
                    <a:pt x="76885" y="314655"/>
                  </a:lnTo>
                  <a:lnTo>
                    <a:pt x="76454" y="315417"/>
                  </a:lnTo>
                  <a:lnTo>
                    <a:pt x="76695" y="315671"/>
                  </a:lnTo>
                  <a:lnTo>
                    <a:pt x="76911" y="315861"/>
                  </a:lnTo>
                  <a:lnTo>
                    <a:pt x="77101" y="316077"/>
                  </a:lnTo>
                  <a:lnTo>
                    <a:pt x="77901" y="314464"/>
                  </a:lnTo>
                  <a:close/>
                </a:path>
                <a:path w="525144" h="410844">
                  <a:moveTo>
                    <a:pt x="79425" y="26733"/>
                  </a:moveTo>
                  <a:lnTo>
                    <a:pt x="79095" y="25590"/>
                  </a:lnTo>
                  <a:lnTo>
                    <a:pt x="78003" y="26416"/>
                  </a:lnTo>
                  <a:lnTo>
                    <a:pt x="78003" y="27254"/>
                  </a:lnTo>
                  <a:lnTo>
                    <a:pt x="79425" y="26733"/>
                  </a:lnTo>
                  <a:close/>
                </a:path>
                <a:path w="525144" h="410844">
                  <a:moveTo>
                    <a:pt x="79730" y="290842"/>
                  </a:moveTo>
                  <a:lnTo>
                    <a:pt x="79489" y="291198"/>
                  </a:lnTo>
                  <a:lnTo>
                    <a:pt x="78917" y="290652"/>
                  </a:lnTo>
                  <a:lnTo>
                    <a:pt x="78701" y="291033"/>
                  </a:lnTo>
                  <a:lnTo>
                    <a:pt x="78473" y="291439"/>
                  </a:lnTo>
                  <a:lnTo>
                    <a:pt x="78257" y="291820"/>
                  </a:lnTo>
                  <a:lnTo>
                    <a:pt x="78511" y="292049"/>
                  </a:lnTo>
                  <a:lnTo>
                    <a:pt x="78701" y="292265"/>
                  </a:lnTo>
                  <a:lnTo>
                    <a:pt x="78917" y="292455"/>
                  </a:lnTo>
                  <a:lnTo>
                    <a:pt x="79730" y="290842"/>
                  </a:lnTo>
                  <a:close/>
                </a:path>
                <a:path w="525144" h="410844">
                  <a:moveTo>
                    <a:pt x="79870" y="26568"/>
                  </a:moveTo>
                  <a:lnTo>
                    <a:pt x="79425" y="26733"/>
                  </a:lnTo>
                  <a:lnTo>
                    <a:pt x="79476" y="26885"/>
                  </a:lnTo>
                  <a:lnTo>
                    <a:pt x="79870" y="26568"/>
                  </a:lnTo>
                  <a:close/>
                </a:path>
                <a:path w="525144" h="410844">
                  <a:moveTo>
                    <a:pt x="81381" y="236778"/>
                  </a:moveTo>
                  <a:lnTo>
                    <a:pt x="81127" y="236550"/>
                  </a:lnTo>
                  <a:lnTo>
                    <a:pt x="80937" y="236334"/>
                  </a:lnTo>
                  <a:lnTo>
                    <a:pt x="80721" y="236143"/>
                  </a:lnTo>
                  <a:lnTo>
                    <a:pt x="79921" y="237756"/>
                  </a:lnTo>
                  <a:lnTo>
                    <a:pt x="80175" y="237401"/>
                  </a:lnTo>
                  <a:lnTo>
                    <a:pt x="80721" y="237972"/>
                  </a:lnTo>
                  <a:lnTo>
                    <a:pt x="80949" y="237566"/>
                  </a:lnTo>
                  <a:lnTo>
                    <a:pt x="81165" y="237159"/>
                  </a:lnTo>
                  <a:lnTo>
                    <a:pt x="81381" y="236778"/>
                  </a:lnTo>
                  <a:close/>
                </a:path>
                <a:path w="525144" h="410844">
                  <a:moveTo>
                    <a:pt x="85280" y="336969"/>
                  </a:moveTo>
                  <a:lnTo>
                    <a:pt x="84709" y="336397"/>
                  </a:lnTo>
                  <a:lnTo>
                    <a:pt x="85064" y="336169"/>
                  </a:lnTo>
                  <a:lnTo>
                    <a:pt x="83464" y="336969"/>
                  </a:lnTo>
                  <a:lnTo>
                    <a:pt x="84035" y="337540"/>
                  </a:lnTo>
                  <a:lnTo>
                    <a:pt x="83654" y="337781"/>
                  </a:lnTo>
                  <a:lnTo>
                    <a:pt x="85280" y="336969"/>
                  </a:lnTo>
                  <a:close/>
                </a:path>
                <a:path w="525144" h="410844">
                  <a:moveTo>
                    <a:pt x="88912" y="100711"/>
                  </a:moveTo>
                  <a:lnTo>
                    <a:pt x="88633" y="100431"/>
                  </a:lnTo>
                  <a:lnTo>
                    <a:pt x="88353" y="100177"/>
                  </a:lnTo>
                  <a:lnTo>
                    <a:pt x="88099" y="99910"/>
                  </a:lnTo>
                  <a:lnTo>
                    <a:pt x="87045" y="101244"/>
                  </a:lnTo>
                  <a:lnTo>
                    <a:pt x="87274" y="101015"/>
                  </a:lnTo>
                  <a:lnTo>
                    <a:pt x="87845" y="101561"/>
                  </a:lnTo>
                  <a:lnTo>
                    <a:pt x="88214" y="101282"/>
                  </a:lnTo>
                  <a:lnTo>
                    <a:pt x="88544" y="100990"/>
                  </a:lnTo>
                  <a:lnTo>
                    <a:pt x="88912" y="100711"/>
                  </a:lnTo>
                  <a:close/>
                </a:path>
                <a:path w="525144" h="410844">
                  <a:moveTo>
                    <a:pt x="90309" y="99402"/>
                  </a:moveTo>
                  <a:lnTo>
                    <a:pt x="89992" y="98247"/>
                  </a:lnTo>
                  <a:lnTo>
                    <a:pt x="88912" y="99085"/>
                  </a:lnTo>
                  <a:lnTo>
                    <a:pt x="88912" y="99910"/>
                  </a:lnTo>
                  <a:lnTo>
                    <a:pt x="90309" y="99402"/>
                  </a:lnTo>
                  <a:close/>
                </a:path>
                <a:path w="525144" h="410844">
                  <a:moveTo>
                    <a:pt x="90716" y="329806"/>
                  </a:moveTo>
                  <a:lnTo>
                    <a:pt x="89369" y="328739"/>
                  </a:lnTo>
                  <a:lnTo>
                    <a:pt x="89623" y="328993"/>
                  </a:lnTo>
                  <a:lnTo>
                    <a:pt x="89052" y="329552"/>
                  </a:lnTo>
                  <a:lnTo>
                    <a:pt x="89331" y="329907"/>
                  </a:lnTo>
                  <a:lnTo>
                    <a:pt x="89623" y="330250"/>
                  </a:lnTo>
                  <a:lnTo>
                    <a:pt x="89903" y="330606"/>
                  </a:lnTo>
                  <a:lnTo>
                    <a:pt x="90716" y="329806"/>
                  </a:lnTo>
                  <a:close/>
                </a:path>
                <a:path w="525144" h="410844">
                  <a:moveTo>
                    <a:pt x="90779" y="99225"/>
                  </a:moveTo>
                  <a:lnTo>
                    <a:pt x="90309" y="99402"/>
                  </a:lnTo>
                  <a:lnTo>
                    <a:pt x="90347" y="99542"/>
                  </a:lnTo>
                  <a:lnTo>
                    <a:pt x="90779" y="99225"/>
                  </a:lnTo>
                  <a:close/>
                </a:path>
                <a:path w="525144" h="410844">
                  <a:moveTo>
                    <a:pt x="91389" y="332498"/>
                  </a:moveTo>
                  <a:lnTo>
                    <a:pt x="91211" y="332003"/>
                  </a:lnTo>
                  <a:lnTo>
                    <a:pt x="91071" y="332054"/>
                  </a:lnTo>
                  <a:lnTo>
                    <a:pt x="91389" y="332498"/>
                  </a:lnTo>
                  <a:close/>
                </a:path>
                <a:path w="525144" h="410844">
                  <a:moveTo>
                    <a:pt x="92367" y="331685"/>
                  </a:moveTo>
                  <a:lnTo>
                    <a:pt x="91541" y="330606"/>
                  </a:lnTo>
                  <a:lnTo>
                    <a:pt x="90716" y="330606"/>
                  </a:lnTo>
                  <a:lnTo>
                    <a:pt x="91211" y="332003"/>
                  </a:lnTo>
                  <a:lnTo>
                    <a:pt x="92367" y="331685"/>
                  </a:lnTo>
                  <a:close/>
                </a:path>
                <a:path w="525144" h="410844">
                  <a:moveTo>
                    <a:pt x="92532" y="94449"/>
                  </a:moveTo>
                  <a:lnTo>
                    <a:pt x="92049" y="94653"/>
                  </a:lnTo>
                  <a:lnTo>
                    <a:pt x="91541" y="94856"/>
                  </a:lnTo>
                  <a:lnTo>
                    <a:pt x="91033" y="95046"/>
                  </a:lnTo>
                  <a:lnTo>
                    <a:pt x="92049" y="95859"/>
                  </a:lnTo>
                  <a:lnTo>
                    <a:pt x="92532" y="96253"/>
                  </a:lnTo>
                  <a:lnTo>
                    <a:pt x="92532" y="94449"/>
                  </a:lnTo>
                  <a:close/>
                </a:path>
                <a:path w="525144" h="410844">
                  <a:moveTo>
                    <a:pt x="92532" y="91821"/>
                  </a:moveTo>
                  <a:lnTo>
                    <a:pt x="91198" y="90766"/>
                  </a:lnTo>
                  <a:lnTo>
                    <a:pt x="91427" y="91020"/>
                  </a:lnTo>
                  <a:lnTo>
                    <a:pt x="90855" y="91567"/>
                  </a:lnTo>
                  <a:lnTo>
                    <a:pt x="91732" y="92633"/>
                  </a:lnTo>
                  <a:lnTo>
                    <a:pt x="92532" y="91821"/>
                  </a:lnTo>
                  <a:close/>
                </a:path>
                <a:path w="525144" h="410844">
                  <a:moveTo>
                    <a:pt x="93218" y="312496"/>
                  </a:moveTo>
                  <a:lnTo>
                    <a:pt x="93040" y="312026"/>
                  </a:lnTo>
                  <a:lnTo>
                    <a:pt x="92900" y="312077"/>
                  </a:lnTo>
                  <a:lnTo>
                    <a:pt x="93218" y="312496"/>
                  </a:lnTo>
                  <a:close/>
                </a:path>
                <a:path w="525144" h="410844">
                  <a:moveTo>
                    <a:pt x="94043" y="93865"/>
                  </a:moveTo>
                  <a:lnTo>
                    <a:pt x="93040" y="93040"/>
                  </a:lnTo>
                  <a:lnTo>
                    <a:pt x="92532" y="92633"/>
                  </a:lnTo>
                  <a:lnTo>
                    <a:pt x="92532" y="94449"/>
                  </a:lnTo>
                  <a:lnTo>
                    <a:pt x="93040" y="94246"/>
                  </a:lnTo>
                  <a:lnTo>
                    <a:pt x="93535" y="94056"/>
                  </a:lnTo>
                  <a:lnTo>
                    <a:pt x="94043" y="93865"/>
                  </a:lnTo>
                  <a:close/>
                </a:path>
                <a:path w="525144" h="410844">
                  <a:moveTo>
                    <a:pt x="94195" y="311696"/>
                  </a:moveTo>
                  <a:lnTo>
                    <a:pt x="93345" y="310629"/>
                  </a:lnTo>
                  <a:lnTo>
                    <a:pt x="92532" y="310629"/>
                  </a:lnTo>
                  <a:lnTo>
                    <a:pt x="93040" y="312026"/>
                  </a:lnTo>
                  <a:lnTo>
                    <a:pt x="94195" y="311696"/>
                  </a:lnTo>
                  <a:close/>
                </a:path>
                <a:path w="525144" h="410844">
                  <a:moveTo>
                    <a:pt x="107746" y="374269"/>
                  </a:moveTo>
                  <a:lnTo>
                    <a:pt x="107569" y="373811"/>
                  </a:lnTo>
                  <a:lnTo>
                    <a:pt x="107429" y="373849"/>
                  </a:lnTo>
                  <a:lnTo>
                    <a:pt x="107746" y="374269"/>
                  </a:lnTo>
                  <a:close/>
                </a:path>
                <a:path w="525144" h="410844">
                  <a:moveTo>
                    <a:pt x="108712" y="373468"/>
                  </a:moveTo>
                  <a:lnTo>
                    <a:pt x="107886" y="372389"/>
                  </a:lnTo>
                  <a:lnTo>
                    <a:pt x="107061" y="372389"/>
                  </a:lnTo>
                  <a:lnTo>
                    <a:pt x="107569" y="373811"/>
                  </a:lnTo>
                  <a:lnTo>
                    <a:pt x="108712" y="373468"/>
                  </a:lnTo>
                  <a:close/>
                </a:path>
                <a:path w="525144" h="410844">
                  <a:moveTo>
                    <a:pt x="117881" y="381673"/>
                  </a:moveTo>
                  <a:lnTo>
                    <a:pt x="117627" y="382041"/>
                  </a:lnTo>
                  <a:lnTo>
                    <a:pt x="117068" y="381469"/>
                  </a:lnTo>
                  <a:lnTo>
                    <a:pt x="116840" y="381863"/>
                  </a:lnTo>
                  <a:lnTo>
                    <a:pt x="116624" y="382270"/>
                  </a:lnTo>
                  <a:lnTo>
                    <a:pt x="116420" y="382625"/>
                  </a:lnTo>
                  <a:lnTo>
                    <a:pt x="116649" y="382879"/>
                  </a:lnTo>
                  <a:lnTo>
                    <a:pt x="116865" y="383070"/>
                  </a:lnTo>
                  <a:lnTo>
                    <a:pt x="117068" y="383286"/>
                  </a:lnTo>
                  <a:lnTo>
                    <a:pt x="117881" y="381673"/>
                  </a:lnTo>
                  <a:close/>
                </a:path>
                <a:path w="525144" h="410844">
                  <a:moveTo>
                    <a:pt x="121615" y="24511"/>
                  </a:moveTo>
                  <a:lnTo>
                    <a:pt x="121208" y="24104"/>
                  </a:lnTo>
                  <a:lnTo>
                    <a:pt x="120954" y="23876"/>
                  </a:lnTo>
                  <a:lnTo>
                    <a:pt x="120573" y="24066"/>
                  </a:lnTo>
                  <a:lnTo>
                    <a:pt x="120192" y="24295"/>
                  </a:lnTo>
                  <a:lnTo>
                    <a:pt x="119786" y="24511"/>
                  </a:lnTo>
                  <a:lnTo>
                    <a:pt x="120357" y="25082"/>
                  </a:lnTo>
                  <a:lnTo>
                    <a:pt x="119976" y="25323"/>
                  </a:lnTo>
                  <a:lnTo>
                    <a:pt x="121615" y="24511"/>
                  </a:lnTo>
                  <a:close/>
                </a:path>
                <a:path w="525144" h="410844">
                  <a:moveTo>
                    <a:pt x="132092" y="348272"/>
                  </a:moveTo>
                  <a:lnTo>
                    <a:pt x="131775" y="347129"/>
                  </a:lnTo>
                  <a:lnTo>
                    <a:pt x="130683" y="347954"/>
                  </a:lnTo>
                  <a:lnTo>
                    <a:pt x="130683" y="348767"/>
                  </a:lnTo>
                  <a:lnTo>
                    <a:pt x="132092" y="348272"/>
                  </a:lnTo>
                  <a:close/>
                </a:path>
                <a:path w="525144" h="410844">
                  <a:moveTo>
                    <a:pt x="132549" y="348107"/>
                  </a:moveTo>
                  <a:lnTo>
                    <a:pt x="132092" y="348272"/>
                  </a:lnTo>
                  <a:lnTo>
                    <a:pt x="132130" y="348399"/>
                  </a:lnTo>
                  <a:lnTo>
                    <a:pt x="132549" y="348107"/>
                  </a:lnTo>
                  <a:close/>
                </a:path>
                <a:path w="525144" h="410844">
                  <a:moveTo>
                    <a:pt x="137858" y="318096"/>
                  </a:moveTo>
                  <a:lnTo>
                    <a:pt x="137629" y="318452"/>
                  </a:lnTo>
                  <a:lnTo>
                    <a:pt x="137045" y="317881"/>
                  </a:lnTo>
                  <a:lnTo>
                    <a:pt x="136842" y="318287"/>
                  </a:lnTo>
                  <a:lnTo>
                    <a:pt x="136601" y="318693"/>
                  </a:lnTo>
                  <a:lnTo>
                    <a:pt x="136398" y="319074"/>
                  </a:lnTo>
                  <a:lnTo>
                    <a:pt x="136652" y="319303"/>
                  </a:lnTo>
                  <a:lnTo>
                    <a:pt x="136842" y="319519"/>
                  </a:lnTo>
                  <a:lnTo>
                    <a:pt x="137045" y="319709"/>
                  </a:lnTo>
                  <a:lnTo>
                    <a:pt x="137858" y="318096"/>
                  </a:lnTo>
                  <a:close/>
                </a:path>
                <a:path w="525144" h="410844">
                  <a:moveTo>
                    <a:pt x="139661" y="364921"/>
                  </a:moveTo>
                  <a:lnTo>
                    <a:pt x="138849" y="363308"/>
                  </a:lnTo>
                  <a:lnTo>
                    <a:pt x="138277" y="363880"/>
                  </a:lnTo>
                  <a:lnTo>
                    <a:pt x="138049" y="363499"/>
                  </a:lnTo>
                  <a:lnTo>
                    <a:pt x="138849" y="365112"/>
                  </a:lnTo>
                  <a:lnTo>
                    <a:pt x="139420" y="364566"/>
                  </a:lnTo>
                  <a:lnTo>
                    <a:pt x="139661" y="364921"/>
                  </a:lnTo>
                  <a:close/>
                </a:path>
                <a:path w="525144" h="410844">
                  <a:moveTo>
                    <a:pt x="143306" y="1612"/>
                  </a:moveTo>
                  <a:lnTo>
                    <a:pt x="142506" y="0"/>
                  </a:lnTo>
                  <a:lnTo>
                    <a:pt x="142290" y="190"/>
                  </a:lnTo>
                  <a:lnTo>
                    <a:pt x="142100" y="393"/>
                  </a:lnTo>
                  <a:lnTo>
                    <a:pt x="141846" y="635"/>
                  </a:lnTo>
                  <a:lnTo>
                    <a:pt x="142062" y="1016"/>
                  </a:lnTo>
                  <a:lnTo>
                    <a:pt x="142265" y="1422"/>
                  </a:lnTo>
                  <a:lnTo>
                    <a:pt x="142506" y="1803"/>
                  </a:lnTo>
                  <a:lnTo>
                    <a:pt x="143052" y="1231"/>
                  </a:lnTo>
                  <a:lnTo>
                    <a:pt x="143306" y="1612"/>
                  </a:lnTo>
                  <a:close/>
                </a:path>
                <a:path w="525144" h="410844">
                  <a:moveTo>
                    <a:pt x="148755" y="5638"/>
                  </a:moveTo>
                  <a:lnTo>
                    <a:pt x="148501" y="5994"/>
                  </a:lnTo>
                  <a:lnTo>
                    <a:pt x="147955" y="5448"/>
                  </a:lnTo>
                  <a:lnTo>
                    <a:pt x="147713" y="5829"/>
                  </a:lnTo>
                  <a:lnTo>
                    <a:pt x="147510" y="6235"/>
                  </a:lnTo>
                  <a:lnTo>
                    <a:pt x="147294" y="6616"/>
                  </a:lnTo>
                  <a:lnTo>
                    <a:pt x="147548" y="6845"/>
                  </a:lnTo>
                  <a:lnTo>
                    <a:pt x="147739" y="7061"/>
                  </a:lnTo>
                  <a:lnTo>
                    <a:pt x="147955" y="7251"/>
                  </a:lnTo>
                  <a:lnTo>
                    <a:pt x="148755" y="5638"/>
                  </a:lnTo>
                  <a:close/>
                </a:path>
                <a:path w="525144" h="410844">
                  <a:moveTo>
                    <a:pt x="150672" y="2603"/>
                  </a:moveTo>
                  <a:lnTo>
                    <a:pt x="150393" y="2349"/>
                  </a:lnTo>
                  <a:lnTo>
                    <a:pt x="150139" y="2070"/>
                  </a:lnTo>
                  <a:lnTo>
                    <a:pt x="149860" y="1803"/>
                  </a:lnTo>
                  <a:lnTo>
                    <a:pt x="148805" y="3149"/>
                  </a:lnTo>
                  <a:lnTo>
                    <a:pt x="149059" y="2895"/>
                  </a:lnTo>
                  <a:lnTo>
                    <a:pt x="149606" y="3479"/>
                  </a:lnTo>
                  <a:lnTo>
                    <a:pt x="149961" y="3200"/>
                  </a:lnTo>
                  <a:lnTo>
                    <a:pt x="150329" y="2895"/>
                  </a:lnTo>
                  <a:lnTo>
                    <a:pt x="150672" y="2603"/>
                  </a:lnTo>
                  <a:close/>
                </a:path>
                <a:path w="525144" h="410844">
                  <a:moveTo>
                    <a:pt x="152488" y="38950"/>
                  </a:moveTo>
                  <a:lnTo>
                    <a:pt x="151942" y="38404"/>
                  </a:lnTo>
                  <a:lnTo>
                    <a:pt x="151688" y="38125"/>
                  </a:lnTo>
                  <a:lnTo>
                    <a:pt x="150622" y="39484"/>
                  </a:lnTo>
                  <a:lnTo>
                    <a:pt x="150863" y="39230"/>
                  </a:lnTo>
                  <a:lnTo>
                    <a:pt x="151434" y="39801"/>
                  </a:lnTo>
                  <a:lnTo>
                    <a:pt x="151790" y="39522"/>
                  </a:lnTo>
                  <a:lnTo>
                    <a:pt x="152133" y="39230"/>
                  </a:lnTo>
                  <a:lnTo>
                    <a:pt x="152488" y="38950"/>
                  </a:lnTo>
                  <a:close/>
                </a:path>
                <a:path w="525144" h="410844">
                  <a:moveTo>
                    <a:pt x="177660" y="371221"/>
                  </a:moveTo>
                  <a:lnTo>
                    <a:pt x="177406" y="370992"/>
                  </a:lnTo>
                  <a:lnTo>
                    <a:pt x="177215" y="370776"/>
                  </a:lnTo>
                  <a:lnTo>
                    <a:pt x="177012" y="370560"/>
                  </a:lnTo>
                  <a:lnTo>
                    <a:pt x="176199" y="372198"/>
                  </a:lnTo>
                  <a:lnTo>
                    <a:pt x="176428" y="371817"/>
                  </a:lnTo>
                  <a:lnTo>
                    <a:pt x="177012" y="372389"/>
                  </a:lnTo>
                  <a:lnTo>
                    <a:pt x="177215" y="372008"/>
                  </a:lnTo>
                  <a:lnTo>
                    <a:pt x="177457" y="371602"/>
                  </a:lnTo>
                  <a:lnTo>
                    <a:pt x="177660" y="371221"/>
                  </a:lnTo>
                  <a:close/>
                </a:path>
                <a:path w="525144" h="410844">
                  <a:moveTo>
                    <a:pt x="177812" y="31064"/>
                  </a:moveTo>
                  <a:lnTo>
                    <a:pt x="177584" y="31445"/>
                  </a:lnTo>
                  <a:lnTo>
                    <a:pt x="177012" y="30873"/>
                  </a:lnTo>
                  <a:lnTo>
                    <a:pt x="176796" y="31254"/>
                  </a:lnTo>
                  <a:lnTo>
                    <a:pt x="176580" y="31661"/>
                  </a:lnTo>
                  <a:lnTo>
                    <a:pt x="176364" y="32042"/>
                  </a:lnTo>
                  <a:lnTo>
                    <a:pt x="176822" y="32486"/>
                  </a:lnTo>
                  <a:lnTo>
                    <a:pt x="177012" y="32702"/>
                  </a:lnTo>
                  <a:lnTo>
                    <a:pt x="177812" y="31064"/>
                  </a:lnTo>
                  <a:close/>
                </a:path>
                <a:path w="525144" h="410844">
                  <a:moveTo>
                    <a:pt x="183261" y="392176"/>
                  </a:moveTo>
                  <a:lnTo>
                    <a:pt x="182460" y="390563"/>
                  </a:lnTo>
                  <a:lnTo>
                    <a:pt x="181889" y="391109"/>
                  </a:lnTo>
                  <a:lnTo>
                    <a:pt x="181648" y="390753"/>
                  </a:lnTo>
                  <a:lnTo>
                    <a:pt x="182460" y="392366"/>
                  </a:lnTo>
                  <a:lnTo>
                    <a:pt x="183032" y="391795"/>
                  </a:lnTo>
                  <a:lnTo>
                    <a:pt x="183261" y="392176"/>
                  </a:lnTo>
                  <a:close/>
                </a:path>
                <a:path w="525144" h="410844">
                  <a:moveTo>
                    <a:pt x="184772" y="397332"/>
                  </a:moveTo>
                  <a:lnTo>
                    <a:pt x="184454" y="396176"/>
                  </a:lnTo>
                  <a:lnTo>
                    <a:pt x="183375" y="397014"/>
                  </a:lnTo>
                  <a:lnTo>
                    <a:pt x="183375" y="397814"/>
                  </a:lnTo>
                  <a:lnTo>
                    <a:pt x="184772" y="397332"/>
                  </a:lnTo>
                  <a:close/>
                </a:path>
                <a:path w="525144" h="410844">
                  <a:moveTo>
                    <a:pt x="185254" y="397154"/>
                  </a:moveTo>
                  <a:lnTo>
                    <a:pt x="184772" y="397332"/>
                  </a:lnTo>
                  <a:lnTo>
                    <a:pt x="184810" y="397459"/>
                  </a:lnTo>
                  <a:lnTo>
                    <a:pt x="185254" y="397154"/>
                  </a:lnTo>
                  <a:close/>
                </a:path>
                <a:path w="525144" h="410844">
                  <a:moveTo>
                    <a:pt x="259575" y="9258"/>
                  </a:moveTo>
                  <a:lnTo>
                    <a:pt x="259334" y="9639"/>
                  </a:lnTo>
                  <a:lnTo>
                    <a:pt x="258762" y="9067"/>
                  </a:lnTo>
                  <a:lnTo>
                    <a:pt x="258533" y="9448"/>
                  </a:lnTo>
                  <a:lnTo>
                    <a:pt x="258318" y="9855"/>
                  </a:lnTo>
                  <a:lnTo>
                    <a:pt x="258102" y="10236"/>
                  </a:lnTo>
                  <a:lnTo>
                    <a:pt x="258356" y="10477"/>
                  </a:lnTo>
                  <a:lnTo>
                    <a:pt x="258546" y="10680"/>
                  </a:lnTo>
                  <a:lnTo>
                    <a:pt x="258762" y="10896"/>
                  </a:lnTo>
                  <a:lnTo>
                    <a:pt x="259575" y="9258"/>
                  </a:lnTo>
                  <a:close/>
                </a:path>
                <a:path w="525144" h="410844">
                  <a:moveTo>
                    <a:pt x="276009" y="404177"/>
                  </a:moveTo>
                  <a:lnTo>
                    <a:pt x="275437" y="403606"/>
                  </a:lnTo>
                  <a:lnTo>
                    <a:pt x="275818" y="403377"/>
                  </a:lnTo>
                  <a:lnTo>
                    <a:pt x="274205" y="404177"/>
                  </a:lnTo>
                  <a:lnTo>
                    <a:pt x="274396" y="404393"/>
                  </a:lnTo>
                  <a:lnTo>
                    <a:pt x="274612" y="404583"/>
                  </a:lnTo>
                  <a:lnTo>
                    <a:pt x="274840" y="404812"/>
                  </a:lnTo>
                  <a:lnTo>
                    <a:pt x="275221" y="404622"/>
                  </a:lnTo>
                  <a:lnTo>
                    <a:pt x="275628" y="404393"/>
                  </a:lnTo>
                  <a:lnTo>
                    <a:pt x="276009" y="404177"/>
                  </a:lnTo>
                  <a:close/>
                </a:path>
                <a:path w="525144" h="410844">
                  <a:moveTo>
                    <a:pt x="283286" y="406006"/>
                  </a:moveTo>
                  <a:lnTo>
                    <a:pt x="282702" y="405434"/>
                  </a:lnTo>
                  <a:lnTo>
                    <a:pt x="283095" y="405193"/>
                  </a:lnTo>
                  <a:lnTo>
                    <a:pt x="281457" y="406006"/>
                  </a:lnTo>
                  <a:lnTo>
                    <a:pt x="281673" y="406196"/>
                  </a:lnTo>
                  <a:lnTo>
                    <a:pt x="281863" y="406400"/>
                  </a:lnTo>
                  <a:lnTo>
                    <a:pt x="282117" y="406641"/>
                  </a:lnTo>
                  <a:lnTo>
                    <a:pt x="282879" y="406209"/>
                  </a:lnTo>
                  <a:lnTo>
                    <a:pt x="283286" y="406006"/>
                  </a:lnTo>
                  <a:close/>
                </a:path>
                <a:path w="525144" h="410844">
                  <a:moveTo>
                    <a:pt x="283959" y="401523"/>
                  </a:moveTo>
                  <a:lnTo>
                    <a:pt x="283781" y="401040"/>
                  </a:lnTo>
                  <a:lnTo>
                    <a:pt x="283641" y="401078"/>
                  </a:lnTo>
                  <a:lnTo>
                    <a:pt x="283959" y="401523"/>
                  </a:lnTo>
                  <a:close/>
                </a:path>
                <a:path w="525144" h="410844">
                  <a:moveTo>
                    <a:pt x="284937" y="400723"/>
                  </a:moveTo>
                  <a:lnTo>
                    <a:pt x="284086" y="399643"/>
                  </a:lnTo>
                  <a:lnTo>
                    <a:pt x="283286" y="399643"/>
                  </a:lnTo>
                  <a:lnTo>
                    <a:pt x="283781" y="401040"/>
                  </a:lnTo>
                  <a:lnTo>
                    <a:pt x="284937" y="400723"/>
                  </a:lnTo>
                  <a:close/>
                </a:path>
                <a:path w="525144" h="410844">
                  <a:moveTo>
                    <a:pt x="288620" y="404876"/>
                  </a:moveTo>
                  <a:lnTo>
                    <a:pt x="287820" y="403263"/>
                  </a:lnTo>
                  <a:lnTo>
                    <a:pt x="287629" y="403479"/>
                  </a:lnTo>
                  <a:lnTo>
                    <a:pt x="287413" y="403669"/>
                  </a:lnTo>
                  <a:lnTo>
                    <a:pt x="287185" y="403923"/>
                  </a:lnTo>
                  <a:lnTo>
                    <a:pt x="287604" y="404685"/>
                  </a:lnTo>
                  <a:lnTo>
                    <a:pt x="287820" y="405091"/>
                  </a:lnTo>
                  <a:lnTo>
                    <a:pt x="288391" y="404520"/>
                  </a:lnTo>
                  <a:lnTo>
                    <a:pt x="288620" y="404876"/>
                  </a:lnTo>
                  <a:close/>
                </a:path>
                <a:path w="525144" h="410844">
                  <a:moveTo>
                    <a:pt x="303263" y="28143"/>
                  </a:moveTo>
                  <a:lnTo>
                    <a:pt x="302691" y="27584"/>
                  </a:lnTo>
                  <a:lnTo>
                    <a:pt x="303072" y="27330"/>
                  </a:lnTo>
                  <a:lnTo>
                    <a:pt x="301459" y="28143"/>
                  </a:lnTo>
                  <a:lnTo>
                    <a:pt x="301650" y="28346"/>
                  </a:lnTo>
                  <a:lnTo>
                    <a:pt x="301853" y="28536"/>
                  </a:lnTo>
                  <a:lnTo>
                    <a:pt x="302094" y="28790"/>
                  </a:lnTo>
                  <a:lnTo>
                    <a:pt x="302475" y="28587"/>
                  </a:lnTo>
                  <a:lnTo>
                    <a:pt x="302882" y="28371"/>
                  </a:lnTo>
                  <a:lnTo>
                    <a:pt x="303263" y="28143"/>
                  </a:lnTo>
                  <a:close/>
                </a:path>
                <a:path w="525144" h="410844">
                  <a:moveTo>
                    <a:pt x="308597" y="27444"/>
                  </a:moveTo>
                  <a:lnTo>
                    <a:pt x="308368" y="27800"/>
                  </a:lnTo>
                  <a:lnTo>
                    <a:pt x="307797" y="27254"/>
                  </a:lnTo>
                  <a:lnTo>
                    <a:pt x="307581" y="27635"/>
                  </a:lnTo>
                  <a:lnTo>
                    <a:pt x="307378" y="28028"/>
                  </a:lnTo>
                  <a:lnTo>
                    <a:pt x="307162" y="28409"/>
                  </a:lnTo>
                  <a:lnTo>
                    <a:pt x="307797" y="29044"/>
                  </a:lnTo>
                  <a:lnTo>
                    <a:pt x="308597" y="27444"/>
                  </a:lnTo>
                  <a:close/>
                </a:path>
                <a:path w="525144" h="410844">
                  <a:moveTo>
                    <a:pt x="334048" y="23406"/>
                  </a:moveTo>
                  <a:lnTo>
                    <a:pt x="333248" y="21793"/>
                  </a:lnTo>
                  <a:lnTo>
                    <a:pt x="332676" y="22352"/>
                  </a:lnTo>
                  <a:lnTo>
                    <a:pt x="332422" y="21983"/>
                  </a:lnTo>
                  <a:lnTo>
                    <a:pt x="333248" y="23596"/>
                  </a:lnTo>
                  <a:lnTo>
                    <a:pt x="333794" y="23025"/>
                  </a:lnTo>
                  <a:lnTo>
                    <a:pt x="334048" y="23406"/>
                  </a:lnTo>
                  <a:close/>
                </a:path>
                <a:path w="525144" h="410844">
                  <a:moveTo>
                    <a:pt x="341414" y="409625"/>
                  </a:moveTo>
                  <a:lnTo>
                    <a:pt x="341007" y="409422"/>
                  </a:lnTo>
                  <a:lnTo>
                    <a:pt x="340626" y="409181"/>
                  </a:lnTo>
                  <a:lnTo>
                    <a:pt x="340245" y="408990"/>
                  </a:lnTo>
                  <a:lnTo>
                    <a:pt x="339991" y="409219"/>
                  </a:lnTo>
                  <a:lnTo>
                    <a:pt x="339585" y="409625"/>
                  </a:lnTo>
                  <a:lnTo>
                    <a:pt x="341198" y="410438"/>
                  </a:lnTo>
                  <a:lnTo>
                    <a:pt x="340842" y="410197"/>
                  </a:lnTo>
                  <a:lnTo>
                    <a:pt x="341414" y="409625"/>
                  </a:lnTo>
                  <a:close/>
                </a:path>
                <a:path w="525144" h="410844">
                  <a:moveTo>
                    <a:pt x="343128" y="394398"/>
                  </a:moveTo>
                  <a:lnTo>
                    <a:pt x="342900" y="394766"/>
                  </a:lnTo>
                  <a:lnTo>
                    <a:pt x="342328" y="394195"/>
                  </a:lnTo>
                  <a:lnTo>
                    <a:pt x="342112" y="394589"/>
                  </a:lnTo>
                  <a:lnTo>
                    <a:pt x="341884" y="394970"/>
                  </a:lnTo>
                  <a:lnTo>
                    <a:pt x="341668" y="395351"/>
                  </a:lnTo>
                  <a:lnTo>
                    <a:pt x="342328" y="396011"/>
                  </a:lnTo>
                  <a:lnTo>
                    <a:pt x="343128" y="394398"/>
                  </a:lnTo>
                  <a:close/>
                </a:path>
                <a:path w="525144" h="410844">
                  <a:moveTo>
                    <a:pt x="348691" y="10071"/>
                  </a:moveTo>
                  <a:lnTo>
                    <a:pt x="347332" y="9029"/>
                  </a:lnTo>
                  <a:lnTo>
                    <a:pt x="347586" y="9258"/>
                  </a:lnTo>
                  <a:lnTo>
                    <a:pt x="347014" y="9842"/>
                  </a:lnTo>
                  <a:lnTo>
                    <a:pt x="347586" y="10541"/>
                  </a:lnTo>
                  <a:lnTo>
                    <a:pt x="347853" y="10896"/>
                  </a:lnTo>
                  <a:lnTo>
                    <a:pt x="348691" y="10071"/>
                  </a:lnTo>
                  <a:close/>
                </a:path>
                <a:path w="525144" h="410844">
                  <a:moveTo>
                    <a:pt x="349338" y="12763"/>
                  </a:moveTo>
                  <a:lnTo>
                    <a:pt x="349173" y="12293"/>
                  </a:lnTo>
                  <a:lnTo>
                    <a:pt x="349046" y="12344"/>
                  </a:lnTo>
                  <a:lnTo>
                    <a:pt x="349338" y="12763"/>
                  </a:lnTo>
                  <a:close/>
                </a:path>
                <a:path w="525144" h="410844">
                  <a:moveTo>
                    <a:pt x="350316" y="11963"/>
                  </a:moveTo>
                  <a:lnTo>
                    <a:pt x="349491" y="10896"/>
                  </a:lnTo>
                  <a:lnTo>
                    <a:pt x="348691" y="10896"/>
                  </a:lnTo>
                  <a:lnTo>
                    <a:pt x="349173" y="12293"/>
                  </a:lnTo>
                  <a:lnTo>
                    <a:pt x="350316" y="11963"/>
                  </a:lnTo>
                  <a:close/>
                </a:path>
                <a:path w="525144" h="410844">
                  <a:moveTo>
                    <a:pt x="381279" y="410324"/>
                  </a:moveTo>
                  <a:lnTo>
                    <a:pt x="380479" y="408711"/>
                  </a:lnTo>
                  <a:lnTo>
                    <a:pt x="379907" y="409282"/>
                  </a:lnTo>
                  <a:lnTo>
                    <a:pt x="379666" y="408927"/>
                  </a:lnTo>
                  <a:lnTo>
                    <a:pt x="380479" y="410540"/>
                  </a:lnTo>
                  <a:lnTo>
                    <a:pt x="381050" y="409968"/>
                  </a:lnTo>
                  <a:lnTo>
                    <a:pt x="381279" y="410324"/>
                  </a:lnTo>
                  <a:close/>
                </a:path>
                <a:path w="525144" h="410844">
                  <a:moveTo>
                    <a:pt x="417614" y="350393"/>
                  </a:moveTo>
                  <a:lnTo>
                    <a:pt x="416801" y="348767"/>
                  </a:lnTo>
                  <a:lnTo>
                    <a:pt x="416229" y="349338"/>
                  </a:lnTo>
                  <a:lnTo>
                    <a:pt x="416001" y="348970"/>
                  </a:lnTo>
                  <a:lnTo>
                    <a:pt x="416801" y="350583"/>
                  </a:lnTo>
                  <a:lnTo>
                    <a:pt x="417372" y="350012"/>
                  </a:lnTo>
                  <a:lnTo>
                    <a:pt x="417614" y="350393"/>
                  </a:lnTo>
                  <a:close/>
                </a:path>
                <a:path w="525144" h="410844">
                  <a:moveTo>
                    <a:pt x="426694" y="403479"/>
                  </a:moveTo>
                  <a:lnTo>
                    <a:pt x="426453" y="403834"/>
                  </a:lnTo>
                  <a:lnTo>
                    <a:pt x="425881" y="403263"/>
                  </a:lnTo>
                  <a:lnTo>
                    <a:pt x="425665" y="403669"/>
                  </a:lnTo>
                  <a:lnTo>
                    <a:pt x="425437" y="404050"/>
                  </a:lnTo>
                  <a:lnTo>
                    <a:pt x="425246" y="404431"/>
                  </a:lnTo>
                  <a:lnTo>
                    <a:pt x="425475" y="404685"/>
                  </a:lnTo>
                  <a:lnTo>
                    <a:pt x="425881" y="405091"/>
                  </a:lnTo>
                  <a:lnTo>
                    <a:pt x="426694" y="403479"/>
                  </a:lnTo>
                  <a:close/>
                </a:path>
                <a:path w="525144" h="410844">
                  <a:moveTo>
                    <a:pt x="479475" y="100812"/>
                  </a:moveTo>
                  <a:lnTo>
                    <a:pt x="479069" y="100584"/>
                  </a:lnTo>
                  <a:lnTo>
                    <a:pt x="478307" y="100164"/>
                  </a:lnTo>
                  <a:lnTo>
                    <a:pt x="478053" y="100393"/>
                  </a:lnTo>
                  <a:lnTo>
                    <a:pt x="477862" y="100609"/>
                  </a:lnTo>
                  <a:lnTo>
                    <a:pt x="477647" y="100812"/>
                  </a:lnTo>
                  <a:lnTo>
                    <a:pt x="479259" y="101625"/>
                  </a:lnTo>
                  <a:lnTo>
                    <a:pt x="478904" y="101371"/>
                  </a:lnTo>
                  <a:lnTo>
                    <a:pt x="479475" y="100812"/>
                  </a:lnTo>
                  <a:close/>
                </a:path>
                <a:path w="525144" h="410844">
                  <a:moveTo>
                    <a:pt x="501281" y="313347"/>
                  </a:moveTo>
                  <a:lnTo>
                    <a:pt x="500875" y="313131"/>
                  </a:lnTo>
                  <a:lnTo>
                    <a:pt x="500113" y="312712"/>
                  </a:lnTo>
                  <a:lnTo>
                    <a:pt x="499859" y="312940"/>
                  </a:lnTo>
                  <a:lnTo>
                    <a:pt x="499668" y="313156"/>
                  </a:lnTo>
                  <a:lnTo>
                    <a:pt x="499452" y="313347"/>
                  </a:lnTo>
                  <a:lnTo>
                    <a:pt x="501065" y="314147"/>
                  </a:lnTo>
                  <a:lnTo>
                    <a:pt x="500710" y="313918"/>
                  </a:lnTo>
                  <a:lnTo>
                    <a:pt x="501281" y="313347"/>
                  </a:lnTo>
                  <a:close/>
                </a:path>
                <a:path w="525144" h="410844">
                  <a:moveTo>
                    <a:pt x="502996" y="56515"/>
                  </a:moveTo>
                  <a:lnTo>
                    <a:pt x="502742" y="56870"/>
                  </a:lnTo>
                  <a:lnTo>
                    <a:pt x="502183" y="56299"/>
                  </a:lnTo>
                  <a:lnTo>
                    <a:pt x="501954" y="56705"/>
                  </a:lnTo>
                  <a:lnTo>
                    <a:pt x="501535" y="57467"/>
                  </a:lnTo>
                  <a:lnTo>
                    <a:pt x="501764" y="57721"/>
                  </a:lnTo>
                  <a:lnTo>
                    <a:pt x="501980" y="57912"/>
                  </a:lnTo>
                  <a:lnTo>
                    <a:pt x="502183" y="58127"/>
                  </a:lnTo>
                  <a:lnTo>
                    <a:pt x="502996" y="56515"/>
                  </a:lnTo>
                  <a:close/>
                </a:path>
                <a:path w="525144" h="410844">
                  <a:moveTo>
                    <a:pt x="506615" y="71043"/>
                  </a:moveTo>
                  <a:lnTo>
                    <a:pt x="506387" y="71399"/>
                  </a:lnTo>
                  <a:lnTo>
                    <a:pt x="505815" y="70827"/>
                  </a:lnTo>
                  <a:lnTo>
                    <a:pt x="505599" y="71234"/>
                  </a:lnTo>
                  <a:lnTo>
                    <a:pt x="505155" y="71996"/>
                  </a:lnTo>
                  <a:lnTo>
                    <a:pt x="505815" y="72656"/>
                  </a:lnTo>
                  <a:lnTo>
                    <a:pt x="506615" y="71043"/>
                  </a:lnTo>
                  <a:close/>
                </a:path>
                <a:path w="525144" h="410844">
                  <a:moveTo>
                    <a:pt x="519023" y="124828"/>
                  </a:moveTo>
                  <a:lnTo>
                    <a:pt x="518693" y="123685"/>
                  </a:lnTo>
                  <a:lnTo>
                    <a:pt x="518325" y="123952"/>
                  </a:lnTo>
                  <a:lnTo>
                    <a:pt x="517994" y="124256"/>
                  </a:lnTo>
                  <a:lnTo>
                    <a:pt x="517626" y="124523"/>
                  </a:lnTo>
                  <a:lnTo>
                    <a:pt x="517626" y="125336"/>
                  </a:lnTo>
                  <a:lnTo>
                    <a:pt x="519023" y="124828"/>
                  </a:lnTo>
                  <a:close/>
                </a:path>
                <a:path w="525144" h="410844">
                  <a:moveTo>
                    <a:pt x="519493" y="124650"/>
                  </a:moveTo>
                  <a:lnTo>
                    <a:pt x="519023" y="124828"/>
                  </a:lnTo>
                  <a:lnTo>
                    <a:pt x="519074" y="124980"/>
                  </a:lnTo>
                  <a:lnTo>
                    <a:pt x="519493" y="124650"/>
                  </a:lnTo>
                  <a:close/>
                </a:path>
                <a:path w="525144" h="410844">
                  <a:moveTo>
                    <a:pt x="524776" y="112826"/>
                  </a:moveTo>
                  <a:lnTo>
                    <a:pt x="524548" y="113182"/>
                  </a:lnTo>
                  <a:lnTo>
                    <a:pt x="523963" y="112610"/>
                  </a:lnTo>
                  <a:lnTo>
                    <a:pt x="523544" y="113411"/>
                  </a:lnTo>
                  <a:lnTo>
                    <a:pt x="523328" y="113792"/>
                  </a:lnTo>
                  <a:lnTo>
                    <a:pt x="523570" y="114033"/>
                  </a:lnTo>
                  <a:lnTo>
                    <a:pt x="523773" y="114223"/>
                  </a:lnTo>
                  <a:lnTo>
                    <a:pt x="523963" y="114439"/>
                  </a:lnTo>
                  <a:lnTo>
                    <a:pt x="524776" y="112826"/>
                  </a:lnTo>
                  <a:close/>
                </a:path>
              </a:pathLst>
            </a:custGeom>
            <a:solidFill>
              <a:srgbClr val="C78A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43190" y="427926"/>
              <a:ext cx="475615" cy="516255"/>
            </a:xfrm>
            <a:custGeom>
              <a:avLst/>
              <a:gdLst/>
              <a:ahLst/>
              <a:cxnLst/>
              <a:rect l="l" t="t" r="r" b="b"/>
              <a:pathLst>
                <a:path w="475614" h="516255">
                  <a:moveTo>
                    <a:pt x="56603" y="56502"/>
                  </a:moveTo>
                  <a:lnTo>
                    <a:pt x="56210" y="56273"/>
                  </a:lnTo>
                  <a:lnTo>
                    <a:pt x="55448" y="55841"/>
                  </a:lnTo>
                  <a:lnTo>
                    <a:pt x="54787" y="56502"/>
                  </a:lnTo>
                  <a:lnTo>
                    <a:pt x="56413" y="57315"/>
                  </a:lnTo>
                  <a:lnTo>
                    <a:pt x="56032" y="57061"/>
                  </a:lnTo>
                  <a:lnTo>
                    <a:pt x="56603" y="56502"/>
                  </a:lnTo>
                  <a:close/>
                </a:path>
                <a:path w="475614" h="516255">
                  <a:moveTo>
                    <a:pt x="61950" y="55778"/>
                  </a:moveTo>
                  <a:lnTo>
                    <a:pt x="61722" y="56159"/>
                  </a:lnTo>
                  <a:lnTo>
                    <a:pt x="61150" y="55587"/>
                  </a:lnTo>
                  <a:lnTo>
                    <a:pt x="60934" y="55968"/>
                  </a:lnTo>
                  <a:lnTo>
                    <a:pt x="60718" y="56375"/>
                  </a:lnTo>
                  <a:lnTo>
                    <a:pt x="60515" y="56756"/>
                  </a:lnTo>
                  <a:lnTo>
                    <a:pt x="61150" y="57391"/>
                  </a:lnTo>
                  <a:lnTo>
                    <a:pt x="61950" y="55778"/>
                  </a:lnTo>
                  <a:close/>
                </a:path>
                <a:path w="475614" h="516255">
                  <a:moveTo>
                    <a:pt x="91033" y="33578"/>
                  </a:moveTo>
                  <a:lnTo>
                    <a:pt x="90220" y="31965"/>
                  </a:lnTo>
                  <a:lnTo>
                    <a:pt x="89573" y="32626"/>
                  </a:lnTo>
                  <a:lnTo>
                    <a:pt x="89776" y="33007"/>
                  </a:lnTo>
                  <a:lnTo>
                    <a:pt x="90017" y="33388"/>
                  </a:lnTo>
                  <a:lnTo>
                    <a:pt x="90220" y="33794"/>
                  </a:lnTo>
                  <a:lnTo>
                    <a:pt x="90792" y="33223"/>
                  </a:lnTo>
                  <a:lnTo>
                    <a:pt x="91033" y="33578"/>
                  </a:lnTo>
                  <a:close/>
                </a:path>
                <a:path w="475614" h="516255">
                  <a:moveTo>
                    <a:pt x="94234" y="5600"/>
                  </a:moveTo>
                  <a:lnTo>
                    <a:pt x="93421" y="4800"/>
                  </a:lnTo>
                  <a:lnTo>
                    <a:pt x="92392" y="6159"/>
                  </a:lnTo>
                  <a:lnTo>
                    <a:pt x="92621" y="5905"/>
                  </a:lnTo>
                  <a:lnTo>
                    <a:pt x="93167" y="6477"/>
                  </a:lnTo>
                  <a:lnTo>
                    <a:pt x="93535" y="6172"/>
                  </a:lnTo>
                  <a:lnTo>
                    <a:pt x="93891" y="5905"/>
                  </a:lnTo>
                  <a:lnTo>
                    <a:pt x="94234" y="5600"/>
                  </a:lnTo>
                  <a:close/>
                </a:path>
                <a:path w="475614" h="516255">
                  <a:moveTo>
                    <a:pt x="100888" y="64731"/>
                  </a:moveTo>
                  <a:lnTo>
                    <a:pt x="100723" y="64262"/>
                  </a:lnTo>
                  <a:lnTo>
                    <a:pt x="100571" y="64312"/>
                  </a:lnTo>
                  <a:lnTo>
                    <a:pt x="100888" y="64731"/>
                  </a:lnTo>
                  <a:close/>
                </a:path>
                <a:path w="475614" h="516255">
                  <a:moveTo>
                    <a:pt x="101866" y="63931"/>
                  </a:moveTo>
                  <a:lnTo>
                    <a:pt x="101015" y="62839"/>
                  </a:lnTo>
                  <a:lnTo>
                    <a:pt x="100215" y="62839"/>
                  </a:lnTo>
                  <a:lnTo>
                    <a:pt x="100723" y="64262"/>
                  </a:lnTo>
                  <a:lnTo>
                    <a:pt x="101866" y="63931"/>
                  </a:lnTo>
                  <a:close/>
                </a:path>
                <a:path w="475614" h="516255">
                  <a:moveTo>
                    <a:pt x="101930" y="68110"/>
                  </a:moveTo>
                  <a:lnTo>
                    <a:pt x="101130" y="66497"/>
                  </a:lnTo>
                  <a:lnTo>
                    <a:pt x="100914" y="66687"/>
                  </a:lnTo>
                  <a:lnTo>
                    <a:pt x="100723" y="66890"/>
                  </a:lnTo>
                  <a:lnTo>
                    <a:pt x="100469" y="67132"/>
                  </a:lnTo>
                  <a:lnTo>
                    <a:pt x="100685" y="67513"/>
                  </a:lnTo>
                  <a:lnTo>
                    <a:pt x="100888" y="67919"/>
                  </a:lnTo>
                  <a:lnTo>
                    <a:pt x="101130" y="68300"/>
                  </a:lnTo>
                  <a:lnTo>
                    <a:pt x="101676" y="67729"/>
                  </a:lnTo>
                  <a:lnTo>
                    <a:pt x="101930" y="68110"/>
                  </a:lnTo>
                  <a:close/>
                </a:path>
                <a:path w="475614" h="516255">
                  <a:moveTo>
                    <a:pt x="114338" y="26022"/>
                  </a:moveTo>
                  <a:lnTo>
                    <a:pt x="113995" y="24879"/>
                  </a:lnTo>
                  <a:lnTo>
                    <a:pt x="112915" y="25704"/>
                  </a:lnTo>
                  <a:lnTo>
                    <a:pt x="112915" y="26517"/>
                  </a:lnTo>
                  <a:lnTo>
                    <a:pt x="114338" y="26022"/>
                  </a:lnTo>
                  <a:close/>
                </a:path>
                <a:path w="475614" h="516255">
                  <a:moveTo>
                    <a:pt x="114808" y="25857"/>
                  </a:moveTo>
                  <a:lnTo>
                    <a:pt x="114338" y="26022"/>
                  </a:lnTo>
                  <a:lnTo>
                    <a:pt x="114376" y="26149"/>
                  </a:lnTo>
                  <a:lnTo>
                    <a:pt x="114808" y="25857"/>
                  </a:lnTo>
                  <a:close/>
                </a:path>
                <a:path w="475614" h="516255">
                  <a:moveTo>
                    <a:pt x="120002" y="1866"/>
                  </a:moveTo>
                  <a:lnTo>
                    <a:pt x="119837" y="1409"/>
                  </a:lnTo>
                  <a:lnTo>
                    <a:pt x="119684" y="1447"/>
                  </a:lnTo>
                  <a:lnTo>
                    <a:pt x="120002" y="1866"/>
                  </a:lnTo>
                  <a:close/>
                </a:path>
                <a:path w="475614" h="516255">
                  <a:moveTo>
                    <a:pt x="120980" y="1092"/>
                  </a:moveTo>
                  <a:lnTo>
                    <a:pt x="120129" y="0"/>
                  </a:lnTo>
                  <a:lnTo>
                    <a:pt x="119316" y="0"/>
                  </a:lnTo>
                  <a:lnTo>
                    <a:pt x="119837" y="1409"/>
                  </a:lnTo>
                  <a:lnTo>
                    <a:pt x="120980" y="1092"/>
                  </a:lnTo>
                  <a:close/>
                </a:path>
                <a:path w="475614" h="516255">
                  <a:moveTo>
                    <a:pt x="130835" y="14452"/>
                  </a:moveTo>
                  <a:lnTo>
                    <a:pt x="130581" y="14211"/>
                  </a:lnTo>
                  <a:lnTo>
                    <a:pt x="130390" y="14008"/>
                  </a:lnTo>
                  <a:lnTo>
                    <a:pt x="130175" y="13817"/>
                  </a:lnTo>
                  <a:lnTo>
                    <a:pt x="129374" y="15417"/>
                  </a:lnTo>
                  <a:lnTo>
                    <a:pt x="129603" y="15036"/>
                  </a:lnTo>
                  <a:lnTo>
                    <a:pt x="130175" y="15621"/>
                  </a:lnTo>
                  <a:lnTo>
                    <a:pt x="130416" y="15227"/>
                  </a:lnTo>
                  <a:lnTo>
                    <a:pt x="130619" y="14833"/>
                  </a:lnTo>
                  <a:lnTo>
                    <a:pt x="130835" y="14452"/>
                  </a:lnTo>
                  <a:close/>
                </a:path>
                <a:path w="475614" h="516255">
                  <a:moveTo>
                    <a:pt x="180035" y="4521"/>
                  </a:moveTo>
                  <a:lnTo>
                    <a:pt x="179235" y="2908"/>
                  </a:lnTo>
                  <a:lnTo>
                    <a:pt x="179019" y="3098"/>
                  </a:lnTo>
                  <a:lnTo>
                    <a:pt x="178828" y="3314"/>
                  </a:lnTo>
                  <a:lnTo>
                    <a:pt x="178574" y="3543"/>
                  </a:lnTo>
                  <a:lnTo>
                    <a:pt x="178790" y="3924"/>
                  </a:lnTo>
                  <a:lnTo>
                    <a:pt x="179019" y="4330"/>
                  </a:lnTo>
                  <a:lnTo>
                    <a:pt x="179235" y="4711"/>
                  </a:lnTo>
                  <a:lnTo>
                    <a:pt x="179806" y="4140"/>
                  </a:lnTo>
                  <a:lnTo>
                    <a:pt x="180035" y="4521"/>
                  </a:lnTo>
                  <a:close/>
                </a:path>
                <a:path w="475614" h="516255">
                  <a:moveTo>
                    <a:pt x="185597" y="38328"/>
                  </a:moveTo>
                  <a:lnTo>
                    <a:pt x="185191" y="38112"/>
                  </a:lnTo>
                  <a:lnTo>
                    <a:pt x="184785" y="37884"/>
                  </a:lnTo>
                  <a:lnTo>
                    <a:pt x="184404" y="37668"/>
                  </a:lnTo>
                  <a:lnTo>
                    <a:pt x="184175" y="37922"/>
                  </a:lnTo>
                  <a:lnTo>
                    <a:pt x="183769" y="38328"/>
                  </a:lnTo>
                  <a:lnTo>
                    <a:pt x="185381" y="39128"/>
                  </a:lnTo>
                  <a:lnTo>
                    <a:pt x="185026" y="38900"/>
                  </a:lnTo>
                  <a:lnTo>
                    <a:pt x="185597" y="38328"/>
                  </a:lnTo>
                  <a:close/>
                </a:path>
                <a:path w="475614" h="516255">
                  <a:moveTo>
                    <a:pt x="190766" y="28981"/>
                  </a:moveTo>
                  <a:lnTo>
                    <a:pt x="190131" y="28333"/>
                  </a:lnTo>
                  <a:lnTo>
                    <a:pt x="189331" y="29946"/>
                  </a:lnTo>
                  <a:lnTo>
                    <a:pt x="189560" y="29591"/>
                  </a:lnTo>
                  <a:lnTo>
                    <a:pt x="190131" y="30137"/>
                  </a:lnTo>
                  <a:lnTo>
                    <a:pt x="190347" y="29756"/>
                  </a:lnTo>
                  <a:lnTo>
                    <a:pt x="190563" y="29362"/>
                  </a:lnTo>
                  <a:lnTo>
                    <a:pt x="190766" y="28981"/>
                  </a:lnTo>
                  <a:close/>
                </a:path>
                <a:path w="475614" h="516255">
                  <a:moveTo>
                    <a:pt x="190944" y="4927"/>
                  </a:moveTo>
                  <a:lnTo>
                    <a:pt x="190703" y="5283"/>
                  </a:lnTo>
                  <a:lnTo>
                    <a:pt x="190131" y="4711"/>
                  </a:lnTo>
                  <a:lnTo>
                    <a:pt x="189903" y="5118"/>
                  </a:lnTo>
                  <a:lnTo>
                    <a:pt x="189687" y="5524"/>
                  </a:lnTo>
                  <a:lnTo>
                    <a:pt x="189484" y="5905"/>
                  </a:lnTo>
                  <a:lnTo>
                    <a:pt x="189738" y="6134"/>
                  </a:lnTo>
                  <a:lnTo>
                    <a:pt x="189928" y="6350"/>
                  </a:lnTo>
                  <a:lnTo>
                    <a:pt x="190131" y="6540"/>
                  </a:lnTo>
                  <a:lnTo>
                    <a:pt x="190944" y="4927"/>
                  </a:lnTo>
                  <a:close/>
                </a:path>
                <a:path w="475614" h="516255">
                  <a:moveTo>
                    <a:pt x="221818" y="26327"/>
                  </a:moveTo>
                  <a:lnTo>
                    <a:pt x="221018" y="24714"/>
                  </a:lnTo>
                  <a:lnTo>
                    <a:pt x="220802" y="24904"/>
                  </a:lnTo>
                  <a:lnTo>
                    <a:pt x="220611" y="25120"/>
                  </a:lnTo>
                  <a:lnTo>
                    <a:pt x="220357" y="25349"/>
                  </a:lnTo>
                  <a:lnTo>
                    <a:pt x="220573" y="25730"/>
                  </a:lnTo>
                  <a:lnTo>
                    <a:pt x="220802" y="26136"/>
                  </a:lnTo>
                  <a:lnTo>
                    <a:pt x="221018" y="26517"/>
                  </a:lnTo>
                  <a:lnTo>
                    <a:pt x="221589" y="25946"/>
                  </a:lnTo>
                  <a:lnTo>
                    <a:pt x="221818" y="26327"/>
                  </a:lnTo>
                  <a:close/>
                </a:path>
                <a:path w="475614" h="516255">
                  <a:moveTo>
                    <a:pt x="234632" y="9271"/>
                  </a:moveTo>
                  <a:lnTo>
                    <a:pt x="234442" y="9067"/>
                  </a:lnTo>
                  <a:lnTo>
                    <a:pt x="234226" y="8864"/>
                  </a:lnTo>
                  <a:lnTo>
                    <a:pt x="233997" y="8610"/>
                  </a:lnTo>
                  <a:lnTo>
                    <a:pt x="233616" y="8826"/>
                  </a:lnTo>
                  <a:lnTo>
                    <a:pt x="233210" y="9042"/>
                  </a:lnTo>
                  <a:lnTo>
                    <a:pt x="232829" y="9271"/>
                  </a:lnTo>
                  <a:lnTo>
                    <a:pt x="233375" y="9829"/>
                  </a:lnTo>
                  <a:lnTo>
                    <a:pt x="233019" y="10083"/>
                  </a:lnTo>
                  <a:lnTo>
                    <a:pt x="234632" y="9271"/>
                  </a:lnTo>
                  <a:close/>
                </a:path>
                <a:path w="475614" h="516255">
                  <a:moveTo>
                    <a:pt x="247243" y="26327"/>
                  </a:moveTo>
                  <a:lnTo>
                    <a:pt x="246443" y="24714"/>
                  </a:lnTo>
                  <a:lnTo>
                    <a:pt x="245808" y="25349"/>
                  </a:lnTo>
                  <a:lnTo>
                    <a:pt x="246024" y="25730"/>
                  </a:lnTo>
                  <a:lnTo>
                    <a:pt x="246227" y="26136"/>
                  </a:lnTo>
                  <a:lnTo>
                    <a:pt x="246443" y="26517"/>
                  </a:lnTo>
                  <a:lnTo>
                    <a:pt x="247015" y="25958"/>
                  </a:lnTo>
                  <a:lnTo>
                    <a:pt x="247243" y="26327"/>
                  </a:lnTo>
                  <a:close/>
                </a:path>
                <a:path w="475614" h="516255">
                  <a:moveTo>
                    <a:pt x="314261" y="51346"/>
                  </a:moveTo>
                  <a:lnTo>
                    <a:pt x="313245" y="50546"/>
                  </a:lnTo>
                  <a:lnTo>
                    <a:pt x="312762" y="50139"/>
                  </a:lnTo>
                  <a:lnTo>
                    <a:pt x="312762" y="51943"/>
                  </a:lnTo>
                  <a:lnTo>
                    <a:pt x="313245" y="51752"/>
                  </a:lnTo>
                  <a:lnTo>
                    <a:pt x="313753" y="51562"/>
                  </a:lnTo>
                  <a:lnTo>
                    <a:pt x="314261" y="51346"/>
                  </a:lnTo>
                  <a:close/>
                </a:path>
                <a:path w="475614" h="516255">
                  <a:moveTo>
                    <a:pt x="329158" y="58534"/>
                  </a:moveTo>
                  <a:lnTo>
                    <a:pt x="328688" y="58712"/>
                  </a:lnTo>
                  <a:lnTo>
                    <a:pt x="328726" y="58851"/>
                  </a:lnTo>
                  <a:lnTo>
                    <a:pt x="329158" y="58534"/>
                  </a:lnTo>
                  <a:close/>
                </a:path>
                <a:path w="475614" h="516255">
                  <a:moveTo>
                    <a:pt x="475107" y="270662"/>
                  </a:moveTo>
                  <a:lnTo>
                    <a:pt x="469023" y="224472"/>
                  </a:lnTo>
                  <a:lnTo>
                    <a:pt x="454050" y="180352"/>
                  </a:lnTo>
                  <a:lnTo>
                    <a:pt x="430745" y="140004"/>
                  </a:lnTo>
                  <a:lnTo>
                    <a:pt x="400024" y="104965"/>
                  </a:lnTo>
                  <a:lnTo>
                    <a:pt x="363067" y="76606"/>
                  </a:lnTo>
                  <a:lnTo>
                    <a:pt x="328231" y="58889"/>
                  </a:lnTo>
                  <a:lnTo>
                    <a:pt x="328688" y="58712"/>
                  </a:lnTo>
                  <a:lnTo>
                    <a:pt x="328371" y="57569"/>
                  </a:lnTo>
                  <a:lnTo>
                    <a:pt x="327291" y="58407"/>
                  </a:lnTo>
                  <a:lnTo>
                    <a:pt x="321271" y="55994"/>
                  </a:lnTo>
                  <a:lnTo>
                    <a:pt x="276263" y="43942"/>
                  </a:lnTo>
                  <a:lnTo>
                    <a:pt x="245338" y="40894"/>
                  </a:lnTo>
                  <a:lnTo>
                    <a:pt x="237553" y="40894"/>
                  </a:lnTo>
                  <a:lnTo>
                    <a:pt x="229768" y="40894"/>
                  </a:lnTo>
                  <a:lnTo>
                    <a:pt x="183578" y="46977"/>
                  </a:lnTo>
                  <a:lnTo>
                    <a:pt x="139458" y="61950"/>
                  </a:lnTo>
                  <a:lnTo>
                    <a:pt x="99110" y="85255"/>
                  </a:lnTo>
                  <a:lnTo>
                    <a:pt x="64071" y="115976"/>
                  </a:lnTo>
                  <a:lnTo>
                    <a:pt x="35712" y="152933"/>
                  </a:lnTo>
                  <a:lnTo>
                    <a:pt x="15100" y="194729"/>
                  </a:lnTo>
                  <a:lnTo>
                    <a:pt x="3048" y="239737"/>
                  </a:lnTo>
                  <a:lnTo>
                    <a:pt x="0" y="270662"/>
                  </a:lnTo>
                  <a:lnTo>
                    <a:pt x="0" y="286232"/>
                  </a:lnTo>
                  <a:lnTo>
                    <a:pt x="6083" y="332422"/>
                  </a:lnTo>
                  <a:lnTo>
                    <a:pt x="21056" y="376542"/>
                  </a:lnTo>
                  <a:lnTo>
                    <a:pt x="44361" y="416890"/>
                  </a:lnTo>
                  <a:lnTo>
                    <a:pt x="75082" y="451929"/>
                  </a:lnTo>
                  <a:lnTo>
                    <a:pt x="112039" y="480288"/>
                  </a:lnTo>
                  <a:lnTo>
                    <a:pt x="153835" y="500900"/>
                  </a:lnTo>
                  <a:lnTo>
                    <a:pt x="198843" y="512953"/>
                  </a:lnTo>
                  <a:lnTo>
                    <a:pt x="229768" y="516001"/>
                  </a:lnTo>
                  <a:lnTo>
                    <a:pt x="245338" y="516001"/>
                  </a:lnTo>
                  <a:lnTo>
                    <a:pt x="291528" y="509917"/>
                  </a:lnTo>
                  <a:lnTo>
                    <a:pt x="335648" y="494944"/>
                  </a:lnTo>
                  <a:lnTo>
                    <a:pt x="375996" y="471639"/>
                  </a:lnTo>
                  <a:lnTo>
                    <a:pt x="411035" y="440918"/>
                  </a:lnTo>
                  <a:lnTo>
                    <a:pt x="439394" y="403961"/>
                  </a:lnTo>
                  <a:lnTo>
                    <a:pt x="460006" y="362165"/>
                  </a:lnTo>
                  <a:lnTo>
                    <a:pt x="472059" y="317157"/>
                  </a:lnTo>
                  <a:lnTo>
                    <a:pt x="475107" y="286232"/>
                  </a:lnTo>
                  <a:lnTo>
                    <a:pt x="475107" y="270662"/>
                  </a:lnTo>
                  <a:close/>
                </a:path>
              </a:pathLst>
            </a:custGeom>
            <a:solidFill>
              <a:srgbClr val="C78A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555470" y="566483"/>
              <a:ext cx="247650" cy="247650"/>
            </a:xfrm>
            <a:custGeom>
              <a:avLst/>
              <a:gdLst/>
              <a:ahLst/>
              <a:cxnLst/>
              <a:rect l="l" t="t" r="r" b="b"/>
              <a:pathLst>
                <a:path w="247650" h="247650">
                  <a:moveTo>
                    <a:pt x="19354" y="121691"/>
                  </a:moveTo>
                  <a:lnTo>
                    <a:pt x="17614" y="119951"/>
                  </a:lnTo>
                  <a:lnTo>
                    <a:pt x="15481" y="119951"/>
                  </a:lnTo>
                  <a:lnTo>
                    <a:pt x="1739" y="119951"/>
                  </a:lnTo>
                  <a:lnTo>
                    <a:pt x="0" y="121691"/>
                  </a:lnTo>
                  <a:lnTo>
                    <a:pt x="0" y="125958"/>
                  </a:lnTo>
                  <a:lnTo>
                    <a:pt x="1739" y="127685"/>
                  </a:lnTo>
                  <a:lnTo>
                    <a:pt x="17614" y="127685"/>
                  </a:lnTo>
                  <a:lnTo>
                    <a:pt x="19354" y="125958"/>
                  </a:lnTo>
                  <a:lnTo>
                    <a:pt x="19354" y="121691"/>
                  </a:lnTo>
                  <a:close/>
                </a:path>
                <a:path w="247650" h="247650">
                  <a:moveTo>
                    <a:pt x="51460" y="199212"/>
                  </a:moveTo>
                  <a:lnTo>
                    <a:pt x="48437" y="196189"/>
                  </a:lnTo>
                  <a:lnTo>
                    <a:pt x="45999" y="196189"/>
                  </a:lnTo>
                  <a:lnTo>
                    <a:pt x="44475" y="197700"/>
                  </a:lnTo>
                  <a:lnTo>
                    <a:pt x="34759" y="207416"/>
                  </a:lnTo>
                  <a:lnTo>
                    <a:pt x="34759" y="209867"/>
                  </a:lnTo>
                  <a:lnTo>
                    <a:pt x="37020" y="212140"/>
                  </a:lnTo>
                  <a:lnTo>
                    <a:pt x="38011" y="212509"/>
                  </a:lnTo>
                  <a:lnTo>
                    <a:pt x="39992" y="212509"/>
                  </a:lnTo>
                  <a:lnTo>
                    <a:pt x="40982" y="212140"/>
                  </a:lnTo>
                  <a:lnTo>
                    <a:pt x="51460" y="201663"/>
                  </a:lnTo>
                  <a:lnTo>
                    <a:pt x="51460" y="199212"/>
                  </a:lnTo>
                  <a:close/>
                </a:path>
                <a:path w="247650" h="247650">
                  <a:moveTo>
                    <a:pt x="51460" y="45986"/>
                  </a:moveTo>
                  <a:lnTo>
                    <a:pt x="40233" y="34747"/>
                  </a:lnTo>
                  <a:lnTo>
                    <a:pt x="37782" y="34747"/>
                  </a:lnTo>
                  <a:lnTo>
                    <a:pt x="34759" y="37782"/>
                  </a:lnTo>
                  <a:lnTo>
                    <a:pt x="34759" y="40220"/>
                  </a:lnTo>
                  <a:lnTo>
                    <a:pt x="44475" y="49949"/>
                  </a:lnTo>
                  <a:lnTo>
                    <a:pt x="45237" y="50698"/>
                  </a:lnTo>
                  <a:lnTo>
                    <a:pt x="46228" y="51079"/>
                  </a:lnTo>
                  <a:lnTo>
                    <a:pt x="48209" y="51079"/>
                  </a:lnTo>
                  <a:lnTo>
                    <a:pt x="49199" y="50698"/>
                  </a:lnTo>
                  <a:lnTo>
                    <a:pt x="51460" y="48437"/>
                  </a:lnTo>
                  <a:lnTo>
                    <a:pt x="51460" y="45986"/>
                  </a:lnTo>
                  <a:close/>
                </a:path>
                <a:path w="247650" h="247650">
                  <a:moveTo>
                    <a:pt x="127698" y="230035"/>
                  </a:moveTo>
                  <a:lnTo>
                    <a:pt x="125958" y="228295"/>
                  </a:lnTo>
                  <a:lnTo>
                    <a:pt x="123825" y="228295"/>
                  </a:lnTo>
                  <a:lnTo>
                    <a:pt x="121691" y="228295"/>
                  </a:lnTo>
                  <a:lnTo>
                    <a:pt x="119951" y="230035"/>
                  </a:lnTo>
                  <a:lnTo>
                    <a:pt x="119951" y="245910"/>
                  </a:lnTo>
                  <a:lnTo>
                    <a:pt x="121691" y="247650"/>
                  </a:lnTo>
                  <a:lnTo>
                    <a:pt x="125958" y="247650"/>
                  </a:lnTo>
                  <a:lnTo>
                    <a:pt x="127698" y="245910"/>
                  </a:lnTo>
                  <a:lnTo>
                    <a:pt x="127698" y="230035"/>
                  </a:lnTo>
                  <a:close/>
                </a:path>
                <a:path w="247650" h="247650">
                  <a:moveTo>
                    <a:pt x="127698" y="1727"/>
                  </a:moveTo>
                  <a:lnTo>
                    <a:pt x="125958" y="0"/>
                  </a:lnTo>
                  <a:lnTo>
                    <a:pt x="121691" y="0"/>
                  </a:lnTo>
                  <a:lnTo>
                    <a:pt x="119951" y="1727"/>
                  </a:lnTo>
                  <a:lnTo>
                    <a:pt x="119951" y="17614"/>
                  </a:lnTo>
                  <a:lnTo>
                    <a:pt x="121691" y="19342"/>
                  </a:lnTo>
                  <a:lnTo>
                    <a:pt x="123825" y="19342"/>
                  </a:lnTo>
                  <a:lnTo>
                    <a:pt x="125958" y="19342"/>
                  </a:lnTo>
                  <a:lnTo>
                    <a:pt x="127698" y="17614"/>
                  </a:lnTo>
                  <a:lnTo>
                    <a:pt x="127698" y="1727"/>
                  </a:lnTo>
                  <a:close/>
                </a:path>
                <a:path w="247650" h="247650">
                  <a:moveTo>
                    <a:pt x="155092" y="98945"/>
                  </a:moveTo>
                  <a:lnTo>
                    <a:pt x="154838" y="97218"/>
                  </a:lnTo>
                  <a:lnTo>
                    <a:pt x="152666" y="94869"/>
                  </a:lnTo>
                  <a:lnTo>
                    <a:pt x="150977" y="94475"/>
                  </a:lnTo>
                  <a:lnTo>
                    <a:pt x="143002" y="97650"/>
                  </a:lnTo>
                  <a:lnTo>
                    <a:pt x="143002" y="105981"/>
                  </a:lnTo>
                  <a:lnTo>
                    <a:pt x="132588" y="127114"/>
                  </a:lnTo>
                  <a:lnTo>
                    <a:pt x="127228" y="121754"/>
                  </a:lnTo>
                  <a:lnTo>
                    <a:pt x="127228" y="132689"/>
                  </a:lnTo>
                  <a:lnTo>
                    <a:pt x="104660" y="141668"/>
                  </a:lnTo>
                  <a:lnTo>
                    <a:pt x="115062" y="120535"/>
                  </a:lnTo>
                  <a:lnTo>
                    <a:pt x="127228" y="132689"/>
                  </a:lnTo>
                  <a:lnTo>
                    <a:pt x="127228" y="121754"/>
                  </a:lnTo>
                  <a:lnTo>
                    <a:pt x="126009" y="120535"/>
                  </a:lnTo>
                  <a:lnTo>
                    <a:pt x="120434" y="114947"/>
                  </a:lnTo>
                  <a:lnTo>
                    <a:pt x="143002" y="105981"/>
                  </a:lnTo>
                  <a:lnTo>
                    <a:pt x="143002" y="97650"/>
                  </a:lnTo>
                  <a:lnTo>
                    <a:pt x="112052" y="109956"/>
                  </a:lnTo>
                  <a:lnTo>
                    <a:pt x="111315" y="110629"/>
                  </a:lnTo>
                  <a:lnTo>
                    <a:pt x="92557" y="148704"/>
                  </a:lnTo>
                  <a:lnTo>
                    <a:pt x="92811" y="150418"/>
                  </a:lnTo>
                  <a:lnTo>
                    <a:pt x="94640" y="152412"/>
                  </a:lnTo>
                  <a:lnTo>
                    <a:pt x="95681" y="152844"/>
                  </a:lnTo>
                  <a:lnTo>
                    <a:pt x="97218" y="152844"/>
                  </a:lnTo>
                  <a:lnTo>
                    <a:pt x="135610" y="137693"/>
                  </a:lnTo>
                  <a:lnTo>
                    <a:pt x="141211" y="127114"/>
                  </a:lnTo>
                  <a:lnTo>
                    <a:pt x="151625" y="105981"/>
                  </a:lnTo>
                  <a:lnTo>
                    <a:pt x="155092" y="98945"/>
                  </a:lnTo>
                  <a:close/>
                </a:path>
                <a:path w="247650" h="247650">
                  <a:moveTo>
                    <a:pt x="181864" y="123825"/>
                  </a:moveTo>
                  <a:lnTo>
                    <a:pt x="177304" y="101231"/>
                  </a:lnTo>
                  <a:lnTo>
                    <a:pt x="174129" y="96520"/>
                  </a:lnTo>
                  <a:lnTo>
                    <a:pt x="174129" y="123825"/>
                  </a:lnTo>
                  <a:lnTo>
                    <a:pt x="170167" y="143383"/>
                  </a:lnTo>
                  <a:lnTo>
                    <a:pt x="159385" y="159372"/>
                  </a:lnTo>
                  <a:lnTo>
                    <a:pt x="143383" y="170167"/>
                  </a:lnTo>
                  <a:lnTo>
                    <a:pt x="123825" y="174129"/>
                  </a:lnTo>
                  <a:lnTo>
                    <a:pt x="104267" y="170167"/>
                  </a:lnTo>
                  <a:lnTo>
                    <a:pt x="88277" y="159372"/>
                  </a:lnTo>
                  <a:lnTo>
                    <a:pt x="77482" y="143383"/>
                  </a:lnTo>
                  <a:lnTo>
                    <a:pt x="73520" y="123825"/>
                  </a:lnTo>
                  <a:lnTo>
                    <a:pt x="77482" y="104254"/>
                  </a:lnTo>
                  <a:lnTo>
                    <a:pt x="88277" y="88265"/>
                  </a:lnTo>
                  <a:lnTo>
                    <a:pt x="104267" y="77482"/>
                  </a:lnTo>
                  <a:lnTo>
                    <a:pt x="123825" y="73520"/>
                  </a:lnTo>
                  <a:lnTo>
                    <a:pt x="143383" y="77482"/>
                  </a:lnTo>
                  <a:lnTo>
                    <a:pt x="159385" y="88265"/>
                  </a:lnTo>
                  <a:lnTo>
                    <a:pt x="170167" y="104254"/>
                  </a:lnTo>
                  <a:lnTo>
                    <a:pt x="174129" y="123825"/>
                  </a:lnTo>
                  <a:lnTo>
                    <a:pt x="174129" y="96520"/>
                  </a:lnTo>
                  <a:lnTo>
                    <a:pt x="164871" y="82778"/>
                  </a:lnTo>
                  <a:lnTo>
                    <a:pt x="151130" y="73520"/>
                  </a:lnTo>
                  <a:lnTo>
                    <a:pt x="146418" y="70345"/>
                  </a:lnTo>
                  <a:lnTo>
                    <a:pt x="123825" y="65773"/>
                  </a:lnTo>
                  <a:lnTo>
                    <a:pt x="101231" y="70345"/>
                  </a:lnTo>
                  <a:lnTo>
                    <a:pt x="82778" y="82778"/>
                  </a:lnTo>
                  <a:lnTo>
                    <a:pt x="70345" y="101231"/>
                  </a:lnTo>
                  <a:lnTo>
                    <a:pt x="65786" y="123825"/>
                  </a:lnTo>
                  <a:lnTo>
                    <a:pt x="70345" y="146418"/>
                  </a:lnTo>
                  <a:lnTo>
                    <a:pt x="82778" y="164858"/>
                  </a:lnTo>
                  <a:lnTo>
                    <a:pt x="101231" y="177304"/>
                  </a:lnTo>
                  <a:lnTo>
                    <a:pt x="123825" y="181864"/>
                  </a:lnTo>
                  <a:lnTo>
                    <a:pt x="146418" y="177304"/>
                  </a:lnTo>
                  <a:lnTo>
                    <a:pt x="151130" y="174129"/>
                  </a:lnTo>
                  <a:lnTo>
                    <a:pt x="164871" y="164858"/>
                  </a:lnTo>
                  <a:lnTo>
                    <a:pt x="177304" y="146418"/>
                  </a:lnTo>
                  <a:lnTo>
                    <a:pt x="181864" y="123825"/>
                  </a:lnTo>
                  <a:close/>
                </a:path>
                <a:path w="247650" h="247650">
                  <a:moveTo>
                    <a:pt x="212902" y="37782"/>
                  </a:moveTo>
                  <a:lnTo>
                    <a:pt x="209880" y="34747"/>
                  </a:lnTo>
                  <a:lnTo>
                    <a:pt x="207429" y="34747"/>
                  </a:lnTo>
                  <a:lnTo>
                    <a:pt x="196189" y="45986"/>
                  </a:lnTo>
                  <a:lnTo>
                    <a:pt x="196189" y="48437"/>
                  </a:lnTo>
                  <a:lnTo>
                    <a:pt x="198462" y="50698"/>
                  </a:lnTo>
                  <a:lnTo>
                    <a:pt x="199453" y="51079"/>
                  </a:lnTo>
                  <a:lnTo>
                    <a:pt x="200444" y="51079"/>
                  </a:lnTo>
                  <a:lnTo>
                    <a:pt x="201434" y="51079"/>
                  </a:lnTo>
                  <a:lnTo>
                    <a:pt x="202425" y="50698"/>
                  </a:lnTo>
                  <a:lnTo>
                    <a:pt x="212902" y="40220"/>
                  </a:lnTo>
                  <a:lnTo>
                    <a:pt x="212902" y="37782"/>
                  </a:lnTo>
                  <a:close/>
                </a:path>
                <a:path w="247650" h="247650">
                  <a:moveTo>
                    <a:pt x="239991" y="224726"/>
                  </a:moveTo>
                  <a:lnTo>
                    <a:pt x="238899" y="221767"/>
                  </a:lnTo>
                  <a:lnTo>
                    <a:pt x="236766" y="219481"/>
                  </a:lnTo>
                  <a:lnTo>
                    <a:pt x="232206" y="214452"/>
                  </a:lnTo>
                  <a:lnTo>
                    <a:pt x="232206" y="226961"/>
                  </a:lnTo>
                  <a:lnTo>
                    <a:pt x="232117" y="229209"/>
                  </a:lnTo>
                  <a:lnTo>
                    <a:pt x="231432" y="230619"/>
                  </a:lnTo>
                  <a:lnTo>
                    <a:pt x="221894" y="239356"/>
                  </a:lnTo>
                  <a:lnTo>
                    <a:pt x="220522" y="239903"/>
                  </a:lnTo>
                  <a:lnTo>
                    <a:pt x="217830" y="239903"/>
                  </a:lnTo>
                  <a:lnTo>
                    <a:pt x="216674" y="239433"/>
                  </a:lnTo>
                  <a:lnTo>
                    <a:pt x="215900" y="238594"/>
                  </a:lnTo>
                  <a:lnTo>
                    <a:pt x="181978" y="201104"/>
                  </a:lnTo>
                  <a:lnTo>
                    <a:pt x="191477" y="192544"/>
                  </a:lnTo>
                  <a:lnTo>
                    <a:pt x="197256" y="187350"/>
                  </a:lnTo>
                  <a:lnTo>
                    <a:pt x="231076" y="224726"/>
                  </a:lnTo>
                  <a:lnTo>
                    <a:pt x="232041" y="225755"/>
                  </a:lnTo>
                  <a:lnTo>
                    <a:pt x="232206" y="226961"/>
                  </a:lnTo>
                  <a:lnTo>
                    <a:pt x="232206" y="214452"/>
                  </a:lnTo>
                  <a:lnTo>
                    <a:pt x="207695" y="187350"/>
                  </a:lnTo>
                  <a:lnTo>
                    <a:pt x="199821" y="178638"/>
                  </a:lnTo>
                  <a:lnTo>
                    <a:pt x="199428" y="178206"/>
                  </a:lnTo>
                  <a:lnTo>
                    <a:pt x="198450" y="177749"/>
                  </a:lnTo>
                  <a:lnTo>
                    <a:pt x="196443" y="177685"/>
                  </a:lnTo>
                  <a:lnTo>
                    <a:pt x="195465" y="178003"/>
                  </a:lnTo>
                  <a:lnTo>
                    <a:pt x="194716" y="178638"/>
                  </a:lnTo>
                  <a:lnTo>
                    <a:pt x="191935" y="175717"/>
                  </a:lnTo>
                  <a:lnTo>
                    <a:pt x="189255" y="172923"/>
                  </a:lnTo>
                  <a:lnTo>
                    <a:pt x="189255" y="184124"/>
                  </a:lnTo>
                  <a:lnTo>
                    <a:pt x="179908" y="192544"/>
                  </a:lnTo>
                  <a:lnTo>
                    <a:pt x="176403" y="188887"/>
                  </a:lnTo>
                  <a:lnTo>
                    <a:pt x="172046" y="184327"/>
                  </a:lnTo>
                  <a:lnTo>
                    <a:pt x="175336" y="181711"/>
                  </a:lnTo>
                  <a:lnTo>
                    <a:pt x="178409" y="178828"/>
                  </a:lnTo>
                  <a:lnTo>
                    <a:pt x="181229" y="175717"/>
                  </a:lnTo>
                  <a:lnTo>
                    <a:pt x="189255" y="184124"/>
                  </a:lnTo>
                  <a:lnTo>
                    <a:pt x="189255" y="172923"/>
                  </a:lnTo>
                  <a:lnTo>
                    <a:pt x="186156" y="169684"/>
                  </a:lnTo>
                  <a:lnTo>
                    <a:pt x="192506" y="159512"/>
                  </a:lnTo>
                  <a:lnTo>
                    <a:pt x="197231" y="148374"/>
                  </a:lnTo>
                  <a:lnTo>
                    <a:pt x="200190" y="136423"/>
                  </a:lnTo>
                  <a:lnTo>
                    <a:pt x="201218" y="123825"/>
                  </a:lnTo>
                  <a:lnTo>
                    <a:pt x="195135" y="93700"/>
                  </a:lnTo>
                  <a:lnTo>
                    <a:pt x="193484" y="91262"/>
                  </a:lnTo>
                  <a:lnTo>
                    <a:pt x="193484" y="123825"/>
                  </a:lnTo>
                  <a:lnTo>
                    <a:pt x="187998" y="150914"/>
                  </a:lnTo>
                  <a:lnTo>
                    <a:pt x="173050" y="173050"/>
                  </a:lnTo>
                  <a:lnTo>
                    <a:pt x="150914" y="187985"/>
                  </a:lnTo>
                  <a:lnTo>
                    <a:pt x="123825" y="193471"/>
                  </a:lnTo>
                  <a:lnTo>
                    <a:pt x="96735" y="187985"/>
                  </a:lnTo>
                  <a:lnTo>
                    <a:pt x="74599" y="173050"/>
                  </a:lnTo>
                  <a:lnTo>
                    <a:pt x="59651" y="150914"/>
                  </a:lnTo>
                  <a:lnTo>
                    <a:pt x="54178" y="123825"/>
                  </a:lnTo>
                  <a:lnTo>
                    <a:pt x="59651" y="96735"/>
                  </a:lnTo>
                  <a:lnTo>
                    <a:pt x="74599" y="74599"/>
                  </a:lnTo>
                  <a:lnTo>
                    <a:pt x="96735" y="59651"/>
                  </a:lnTo>
                  <a:lnTo>
                    <a:pt x="123825" y="54165"/>
                  </a:lnTo>
                  <a:lnTo>
                    <a:pt x="150914" y="59651"/>
                  </a:lnTo>
                  <a:lnTo>
                    <a:pt x="173050" y="74599"/>
                  </a:lnTo>
                  <a:lnTo>
                    <a:pt x="187998" y="96735"/>
                  </a:lnTo>
                  <a:lnTo>
                    <a:pt x="193484" y="123825"/>
                  </a:lnTo>
                  <a:lnTo>
                    <a:pt x="193484" y="91262"/>
                  </a:lnTo>
                  <a:lnTo>
                    <a:pt x="178549" y="69100"/>
                  </a:lnTo>
                  <a:lnTo>
                    <a:pt x="156413" y="54165"/>
                  </a:lnTo>
                  <a:lnTo>
                    <a:pt x="153949" y="52514"/>
                  </a:lnTo>
                  <a:lnTo>
                    <a:pt x="123825" y="46431"/>
                  </a:lnTo>
                  <a:lnTo>
                    <a:pt x="93700" y="52514"/>
                  </a:lnTo>
                  <a:lnTo>
                    <a:pt x="69100" y="69100"/>
                  </a:lnTo>
                  <a:lnTo>
                    <a:pt x="52514" y="93700"/>
                  </a:lnTo>
                  <a:lnTo>
                    <a:pt x="46431" y="123825"/>
                  </a:lnTo>
                  <a:lnTo>
                    <a:pt x="52514" y="153949"/>
                  </a:lnTo>
                  <a:lnTo>
                    <a:pt x="69100" y="178549"/>
                  </a:lnTo>
                  <a:lnTo>
                    <a:pt x="93700" y="195135"/>
                  </a:lnTo>
                  <a:lnTo>
                    <a:pt x="123825" y="201218"/>
                  </a:lnTo>
                  <a:lnTo>
                    <a:pt x="135178" y="200380"/>
                  </a:lnTo>
                  <a:lnTo>
                    <a:pt x="146024" y="197967"/>
                  </a:lnTo>
                  <a:lnTo>
                    <a:pt x="156235" y="194094"/>
                  </a:lnTo>
                  <a:lnTo>
                    <a:pt x="157378" y="193471"/>
                  </a:lnTo>
                  <a:lnTo>
                    <a:pt x="165709" y="188887"/>
                  </a:lnTo>
                  <a:lnTo>
                    <a:pt x="174155" y="197726"/>
                  </a:lnTo>
                  <a:lnTo>
                    <a:pt x="173482" y="198335"/>
                  </a:lnTo>
                  <a:lnTo>
                    <a:pt x="172326" y="199847"/>
                  </a:lnTo>
                  <a:lnTo>
                    <a:pt x="172339" y="201993"/>
                  </a:lnTo>
                  <a:lnTo>
                    <a:pt x="210197" y="243840"/>
                  </a:lnTo>
                  <a:lnTo>
                    <a:pt x="212496" y="246291"/>
                  </a:lnTo>
                  <a:lnTo>
                    <a:pt x="215658" y="247650"/>
                  </a:lnTo>
                  <a:lnTo>
                    <a:pt x="222465" y="247650"/>
                  </a:lnTo>
                  <a:lnTo>
                    <a:pt x="225691" y="246380"/>
                  </a:lnTo>
                  <a:lnTo>
                    <a:pt x="232752" y="239903"/>
                  </a:lnTo>
                  <a:lnTo>
                    <a:pt x="238175" y="234937"/>
                  </a:lnTo>
                  <a:lnTo>
                    <a:pt x="239763" y="231559"/>
                  </a:lnTo>
                  <a:lnTo>
                    <a:pt x="239953" y="226961"/>
                  </a:lnTo>
                  <a:lnTo>
                    <a:pt x="239991" y="224726"/>
                  </a:lnTo>
                  <a:close/>
                </a:path>
                <a:path w="247650" h="247650">
                  <a:moveTo>
                    <a:pt x="247650" y="121691"/>
                  </a:moveTo>
                  <a:lnTo>
                    <a:pt x="245922" y="119951"/>
                  </a:lnTo>
                  <a:lnTo>
                    <a:pt x="243776" y="119951"/>
                  </a:lnTo>
                  <a:lnTo>
                    <a:pt x="230035" y="119951"/>
                  </a:lnTo>
                  <a:lnTo>
                    <a:pt x="228307" y="121691"/>
                  </a:lnTo>
                  <a:lnTo>
                    <a:pt x="228307" y="125958"/>
                  </a:lnTo>
                  <a:lnTo>
                    <a:pt x="230035" y="127685"/>
                  </a:lnTo>
                  <a:lnTo>
                    <a:pt x="245922" y="127685"/>
                  </a:lnTo>
                  <a:lnTo>
                    <a:pt x="247650" y="125958"/>
                  </a:lnTo>
                  <a:lnTo>
                    <a:pt x="247650" y="121691"/>
                  </a:lnTo>
                  <a:close/>
                </a:path>
              </a:pathLst>
            </a:custGeom>
            <a:solidFill>
              <a:srgbClr val="FADB2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55459" y="454199"/>
              <a:ext cx="504847" cy="51045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75704" y="449109"/>
              <a:ext cx="521334" cy="534670"/>
            </a:xfrm>
            <a:custGeom>
              <a:avLst/>
              <a:gdLst/>
              <a:ahLst/>
              <a:cxnLst/>
              <a:rect l="l" t="t" r="r" b="b"/>
              <a:pathLst>
                <a:path w="521334" h="534669">
                  <a:moveTo>
                    <a:pt x="7975" y="337985"/>
                  </a:moveTo>
                  <a:lnTo>
                    <a:pt x="5994" y="334784"/>
                  </a:lnTo>
                  <a:lnTo>
                    <a:pt x="2654" y="332054"/>
                  </a:lnTo>
                  <a:lnTo>
                    <a:pt x="0" y="337388"/>
                  </a:lnTo>
                  <a:lnTo>
                    <a:pt x="1079" y="336461"/>
                  </a:lnTo>
                  <a:lnTo>
                    <a:pt x="3771" y="338937"/>
                  </a:lnTo>
                  <a:lnTo>
                    <a:pt x="7975" y="337985"/>
                  </a:lnTo>
                  <a:close/>
                </a:path>
                <a:path w="521334" h="534669">
                  <a:moveTo>
                    <a:pt x="9372" y="311111"/>
                  </a:moveTo>
                  <a:lnTo>
                    <a:pt x="5092" y="312902"/>
                  </a:lnTo>
                  <a:lnTo>
                    <a:pt x="4495" y="310756"/>
                  </a:lnTo>
                  <a:lnTo>
                    <a:pt x="3733" y="310908"/>
                  </a:lnTo>
                  <a:lnTo>
                    <a:pt x="3263" y="310946"/>
                  </a:lnTo>
                  <a:lnTo>
                    <a:pt x="3263" y="316649"/>
                  </a:lnTo>
                  <a:lnTo>
                    <a:pt x="5702" y="315569"/>
                  </a:lnTo>
                  <a:lnTo>
                    <a:pt x="8051" y="315226"/>
                  </a:lnTo>
                  <a:lnTo>
                    <a:pt x="9372" y="311111"/>
                  </a:lnTo>
                  <a:close/>
                </a:path>
                <a:path w="521334" h="534669">
                  <a:moveTo>
                    <a:pt x="10198" y="283756"/>
                  </a:moveTo>
                  <a:lnTo>
                    <a:pt x="8610" y="280022"/>
                  </a:lnTo>
                  <a:lnTo>
                    <a:pt x="5359" y="283184"/>
                  </a:lnTo>
                  <a:lnTo>
                    <a:pt x="3390" y="282168"/>
                  </a:lnTo>
                  <a:lnTo>
                    <a:pt x="3390" y="286283"/>
                  </a:lnTo>
                  <a:lnTo>
                    <a:pt x="6578" y="287274"/>
                  </a:lnTo>
                  <a:lnTo>
                    <a:pt x="8737" y="286435"/>
                  </a:lnTo>
                  <a:lnTo>
                    <a:pt x="10198" y="283756"/>
                  </a:lnTo>
                  <a:close/>
                </a:path>
                <a:path w="521334" h="534669">
                  <a:moveTo>
                    <a:pt x="11785" y="376021"/>
                  </a:moveTo>
                  <a:lnTo>
                    <a:pt x="10083" y="365848"/>
                  </a:lnTo>
                  <a:lnTo>
                    <a:pt x="6184" y="340829"/>
                  </a:lnTo>
                  <a:lnTo>
                    <a:pt x="2273" y="344220"/>
                  </a:lnTo>
                  <a:lnTo>
                    <a:pt x="5295" y="347827"/>
                  </a:lnTo>
                  <a:lnTo>
                    <a:pt x="4432" y="354533"/>
                  </a:lnTo>
                  <a:lnTo>
                    <a:pt x="2209" y="358648"/>
                  </a:lnTo>
                  <a:lnTo>
                    <a:pt x="5295" y="364756"/>
                  </a:lnTo>
                  <a:lnTo>
                    <a:pt x="4089" y="368528"/>
                  </a:lnTo>
                  <a:lnTo>
                    <a:pt x="7188" y="375297"/>
                  </a:lnTo>
                  <a:lnTo>
                    <a:pt x="8013" y="378904"/>
                  </a:lnTo>
                  <a:lnTo>
                    <a:pt x="9499" y="383501"/>
                  </a:lnTo>
                  <a:lnTo>
                    <a:pt x="11531" y="379272"/>
                  </a:lnTo>
                  <a:lnTo>
                    <a:pt x="11785" y="376021"/>
                  </a:lnTo>
                  <a:close/>
                </a:path>
                <a:path w="521334" h="534669">
                  <a:moveTo>
                    <a:pt x="12103" y="297243"/>
                  </a:moveTo>
                  <a:lnTo>
                    <a:pt x="7480" y="293916"/>
                  </a:lnTo>
                  <a:lnTo>
                    <a:pt x="6553" y="289077"/>
                  </a:lnTo>
                  <a:lnTo>
                    <a:pt x="4851" y="288366"/>
                  </a:lnTo>
                  <a:lnTo>
                    <a:pt x="2336" y="290779"/>
                  </a:lnTo>
                  <a:lnTo>
                    <a:pt x="2921" y="290626"/>
                  </a:lnTo>
                  <a:lnTo>
                    <a:pt x="6273" y="299110"/>
                  </a:lnTo>
                  <a:lnTo>
                    <a:pt x="1358" y="299478"/>
                  </a:lnTo>
                  <a:lnTo>
                    <a:pt x="3429" y="302399"/>
                  </a:lnTo>
                  <a:lnTo>
                    <a:pt x="3543" y="305816"/>
                  </a:lnTo>
                  <a:lnTo>
                    <a:pt x="5892" y="300774"/>
                  </a:lnTo>
                  <a:lnTo>
                    <a:pt x="9855" y="302933"/>
                  </a:lnTo>
                  <a:lnTo>
                    <a:pt x="12103" y="297243"/>
                  </a:lnTo>
                  <a:close/>
                </a:path>
                <a:path w="521334" h="534669">
                  <a:moveTo>
                    <a:pt x="17792" y="330200"/>
                  </a:moveTo>
                  <a:lnTo>
                    <a:pt x="16433" y="322529"/>
                  </a:lnTo>
                  <a:lnTo>
                    <a:pt x="15532" y="318858"/>
                  </a:lnTo>
                  <a:lnTo>
                    <a:pt x="13893" y="315696"/>
                  </a:lnTo>
                  <a:lnTo>
                    <a:pt x="10363" y="309575"/>
                  </a:lnTo>
                  <a:lnTo>
                    <a:pt x="10261" y="317995"/>
                  </a:lnTo>
                  <a:lnTo>
                    <a:pt x="12827" y="324307"/>
                  </a:lnTo>
                  <a:lnTo>
                    <a:pt x="17792" y="330200"/>
                  </a:lnTo>
                  <a:close/>
                </a:path>
                <a:path w="521334" h="534669">
                  <a:moveTo>
                    <a:pt x="34061" y="116535"/>
                  </a:moveTo>
                  <a:lnTo>
                    <a:pt x="31026" y="120078"/>
                  </a:lnTo>
                  <a:lnTo>
                    <a:pt x="28460" y="121640"/>
                  </a:lnTo>
                  <a:lnTo>
                    <a:pt x="28016" y="128092"/>
                  </a:lnTo>
                  <a:lnTo>
                    <a:pt x="24472" y="130302"/>
                  </a:lnTo>
                  <a:lnTo>
                    <a:pt x="21539" y="133667"/>
                  </a:lnTo>
                  <a:lnTo>
                    <a:pt x="24155" y="133667"/>
                  </a:lnTo>
                  <a:lnTo>
                    <a:pt x="25400" y="134048"/>
                  </a:lnTo>
                  <a:lnTo>
                    <a:pt x="31851" y="130124"/>
                  </a:lnTo>
                  <a:lnTo>
                    <a:pt x="32639" y="124129"/>
                  </a:lnTo>
                  <a:lnTo>
                    <a:pt x="34061" y="116535"/>
                  </a:lnTo>
                  <a:close/>
                </a:path>
                <a:path w="521334" h="534669">
                  <a:moveTo>
                    <a:pt x="38976" y="353275"/>
                  </a:moveTo>
                  <a:lnTo>
                    <a:pt x="38633" y="352856"/>
                  </a:lnTo>
                  <a:lnTo>
                    <a:pt x="38671" y="353364"/>
                  </a:lnTo>
                  <a:lnTo>
                    <a:pt x="38976" y="353275"/>
                  </a:lnTo>
                  <a:close/>
                </a:path>
                <a:path w="521334" h="534669">
                  <a:moveTo>
                    <a:pt x="42354" y="150914"/>
                  </a:moveTo>
                  <a:lnTo>
                    <a:pt x="40398" y="143471"/>
                  </a:lnTo>
                  <a:lnTo>
                    <a:pt x="33616" y="156578"/>
                  </a:lnTo>
                  <a:lnTo>
                    <a:pt x="40081" y="154216"/>
                  </a:lnTo>
                  <a:lnTo>
                    <a:pt x="42354" y="150914"/>
                  </a:lnTo>
                  <a:close/>
                </a:path>
                <a:path w="521334" h="534669">
                  <a:moveTo>
                    <a:pt x="45427" y="385025"/>
                  </a:moveTo>
                  <a:lnTo>
                    <a:pt x="35699" y="385025"/>
                  </a:lnTo>
                  <a:lnTo>
                    <a:pt x="36029" y="384263"/>
                  </a:lnTo>
                  <a:lnTo>
                    <a:pt x="37096" y="381787"/>
                  </a:lnTo>
                  <a:lnTo>
                    <a:pt x="38049" y="380314"/>
                  </a:lnTo>
                  <a:lnTo>
                    <a:pt x="39954" y="378841"/>
                  </a:lnTo>
                  <a:lnTo>
                    <a:pt x="41465" y="379285"/>
                  </a:lnTo>
                  <a:lnTo>
                    <a:pt x="42799" y="379285"/>
                  </a:lnTo>
                  <a:lnTo>
                    <a:pt x="42837" y="378841"/>
                  </a:lnTo>
                  <a:lnTo>
                    <a:pt x="43154" y="375373"/>
                  </a:lnTo>
                  <a:lnTo>
                    <a:pt x="43218" y="374586"/>
                  </a:lnTo>
                  <a:lnTo>
                    <a:pt x="44018" y="373176"/>
                  </a:lnTo>
                  <a:lnTo>
                    <a:pt x="45212" y="371055"/>
                  </a:lnTo>
                  <a:lnTo>
                    <a:pt x="41656" y="369633"/>
                  </a:lnTo>
                  <a:lnTo>
                    <a:pt x="42710" y="366877"/>
                  </a:lnTo>
                  <a:lnTo>
                    <a:pt x="43370" y="365239"/>
                  </a:lnTo>
                  <a:lnTo>
                    <a:pt x="38188" y="364388"/>
                  </a:lnTo>
                  <a:lnTo>
                    <a:pt x="35547" y="355511"/>
                  </a:lnTo>
                  <a:lnTo>
                    <a:pt x="38976" y="357314"/>
                  </a:lnTo>
                  <a:lnTo>
                    <a:pt x="38836" y="355511"/>
                  </a:lnTo>
                  <a:lnTo>
                    <a:pt x="38811" y="355066"/>
                  </a:lnTo>
                  <a:lnTo>
                    <a:pt x="38671" y="353364"/>
                  </a:lnTo>
                  <a:lnTo>
                    <a:pt x="32473" y="355066"/>
                  </a:lnTo>
                  <a:lnTo>
                    <a:pt x="33032" y="352602"/>
                  </a:lnTo>
                  <a:lnTo>
                    <a:pt x="33248" y="351650"/>
                  </a:lnTo>
                  <a:lnTo>
                    <a:pt x="27774" y="352602"/>
                  </a:lnTo>
                  <a:lnTo>
                    <a:pt x="28422" y="346964"/>
                  </a:lnTo>
                  <a:lnTo>
                    <a:pt x="22758" y="342417"/>
                  </a:lnTo>
                  <a:lnTo>
                    <a:pt x="20866" y="343115"/>
                  </a:lnTo>
                  <a:lnTo>
                    <a:pt x="18656" y="343242"/>
                  </a:lnTo>
                  <a:lnTo>
                    <a:pt x="23583" y="346583"/>
                  </a:lnTo>
                  <a:lnTo>
                    <a:pt x="18973" y="352069"/>
                  </a:lnTo>
                  <a:lnTo>
                    <a:pt x="22961" y="354876"/>
                  </a:lnTo>
                  <a:lnTo>
                    <a:pt x="21526" y="355930"/>
                  </a:lnTo>
                  <a:lnTo>
                    <a:pt x="18300" y="358241"/>
                  </a:lnTo>
                  <a:lnTo>
                    <a:pt x="23342" y="362546"/>
                  </a:lnTo>
                  <a:lnTo>
                    <a:pt x="18719" y="366191"/>
                  </a:lnTo>
                  <a:lnTo>
                    <a:pt x="19913" y="374065"/>
                  </a:lnTo>
                  <a:lnTo>
                    <a:pt x="19443" y="378307"/>
                  </a:lnTo>
                  <a:lnTo>
                    <a:pt x="19443" y="382562"/>
                  </a:lnTo>
                  <a:lnTo>
                    <a:pt x="27317" y="388099"/>
                  </a:lnTo>
                  <a:lnTo>
                    <a:pt x="29349" y="386702"/>
                  </a:lnTo>
                  <a:lnTo>
                    <a:pt x="30645" y="385457"/>
                  </a:lnTo>
                  <a:lnTo>
                    <a:pt x="33591" y="384263"/>
                  </a:lnTo>
                  <a:lnTo>
                    <a:pt x="34823" y="385025"/>
                  </a:lnTo>
                  <a:lnTo>
                    <a:pt x="42684" y="390309"/>
                  </a:lnTo>
                  <a:lnTo>
                    <a:pt x="45427" y="385025"/>
                  </a:lnTo>
                  <a:close/>
                </a:path>
                <a:path w="521334" h="534669">
                  <a:moveTo>
                    <a:pt x="69583" y="401231"/>
                  </a:moveTo>
                  <a:lnTo>
                    <a:pt x="60604" y="389890"/>
                  </a:lnTo>
                  <a:lnTo>
                    <a:pt x="57429" y="395566"/>
                  </a:lnTo>
                  <a:lnTo>
                    <a:pt x="53670" y="386981"/>
                  </a:lnTo>
                  <a:lnTo>
                    <a:pt x="50368" y="391109"/>
                  </a:lnTo>
                  <a:lnTo>
                    <a:pt x="52133" y="392899"/>
                  </a:lnTo>
                  <a:lnTo>
                    <a:pt x="55219" y="394525"/>
                  </a:lnTo>
                  <a:lnTo>
                    <a:pt x="56324" y="402183"/>
                  </a:lnTo>
                  <a:lnTo>
                    <a:pt x="61442" y="402971"/>
                  </a:lnTo>
                  <a:lnTo>
                    <a:pt x="63500" y="405942"/>
                  </a:lnTo>
                  <a:lnTo>
                    <a:pt x="68478" y="406196"/>
                  </a:lnTo>
                  <a:lnTo>
                    <a:pt x="62903" y="400253"/>
                  </a:lnTo>
                  <a:lnTo>
                    <a:pt x="69583" y="401231"/>
                  </a:lnTo>
                  <a:close/>
                </a:path>
                <a:path w="521334" h="534669">
                  <a:moveTo>
                    <a:pt x="86461" y="56807"/>
                  </a:moveTo>
                  <a:lnTo>
                    <a:pt x="82156" y="56388"/>
                  </a:lnTo>
                  <a:lnTo>
                    <a:pt x="78447" y="65227"/>
                  </a:lnTo>
                  <a:lnTo>
                    <a:pt x="83324" y="64338"/>
                  </a:lnTo>
                  <a:lnTo>
                    <a:pt x="84251" y="59867"/>
                  </a:lnTo>
                  <a:lnTo>
                    <a:pt x="86461" y="56807"/>
                  </a:lnTo>
                  <a:close/>
                </a:path>
                <a:path w="521334" h="534669">
                  <a:moveTo>
                    <a:pt x="92100" y="423786"/>
                  </a:moveTo>
                  <a:lnTo>
                    <a:pt x="91808" y="423608"/>
                  </a:lnTo>
                  <a:lnTo>
                    <a:pt x="91833" y="424053"/>
                  </a:lnTo>
                  <a:lnTo>
                    <a:pt x="92100" y="423786"/>
                  </a:lnTo>
                  <a:close/>
                </a:path>
                <a:path w="521334" h="534669">
                  <a:moveTo>
                    <a:pt x="92252" y="430707"/>
                  </a:moveTo>
                  <a:lnTo>
                    <a:pt x="91833" y="424053"/>
                  </a:lnTo>
                  <a:lnTo>
                    <a:pt x="90220" y="425640"/>
                  </a:lnTo>
                  <a:lnTo>
                    <a:pt x="88074" y="428142"/>
                  </a:lnTo>
                  <a:lnTo>
                    <a:pt x="88925" y="432155"/>
                  </a:lnTo>
                  <a:lnTo>
                    <a:pt x="92252" y="430707"/>
                  </a:lnTo>
                  <a:close/>
                </a:path>
                <a:path w="521334" h="534669">
                  <a:moveTo>
                    <a:pt x="105130" y="141935"/>
                  </a:moveTo>
                  <a:lnTo>
                    <a:pt x="104178" y="142887"/>
                  </a:lnTo>
                  <a:lnTo>
                    <a:pt x="103974" y="143344"/>
                  </a:lnTo>
                  <a:lnTo>
                    <a:pt x="105130" y="141935"/>
                  </a:lnTo>
                  <a:close/>
                </a:path>
                <a:path w="521334" h="534669">
                  <a:moveTo>
                    <a:pt x="105130" y="140601"/>
                  </a:moveTo>
                  <a:lnTo>
                    <a:pt x="101219" y="137528"/>
                  </a:lnTo>
                  <a:lnTo>
                    <a:pt x="97472" y="140030"/>
                  </a:lnTo>
                  <a:lnTo>
                    <a:pt x="101269" y="145757"/>
                  </a:lnTo>
                  <a:lnTo>
                    <a:pt x="104178" y="142887"/>
                  </a:lnTo>
                  <a:lnTo>
                    <a:pt x="105130" y="140601"/>
                  </a:lnTo>
                  <a:close/>
                </a:path>
                <a:path w="521334" h="534669">
                  <a:moveTo>
                    <a:pt x="121183" y="471932"/>
                  </a:moveTo>
                  <a:lnTo>
                    <a:pt x="119176" y="470115"/>
                  </a:lnTo>
                  <a:lnTo>
                    <a:pt x="117576" y="468655"/>
                  </a:lnTo>
                  <a:lnTo>
                    <a:pt x="116725" y="468122"/>
                  </a:lnTo>
                  <a:lnTo>
                    <a:pt x="113614" y="466166"/>
                  </a:lnTo>
                  <a:lnTo>
                    <a:pt x="108458" y="466890"/>
                  </a:lnTo>
                  <a:lnTo>
                    <a:pt x="108089" y="467563"/>
                  </a:lnTo>
                  <a:lnTo>
                    <a:pt x="107378" y="468122"/>
                  </a:lnTo>
                  <a:lnTo>
                    <a:pt x="107099" y="467144"/>
                  </a:lnTo>
                  <a:lnTo>
                    <a:pt x="107048" y="466979"/>
                  </a:lnTo>
                  <a:lnTo>
                    <a:pt x="107416" y="466852"/>
                  </a:lnTo>
                  <a:lnTo>
                    <a:pt x="108458" y="466483"/>
                  </a:lnTo>
                  <a:lnTo>
                    <a:pt x="108356" y="466026"/>
                  </a:lnTo>
                  <a:lnTo>
                    <a:pt x="107467" y="462356"/>
                  </a:lnTo>
                  <a:lnTo>
                    <a:pt x="103911" y="456780"/>
                  </a:lnTo>
                  <a:lnTo>
                    <a:pt x="96266" y="452272"/>
                  </a:lnTo>
                  <a:lnTo>
                    <a:pt x="90385" y="450494"/>
                  </a:lnTo>
                  <a:lnTo>
                    <a:pt x="85598" y="446722"/>
                  </a:lnTo>
                  <a:lnTo>
                    <a:pt x="79819" y="445135"/>
                  </a:lnTo>
                  <a:lnTo>
                    <a:pt x="78917" y="451815"/>
                  </a:lnTo>
                  <a:lnTo>
                    <a:pt x="78511" y="454583"/>
                  </a:lnTo>
                  <a:lnTo>
                    <a:pt x="79971" y="456031"/>
                  </a:lnTo>
                  <a:lnTo>
                    <a:pt x="81559" y="457492"/>
                  </a:lnTo>
                  <a:lnTo>
                    <a:pt x="84556" y="460819"/>
                  </a:lnTo>
                  <a:lnTo>
                    <a:pt x="85636" y="463778"/>
                  </a:lnTo>
                  <a:lnTo>
                    <a:pt x="93459" y="466026"/>
                  </a:lnTo>
                  <a:lnTo>
                    <a:pt x="99568" y="467233"/>
                  </a:lnTo>
                  <a:lnTo>
                    <a:pt x="104178" y="471932"/>
                  </a:lnTo>
                  <a:lnTo>
                    <a:pt x="109194" y="470115"/>
                  </a:lnTo>
                  <a:lnTo>
                    <a:pt x="110274" y="475348"/>
                  </a:lnTo>
                  <a:lnTo>
                    <a:pt x="112953" y="477278"/>
                  </a:lnTo>
                  <a:lnTo>
                    <a:pt x="121183" y="471932"/>
                  </a:lnTo>
                  <a:close/>
                </a:path>
                <a:path w="521334" h="534669">
                  <a:moveTo>
                    <a:pt x="135559" y="122643"/>
                  </a:moveTo>
                  <a:lnTo>
                    <a:pt x="134645" y="120802"/>
                  </a:lnTo>
                  <a:lnTo>
                    <a:pt x="128498" y="124040"/>
                  </a:lnTo>
                  <a:lnTo>
                    <a:pt x="123113" y="127546"/>
                  </a:lnTo>
                  <a:lnTo>
                    <a:pt x="118808" y="134175"/>
                  </a:lnTo>
                  <a:lnTo>
                    <a:pt x="121856" y="133883"/>
                  </a:lnTo>
                  <a:lnTo>
                    <a:pt x="125082" y="134518"/>
                  </a:lnTo>
                  <a:lnTo>
                    <a:pt x="126098" y="133311"/>
                  </a:lnTo>
                  <a:lnTo>
                    <a:pt x="132270" y="126415"/>
                  </a:lnTo>
                  <a:lnTo>
                    <a:pt x="135102" y="123685"/>
                  </a:lnTo>
                  <a:lnTo>
                    <a:pt x="135559" y="122643"/>
                  </a:lnTo>
                  <a:close/>
                </a:path>
                <a:path w="521334" h="534669">
                  <a:moveTo>
                    <a:pt x="142963" y="41389"/>
                  </a:moveTo>
                  <a:lnTo>
                    <a:pt x="142875" y="41148"/>
                  </a:lnTo>
                  <a:lnTo>
                    <a:pt x="142557" y="41389"/>
                  </a:lnTo>
                  <a:lnTo>
                    <a:pt x="142963" y="41389"/>
                  </a:lnTo>
                  <a:close/>
                </a:path>
                <a:path w="521334" h="534669">
                  <a:moveTo>
                    <a:pt x="145948" y="123380"/>
                  </a:moveTo>
                  <a:lnTo>
                    <a:pt x="144272" y="117525"/>
                  </a:lnTo>
                  <a:lnTo>
                    <a:pt x="139039" y="119672"/>
                  </a:lnTo>
                  <a:lnTo>
                    <a:pt x="138506" y="120078"/>
                  </a:lnTo>
                  <a:lnTo>
                    <a:pt x="138417" y="123126"/>
                  </a:lnTo>
                  <a:lnTo>
                    <a:pt x="139674" y="120751"/>
                  </a:lnTo>
                  <a:lnTo>
                    <a:pt x="145948" y="123380"/>
                  </a:lnTo>
                  <a:close/>
                </a:path>
                <a:path w="521334" h="534669">
                  <a:moveTo>
                    <a:pt x="147764" y="457835"/>
                  </a:moveTo>
                  <a:lnTo>
                    <a:pt x="147408" y="457390"/>
                  </a:lnTo>
                  <a:lnTo>
                    <a:pt x="146977" y="457835"/>
                  </a:lnTo>
                  <a:lnTo>
                    <a:pt x="147078" y="458114"/>
                  </a:lnTo>
                  <a:lnTo>
                    <a:pt x="147332" y="458470"/>
                  </a:lnTo>
                  <a:lnTo>
                    <a:pt x="147764" y="457835"/>
                  </a:lnTo>
                  <a:close/>
                </a:path>
                <a:path w="521334" h="534669">
                  <a:moveTo>
                    <a:pt x="147993" y="69049"/>
                  </a:moveTo>
                  <a:lnTo>
                    <a:pt x="146481" y="65189"/>
                  </a:lnTo>
                  <a:lnTo>
                    <a:pt x="146481" y="60858"/>
                  </a:lnTo>
                  <a:lnTo>
                    <a:pt x="135661" y="75095"/>
                  </a:lnTo>
                  <a:lnTo>
                    <a:pt x="137896" y="75374"/>
                  </a:lnTo>
                  <a:lnTo>
                    <a:pt x="139382" y="74777"/>
                  </a:lnTo>
                  <a:lnTo>
                    <a:pt x="141389" y="72910"/>
                  </a:lnTo>
                  <a:lnTo>
                    <a:pt x="141668" y="70853"/>
                  </a:lnTo>
                  <a:lnTo>
                    <a:pt x="142582" y="70573"/>
                  </a:lnTo>
                  <a:lnTo>
                    <a:pt x="147993" y="69049"/>
                  </a:lnTo>
                  <a:close/>
                </a:path>
                <a:path w="521334" h="534669">
                  <a:moveTo>
                    <a:pt x="148539" y="50241"/>
                  </a:moveTo>
                  <a:lnTo>
                    <a:pt x="143662" y="46888"/>
                  </a:lnTo>
                  <a:lnTo>
                    <a:pt x="147345" y="43954"/>
                  </a:lnTo>
                  <a:lnTo>
                    <a:pt x="144170" y="43091"/>
                  </a:lnTo>
                  <a:lnTo>
                    <a:pt x="143243" y="42773"/>
                  </a:lnTo>
                  <a:lnTo>
                    <a:pt x="143243" y="55689"/>
                  </a:lnTo>
                  <a:lnTo>
                    <a:pt x="145148" y="55714"/>
                  </a:lnTo>
                  <a:lnTo>
                    <a:pt x="145999" y="55626"/>
                  </a:lnTo>
                  <a:lnTo>
                    <a:pt x="146062" y="54813"/>
                  </a:lnTo>
                  <a:lnTo>
                    <a:pt x="145872" y="53784"/>
                  </a:lnTo>
                  <a:lnTo>
                    <a:pt x="145338" y="52743"/>
                  </a:lnTo>
                  <a:lnTo>
                    <a:pt x="145529" y="52565"/>
                  </a:lnTo>
                  <a:lnTo>
                    <a:pt x="148539" y="50241"/>
                  </a:lnTo>
                  <a:close/>
                </a:path>
                <a:path w="521334" h="534669">
                  <a:moveTo>
                    <a:pt x="153327" y="34074"/>
                  </a:moveTo>
                  <a:lnTo>
                    <a:pt x="150825" y="31102"/>
                  </a:lnTo>
                  <a:lnTo>
                    <a:pt x="146761" y="28460"/>
                  </a:lnTo>
                  <a:lnTo>
                    <a:pt x="141757" y="31165"/>
                  </a:lnTo>
                  <a:lnTo>
                    <a:pt x="137325" y="34518"/>
                  </a:lnTo>
                  <a:lnTo>
                    <a:pt x="135407" y="40868"/>
                  </a:lnTo>
                  <a:lnTo>
                    <a:pt x="142963" y="43218"/>
                  </a:lnTo>
                  <a:lnTo>
                    <a:pt x="142963" y="42011"/>
                  </a:lnTo>
                  <a:lnTo>
                    <a:pt x="142557" y="41389"/>
                  </a:lnTo>
                  <a:lnTo>
                    <a:pt x="141884" y="41033"/>
                  </a:lnTo>
                  <a:lnTo>
                    <a:pt x="141325" y="40309"/>
                  </a:lnTo>
                  <a:lnTo>
                    <a:pt x="142468" y="39992"/>
                  </a:lnTo>
                  <a:lnTo>
                    <a:pt x="142875" y="41148"/>
                  </a:lnTo>
                  <a:lnTo>
                    <a:pt x="145021" y="39522"/>
                  </a:lnTo>
                  <a:lnTo>
                    <a:pt x="145529" y="39141"/>
                  </a:lnTo>
                  <a:lnTo>
                    <a:pt x="148882" y="39712"/>
                  </a:lnTo>
                  <a:lnTo>
                    <a:pt x="151650" y="39458"/>
                  </a:lnTo>
                  <a:lnTo>
                    <a:pt x="151752" y="39141"/>
                  </a:lnTo>
                  <a:lnTo>
                    <a:pt x="153327" y="34074"/>
                  </a:lnTo>
                  <a:close/>
                </a:path>
                <a:path w="521334" h="534669">
                  <a:moveTo>
                    <a:pt x="153479" y="451408"/>
                  </a:moveTo>
                  <a:lnTo>
                    <a:pt x="151587" y="453313"/>
                  </a:lnTo>
                  <a:lnTo>
                    <a:pt x="149301" y="455587"/>
                  </a:lnTo>
                  <a:lnTo>
                    <a:pt x="147764" y="457835"/>
                  </a:lnTo>
                  <a:lnTo>
                    <a:pt x="147993" y="458114"/>
                  </a:lnTo>
                  <a:lnTo>
                    <a:pt x="147332" y="458470"/>
                  </a:lnTo>
                  <a:lnTo>
                    <a:pt x="147942" y="458635"/>
                  </a:lnTo>
                  <a:lnTo>
                    <a:pt x="148348" y="459574"/>
                  </a:lnTo>
                  <a:lnTo>
                    <a:pt x="146608" y="458216"/>
                  </a:lnTo>
                  <a:lnTo>
                    <a:pt x="146926" y="457898"/>
                  </a:lnTo>
                  <a:lnTo>
                    <a:pt x="144551" y="454507"/>
                  </a:lnTo>
                  <a:lnTo>
                    <a:pt x="140309" y="454507"/>
                  </a:lnTo>
                  <a:lnTo>
                    <a:pt x="138353" y="450113"/>
                  </a:lnTo>
                  <a:lnTo>
                    <a:pt x="137071" y="447230"/>
                  </a:lnTo>
                  <a:lnTo>
                    <a:pt x="135051" y="447548"/>
                  </a:lnTo>
                  <a:lnTo>
                    <a:pt x="129171" y="450113"/>
                  </a:lnTo>
                  <a:lnTo>
                    <a:pt x="126479" y="446976"/>
                  </a:lnTo>
                  <a:lnTo>
                    <a:pt x="124002" y="444093"/>
                  </a:lnTo>
                  <a:lnTo>
                    <a:pt x="126263" y="443115"/>
                  </a:lnTo>
                  <a:lnTo>
                    <a:pt x="127000" y="442798"/>
                  </a:lnTo>
                  <a:lnTo>
                    <a:pt x="127876" y="442417"/>
                  </a:lnTo>
                  <a:lnTo>
                    <a:pt x="126949" y="442798"/>
                  </a:lnTo>
                  <a:lnTo>
                    <a:pt x="128270" y="441934"/>
                  </a:lnTo>
                  <a:lnTo>
                    <a:pt x="127800" y="440778"/>
                  </a:lnTo>
                  <a:lnTo>
                    <a:pt x="114630" y="443115"/>
                  </a:lnTo>
                  <a:lnTo>
                    <a:pt x="113334" y="437286"/>
                  </a:lnTo>
                  <a:lnTo>
                    <a:pt x="112014" y="434505"/>
                  </a:lnTo>
                  <a:lnTo>
                    <a:pt x="99822" y="433387"/>
                  </a:lnTo>
                  <a:lnTo>
                    <a:pt x="102768" y="428142"/>
                  </a:lnTo>
                  <a:lnTo>
                    <a:pt x="94462" y="424243"/>
                  </a:lnTo>
                  <a:lnTo>
                    <a:pt x="93637" y="423621"/>
                  </a:lnTo>
                  <a:lnTo>
                    <a:pt x="92798" y="423100"/>
                  </a:lnTo>
                  <a:lnTo>
                    <a:pt x="92100" y="423786"/>
                  </a:lnTo>
                  <a:lnTo>
                    <a:pt x="97536" y="427316"/>
                  </a:lnTo>
                  <a:lnTo>
                    <a:pt x="91770" y="433489"/>
                  </a:lnTo>
                  <a:lnTo>
                    <a:pt x="95986" y="446976"/>
                  </a:lnTo>
                  <a:lnTo>
                    <a:pt x="95631" y="446951"/>
                  </a:lnTo>
                  <a:lnTo>
                    <a:pt x="97790" y="448297"/>
                  </a:lnTo>
                  <a:lnTo>
                    <a:pt x="104127" y="452475"/>
                  </a:lnTo>
                  <a:lnTo>
                    <a:pt x="118605" y="462546"/>
                  </a:lnTo>
                  <a:lnTo>
                    <a:pt x="121780" y="464553"/>
                  </a:lnTo>
                  <a:lnTo>
                    <a:pt x="124599" y="464705"/>
                  </a:lnTo>
                  <a:lnTo>
                    <a:pt x="126034" y="465975"/>
                  </a:lnTo>
                  <a:lnTo>
                    <a:pt x="126847" y="469226"/>
                  </a:lnTo>
                  <a:lnTo>
                    <a:pt x="127838" y="470090"/>
                  </a:lnTo>
                  <a:lnTo>
                    <a:pt x="134823" y="469557"/>
                  </a:lnTo>
                  <a:lnTo>
                    <a:pt x="138531" y="474573"/>
                  </a:lnTo>
                  <a:lnTo>
                    <a:pt x="144640" y="473227"/>
                  </a:lnTo>
                  <a:lnTo>
                    <a:pt x="144907" y="469557"/>
                  </a:lnTo>
                  <a:lnTo>
                    <a:pt x="144957" y="468972"/>
                  </a:lnTo>
                  <a:lnTo>
                    <a:pt x="152565" y="465493"/>
                  </a:lnTo>
                  <a:lnTo>
                    <a:pt x="151917" y="463753"/>
                  </a:lnTo>
                  <a:lnTo>
                    <a:pt x="151066" y="462229"/>
                  </a:lnTo>
                  <a:lnTo>
                    <a:pt x="150812" y="460590"/>
                  </a:lnTo>
                  <a:lnTo>
                    <a:pt x="150799" y="459574"/>
                  </a:lnTo>
                  <a:lnTo>
                    <a:pt x="150761" y="456488"/>
                  </a:lnTo>
                  <a:lnTo>
                    <a:pt x="151955" y="455688"/>
                  </a:lnTo>
                  <a:lnTo>
                    <a:pt x="153250" y="455041"/>
                  </a:lnTo>
                  <a:lnTo>
                    <a:pt x="153479" y="451408"/>
                  </a:lnTo>
                  <a:close/>
                </a:path>
                <a:path w="521334" h="534669">
                  <a:moveTo>
                    <a:pt x="163652" y="484212"/>
                  </a:moveTo>
                  <a:lnTo>
                    <a:pt x="160972" y="481761"/>
                  </a:lnTo>
                  <a:lnTo>
                    <a:pt x="161328" y="482714"/>
                  </a:lnTo>
                  <a:lnTo>
                    <a:pt x="161861" y="484555"/>
                  </a:lnTo>
                  <a:lnTo>
                    <a:pt x="163652" y="484212"/>
                  </a:lnTo>
                  <a:close/>
                </a:path>
                <a:path w="521334" h="534669">
                  <a:moveTo>
                    <a:pt x="165773" y="483819"/>
                  </a:moveTo>
                  <a:lnTo>
                    <a:pt x="163652" y="484212"/>
                  </a:lnTo>
                  <a:lnTo>
                    <a:pt x="164274" y="484784"/>
                  </a:lnTo>
                  <a:lnTo>
                    <a:pt x="165773" y="483819"/>
                  </a:lnTo>
                  <a:close/>
                </a:path>
                <a:path w="521334" h="534669">
                  <a:moveTo>
                    <a:pt x="166420" y="441032"/>
                  </a:moveTo>
                  <a:lnTo>
                    <a:pt x="158369" y="441032"/>
                  </a:lnTo>
                  <a:lnTo>
                    <a:pt x="151358" y="438835"/>
                  </a:lnTo>
                  <a:lnTo>
                    <a:pt x="154292" y="447001"/>
                  </a:lnTo>
                  <a:lnTo>
                    <a:pt x="160058" y="448564"/>
                  </a:lnTo>
                  <a:lnTo>
                    <a:pt x="166420" y="450367"/>
                  </a:lnTo>
                  <a:lnTo>
                    <a:pt x="166420" y="441032"/>
                  </a:lnTo>
                  <a:close/>
                </a:path>
                <a:path w="521334" h="534669">
                  <a:moveTo>
                    <a:pt x="170421" y="15227"/>
                  </a:moveTo>
                  <a:lnTo>
                    <a:pt x="166370" y="14465"/>
                  </a:lnTo>
                  <a:lnTo>
                    <a:pt x="166243" y="12255"/>
                  </a:lnTo>
                  <a:lnTo>
                    <a:pt x="166839" y="8394"/>
                  </a:lnTo>
                  <a:lnTo>
                    <a:pt x="157314" y="10325"/>
                  </a:lnTo>
                  <a:lnTo>
                    <a:pt x="148539" y="13804"/>
                  </a:lnTo>
                  <a:lnTo>
                    <a:pt x="139890" y="17665"/>
                  </a:lnTo>
                  <a:lnTo>
                    <a:pt x="130721" y="20764"/>
                  </a:lnTo>
                  <a:lnTo>
                    <a:pt x="134835" y="25107"/>
                  </a:lnTo>
                  <a:lnTo>
                    <a:pt x="139992" y="18592"/>
                  </a:lnTo>
                  <a:lnTo>
                    <a:pt x="147561" y="20739"/>
                  </a:lnTo>
                  <a:lnTo>
                    <a:pt x="153606" y="18427"/>
                  </a:lnTo>
                  <a:lnTo>
                    <a:pt x="154355" y="23368"/>
                  </a:lnTo>
                  <a:lnTo>
                    <a:pt x="159181" y="22364"/>
                  </a:lnTo>
                  <a:lnTo>
                    <a:pt x="162153" y="19672"/>
                  </a:lnTo>
                  <a:lnTo>
                    <a:pt x="165354" y="16433"/>
                  </a:lnTo>
                  <a:lnTo>
                    <a:pt x="166738" y="17132"/>
                  </a:lnTo>
                  <a:lnTo>
                    <a:pt x="167627" y="17348"/>
                  </a:lnTo>
                  <a:lnTo>
                    <a:pt x="165912" y="16090"/>
                  </a:lnTo>
                  <a:lnTo>
                    <a:pt x="170421" y="15227"/>
                  </a:lnTo>
                  <a:close/>
                </a:path>
                <a:path w="521334" h="534669">
                  <a:moveTo>
                    <a:pt x="172123" y="487743"/>
                  </a:moveTo>
                  <a:lnTo>
                    <a:pt x="171513" y="480085"/>
                  </a:lnTo>
                  <a:lnTo>
                    <a:pt x="165811" y="483793"/>
                  </a:lnTo>
                  <a:lnTo>
                    <a:pt x="168452" y="487286"/>
                  </a:lnTo>
                  <a:lnTo>
                    <a:pt x="172123" y="487743"/>
                  </a:lnTo>
                  <a:close/>
                </a:path>
                <a:path w="521334" h="534669">
                  <a:moveTo>
                    <a:pt x="172669" y="476199"/>
                  </a:moveTo>
                  <a:lnTo>
                    <a:pt x="166751" y="474992"/>
                  </a:lnTo>
                  <a:lnTo>
                    <a:pt x="165989" y="472579"/>
                  </a:lnTo>
                  <a:lnTo>
                    <a:pt x="169494" y="471093"/>
                  </a:lnTo>
                  <a:lnTo>
                    <a:pt x="166738" y="468350"/>
                  </a:lnTo>
                  <a:lnTo>
                    <a:pt x="171335" y="466483"/>
                  </a:lnTo>
                  <a:lnTo>
                    <a:pt x="169837" y="463283"/>
                  </a:lnTo>
                  <a:lnTo>
                    <a:pt x="163576" y="466102"/>
                  </a:lnTo>
                  <a:lnTo>
                    <a:pt x="158153" y="466521"/>
                  </a:lnTo>
                  <a:lnTo>
                    <a:pt x="153670" y="467042"/>
                  </a:lnTo>
                  <a:lnTo>
                    <a:pt x="150241" y="470115"/>
                  </a:lnTo>
                  <a:lnTo>
                    <a:pt x="152527" y="470217"/>
                  </a:lnTo>
                  <a:lnTo>
                    <a:pt x="154736" y="469709"/>
                  </a:lnTo>
                  <a:lnTo>
                    <a:pt x="157848" y="473024"/>
                  </a:lnTo>
                  <a:lnTo>
                    <a:pt x="161683" y="474738"/>
                  </a:lnTo>
                  <a:lnTo>
                    <a:pt x="164757" y="474700"/>
                  </a:lnTo>
                  <a:lnTo>
                    <a:pt x="164757" y="477393"/>
                  </a:lnTo>
                  <a:lnTo>
                    <a:pt x="166268" y="478599"/>
                  </a:lnTo>
                  <a:lnTo>
                    <a:pt x="164757" y="479196"/>
                  </a:lnTo>
                  <a:lnTo>
                    <a:pt x="166116" y="482460"/>
                  </a:lnTo>
                  <a:lnTo>
                    <a:pt x="168351" y="481266"/>
                  </a:lnTo>
                  <a:lnTo>
                    <a:pt x="171208" y="479272"/>
                  </a:lnTo>
                  <a:lnTo>
                    <a:pt x="171678" y="477786"/>
                  </a:lnTo>
                  <a:lnTo>
                    <a:pt x="172669" y="476199"/>
                  </a:lnTo>
                  <a:close/>
                </a:path>
                <a:path w="521334" h="534669">
                  <a:moveTo>
                    <a:pt x="180924" y="438137"/>
                  </a:moveTo>
                  <a:lnTo>
                    <a:pt x="180124" y="437299"/>
                  </a:lnTo>
                  <a:lnTo>
                    <a:pt x="178511" y="435711"/>
                  </a:lnTo>
                  <a:lnTo>
                    <a:pt x="176326" y="437045"/>
                  </a:lnTo>
                  <a:lnTo>
                    <a:pt x="171831" y="439851"/>
                  </a:lnTo>
                  <a:lnTo>
                    <a:pt x="172974" y="441159"/>
                  </a:lnTo>
                  <a:lnTo>
                    <a:pt x="173901" y="442188"/>
                  </a:lnTo>
                  <a:lnTo>
                    <a:pt x="175602" y="444119"/>
                  </a:lnTo>
                  <a:lnTo>
                    <a:pt x="180924" y="438137"/>
                  </a:lnTo>
                  <a:close/>
                </a:path>
                <a:path w="521334" h="534669">
                  <a:moveTo>
                    <a:pt x="183489" y="43218"/>
                  </a:moveTo>
                  <a:lnTo>
                    <a:pt x="182791" y="43218"/>
                  </a:lnTo>
                  <a:lnTo>
                    <a:pt x="180670" y="44869"/>
                  </a:lnTo>
                  <a:lnTo>
                    <a:pt x="183489" y="43218"/>
                  </a:lnTo>
                  <a:close/>
                </a:path>
                <a:path w="521334" h="534669">
                  <a:moveTo>
                    <a:pt x="187629" y="477139"/>
                  </a:moveTo>
                  <a:lnTo>
                    <a:pt x="186410" y="472173"/>
                  </a:lnTo>
                  <a:lnTo>
                    <a:pt x="181470" y="472173"/>
                  </a:lnTo>
                  <a:lnTo>
                    <a:pt x="181470" y="477151"/>
                  </a:lnTo>
                  <a:lnTo>
                    <a:pt x="182130" y="474332"/>
                  </a:lnTo>
                  <a:lnTo>
                    <a:pt x="187629" y="477139"/>
                  </a:lnTo>
                  <a:close/>
                </a:path>
                <a:path w="521334" h="534669">
                  <a:moveTo>
                    <a:pt x="199224" y="31280"/>
                  </a:moveTo>
                  <a:lnTo>
                    <a:pt x="193090" y="28282"/>
                  </a:lnTo>
                  <a:lnTo>
                    <a:pt x="192354" y="32143"/>
                  </a:lnTo>
                  <a:lnTo>
                    <a:pt x="189369" y="32524"/>
                  </a:lnTo>
                  <a:lnTo>
                    <a:pt x="186842" y="33870"/>
                  </a:lnTo>
                  <a:lnTo>
                    <a:pt x="186220" y="30911"/>
                  </a:lnTo>
                  <a:lnTo>
                    <a:pt x="178866" y="30911"/>
                  </a:lnTo>
                  <a:lnTo>
                    <a:pt x="183273" y="34417"/>
                  </a:lnTo>
                  <a:lnTo>
                    <a:pt x="184442" y="35344"/>
                  </a:lnTo>
                  <a:lnTo>
                    <a:pt x="183934" y="35534"/>
                  </a:lnTo>
                  <a:lnTo>
                    <a:pt x="183451" y="35750"/>
                  </a:lnTo>
                  <a:lnTo>
                    <a:pt x="182943" y="35941"/>
                  </a:lnTo>
                  <a:lnTo>
                    <a:pt x="183972" y="39268"/>
                  </a:lnTo>
                  <a:lnTo>
                    <a:pt x="180517" y="40246"/>
                  </a:lnTo>
                  <a:lnTo>
                    <a:pt x="179158" y="43218"/>
                  </a:lnTo>
                  <a:lnTo>
                    <a:pt x="182791" y="43218"/>
                  </a:lnTo>
                  <a:lnTo>
                    <a:pt x="189534" y="37985"/>
                  </a:lnTo>
                  <a:lnTo>
                    <a:pt x="193395" y="39636"/>
                  </a:lnTo>
                  <a:lnTo>
                    <a:pt x="196684" y="37985"/>
                  </a:lnTo>
                  <a:lnTo>
                    <a:pt x="199224" y="36703"/>
                  </a:lnTo>
                  <a:lnTo>
                    <a:pt x="199224" y="34671"/>
                  </a:lnTo>
                  <a:lnTo>
                    <a:pt x="199224" y="33870"/>
                  </a:lnTo>
                  <a:lnTo>
                    <a:pt x="199224" y="31280"/>
                  </a:lnTo>
                  <a:close/>
                </a:path>
                <a:path w="521334" h="534669">
                  <a:moveTo>
                    <a:pt x="200710" y="130975"/>
                  </a:moveTo>
                  <a:lnTo>
                    <a:pt x="197167" y="129159"/>
                  </a:lnTo>
                  <a:lnTo>
                    <a:pt x="194119" y="128282"/>
                  </a:lnTo>
                  <a:lnTo>
                    <a:pt x="193992" y="130213"/>
                  </a:lnTo>
                  <a:lnTo>
                    <a:pt x="193903" y="131851"/>
                  </a:lnTo>
                  <a:lnTo>
                    <a:pt x="193738" y="134454"/>
                  </a:lnTo>
                  <a:lnTo>
                    <a:pt x="196240" y="133946"/>
                  </a:lnTo>
                  <a:lnTo>
                    <a:pt x="198234" y="134162"/>
                  </a:lnTo>
                  <a:lnTo>
                    <a:pt x="198882" y="133337"/>
                  </a:lnTo>
                  <a:lnTo>
                    <a:pt x="200710" y="130975"/>
                  </a:lnTo>
                  <a:close/>
                </a:path>
                <a:path w="521334" h="534669">
                  <a:moveTo>
                    <a:pt x="204851" y="466598"/>
                  </a:moveTo>
                  <a:lnTo>
                    <a:pt x="203555" y="464731"/>
                  </a:lnTo>
                  <a:lnTo>
                    <a:pt x="198755" y="465442"/>
                  </a:lnTo>
                  <a:lnTo>
                    <a:pt x="198018" y="462013"/>
                  </a:lnTo>
                  <a:lnTo>
                    <a:pt x="196748" y="459473"/>
                  </a:lnTo>
                  <a:lnTo>
                    <a:pt x="192417" y="461657"/>
                  </a:lnTo>
                  <a:lnTo>
                    <a:pt x="199669" y="467423"/>
                  </a:lnTo>
                  <a:lnTo>
                    <a:pt x="199288" y="468401"/>
                  </a:lnTo>
                  <a:lnTo>
                    <a:pt x="202831" y="466725"/>
                  </a:lnTo>
                  <a:lnTo>
                    <a:pt x="203822" y="469201"/>
                  </a:lnTo>
                  <a:lnTo>
                    <a:pt x="204609" y="467118"/>
                  </a:lnTo>
                  <a:lnTo>
                    <a:pt x="204851" y="466598"/>
                  </a:lnTo>
                  <a:close/>
                </a:path>
                <a:path w="521334" h="534669">
                  <a:moveTo>
                    <a:pt x="206552" y="129527"/>
                  </a:moveTo>
                  <a:lnTo>
                    <a:pt x="206438" y="128765"/>
                  </a:lnTo>
                  <a:lnTo>
                    <a:pt x="205168" y="131318"/>
                  </a:lnTo>
                  <a:lnTo>
                    <a:pt x="206552" y="129527"/>
                  </a:lnTo>
                  <a:close/>
                </a:path>
                <a:path w="521334" h="534669">
                  <a:moveTo>
                    <a:pt x="207556" y="36703"/>
                  </a:moveTo>
                  <a:lnTo>
                    <a:pt x="203885" y="36385"/>
                  </a:lnTo>
                  <a:lnTo>
                    <a:pt x="206057" y="30175"/>
                  </a:lnTo>
                  <a:lnTo>
                    <a:pt x="201510" y="32842"/>
                  </a:lnTo>
                  <a:lnTo>
                    <a:pt x="201510" y="40335"/>
                  </a:lnTo>
                  <a:lnTo>
                    <a:pt x="207556" y="36703"/>
                  </a:lnTo>
                  <a:close/>
                </a:path>
                <a:path w="521334" h="534669">
                  <a:moveTo>
                    <a:pt x="213715" y="478383"/>
                  </a:moveTo>
                  <a:lnTo>
                    <a:pt x="212458" y="476453"/>
                  </a:lnTo>
                  <a:lnTo>
                    <a:pt x="210908" y="475602"/>
                  </a:lnTo>
                  <a:lnTo>
                    <a:pt x="206413" y="475145"/>
                  </a:lnTo>
                  <a:lnTo>
                    <a:pt x="204635" y="472998"/>
                  </a:lnTo>
                  <a:lnTo>
                    <a:pt x="202349" y="471424"/>
                  </a:lnTo>
                  <a:lnTo>
                    <a:pt x="200266" y="474294"/>
                  </a:lnTo>
                  <a:lnTo>
                    <a:pt x="196303" y="475653"/>
                  </a:lnTo>
                  <a:lnTo>
                    <a:pt x="197662" y="480275"/>
                  </a:lnTo>
                  <a:lnTo>
                    <a:pt x="202717" y="482612"/>
                  </a:lnTo>
                  <a:lnTo>
                    <a:pt x="205244" y="482612"/>
                  </a:lnTo>
                  <a:lnTo>
                    <a:pt x="207987" y="480961"/>
                  </a:lnTo>
                  <a:lnTo>
                    <a:pt x="213715" y="478383"/>
                  </a:lnTo>
                  <a:close/>
                </a:path>
                <a:path w="521334" h="534669">
                  <a:moveTo>
                    <a:pt x="217678" y="46761"/>
                  </a:moveTo>
                  <a:lnTo>
                    <a:pt x="212953" y="43256"/>
                  </a:lnTo>
                  <a:lnTo>
                    <a:pt x="210299" y="45300"/>
                  </a:lnTo>
                  <a:lnTo>
                    <a:pt x="209283" y="47396"/>
                  </a:lnTo>
                  <a:lnTo>
                    <a:pt x="210769" y="50177"/>
                  </a:lnTo>
                  <a:lnTo>
                    <a:pt x="217678" y="46761"/>
                  </a:lnTo>
                  <a:close/>
                </a:path>
                <a:path w="521334" h="534669">
                  <a:moveTo>
                    <a:pt x="219925" y="9004"/>
                  </a:moveTo>
                  <a:lnTo>
                    <a:pt x="217843" y="5067"/>
                  </a:lnTo>
                  <a:lnTo>
                    <a:pt x="215493" y="8013"/>
                  </a:lnTo>
                  <a:lnTo>
                    <a:pt x="211759" y="3327"/>
                  </a:lnTo>
                  <a:lnTo>
                    <a:pt x="208305" y="7721"/>
                  </a:lnTo>
                  <a:lnTo>
                    <a:pt x="205232" y="6883"/>
                  </a:lnTo>
                  <a:lnTo>
                    <a:pt x="203111" y="6883"/>
                  </a:lnTo>
                  <a:lnTo>
                    <a:pt x="205308" y="1206"/>
                  </a:lnTo>
                  <a:lnTo>
                    <a:pt x="200647" y="1866"/>
                  </a:lnTo>
                  <a:lnTo>
                    <a:pt x="196634" y="0"/>
                  </a:lnTo>
                  <a:lnTo>
                    <a:pt x="193802" y="4089"/>
                  </a:lnTo>
                  <a:lnTo>
                    <a:pt x="191909" y="4102"/>
                  </a:lnTo>
                  <a:lnTo>
                    <a:pt x="188607" y="3492"/>
                  </a:lnTo>
                  <a:lnTo>
                    <a:pt x="184797" y="5168"/>
                  </a:lnTo>
                  <a:lnTo>
                    <a:pt x="181394" y="12026"/>
                  </a:lnTo>
                  <a:lnTo>
                    <a:pt x="182283" y="12128"/>
                  </a:lnTo>
                  <a:lnTo>
                    <a:pt x="183108" y="12357"/>
                  </a:lnTo>
                  <a:lnTo>
                    <a:pt x="187896" y="12001"/>
                  </a:lnTo>
                  <a:lnTo>
                    <a:pt x="185140" y="10007"/>
                  </a:lnTo>
                  <a:lnTo>
                    <a:pt x="196126" y="10414"/>
                  </a:lnTo>
                  <a:lnTo>
                    <a:pt x="204457" y="11264"/>
                  </a:lnTo>
                  <a:lnTo>
                    <a:pt x="207962" y="12509"/>
                  </a:lnTo>
                  <a:lnTo>
                    <a:pt x="211378" y="13512"/>
                  </a:lnTo>
                  <a:lnTo>
                    <a:pt x="219417" y="13627"/>
                  </a:lnTo>
                  <a:lnTo>
                    <a:pt x="213690" y="9004"/>
                  </a:lnTo>
                  <a:lnTo>
                    <a:pt x="219925" y="9004"/>
                  </a:lnTo>
                  <a:close/>
                </a:path>
                <a:path w="521334" h="534669">
                  <a:moveTo>
                    <a:pt x="221132" y="499084"/>
                  </a:moveTo>
                  <a:lnTo>
                    <a:pt x="219798" y="498081"/>
                  </a:lnTo>
                  <a:lnTo>
                    <a:pt x="219138" y="497370"/>
                  </a:lnTo>
                  <a:lnTo>
                    <a:pt x="217233" y="499440"/>
                  </a:lnTo>
                  <a:lnTo>
                    <a:pt x="215392" y="498081"/>
                  </a:lnTo>
                  <a:lnTo>
                    <a:pt x="209702" y="496100"/>
                  </a:lnTo>
                  <a:lnTo>
                    <a:pt x="210705" y="500354"/>
                  </a:lnTo>
                  <a:lnTo>
                    <a:pt x="208915" y="501370"/>
                  </a:lnTo>
                  <a:lnTo>
                    <a:pt x="209918" y="502450"/>
                  </a:lnTo>
                  <a:lnTo>
                    <a:pt x="210832" y="503618"/>
                  </a:lnTo>
                  <a:lnTo>
                    <a:pt x="211950" y="504571"/>
                  </a:lnTo>
                  <a:lnTo>
                    <a:pt x="212432" y="505028"/>
                  </a:lnTo>
                  <a:lnTo>
                    <a:pt x="216979" y="504367"/>
                  </a:lnTo>
                  <a:lnTo>
                    <a:pt x="216738" y="501040"/>
                  </a:lnTo>
                  <a:lnTo>
                    <a:pt x="220268" y="501434"/>
                  </a:lnTo>
                  <a:lnTo>
                    <a:pt x="221132" y="499084"/>
                  </a:lnTo>
                  <a:close/>
                </a:path>
                <a:path w="521334" h="534669">
                  <a:moveTo>
                    <a:pt x="229260" y="498805"/>
                  </a:moveTo>
                  <a:lnTo>
                    <a:pt x="227203" y="496239"/>
                  </a:lnTo>
                  <a:lnTo>
                    <a:pt x="224828" y="493547"/>
                  </a:lnTo>
                  <a:lnTo>
                    <a:pt x="223596" y="494207"/>
                  </a:lnTo>
                  <a:lnTo>
                    <a:pt x="222237" y="494626"/>
                  </a:lnTo>
                  <a:lnTo>
                    <a:pt x="227584" y="503618"/>
                  </a:lnTo>
                  <a:lnTo>
                    <a:pt x="229260" y="498805"/>
                  </a:lnTo>
                  <a:close/>
                </a:path>
                <a:path w="521334" h="534669">
                  <a:moveTo>
                    <a:pt x="234543" y="125209"/>
                  </a:moveTo>
                  <a:lnTo>
                    <a:pt x="234416" y="125082"/>
                  </a:lnTo>
                  <a:lnTo>
                    <a:pt x="229870" y="120116"/>
                  </a:lnTo>
                  <a:lnTo>
                    <a:pt x="223443" y="125082"/>
                  </a:lnTo>
                  <a:lnTo>
                    <a:pt x="222364" y="120904"/>
                  </a:lnTo>
                  <a:lnTo>
                    <a:pt x="218859" y="125056"/>
                  </a:lnTo>
                  <a:lnTo>
                    <a:pt x="214604" y="122135"/>
                  </a:lnTo>
                  <a:lnTo>
                    <a:pt x="211467" y="123215"/>
                  </a:lnTo>
                  <a:lnTo>
                    <a:pt x="206552" y="129527"/>
                  </a:lnTo>
                  <a:lnTo>
                    <a:pt x="207073" y="132969"/>
                  </a:lnTo>
                  <a:lnTo>
                    <a:pt x="213410" y="128689"/>
                  </a:lnTo>
                  <a:lnTo>
                    <a:pt x="219862" y="127647"/>
                  </a:lnTo>
                  <a:lnTo>
                    <a:pt x="227520" y="130759"/>
                  </a:lnTo>
                  <a:lnTo>
                    <a:pt x="231457" y="127647"/>
                  </a:lnTo>
                  <a:lnTo>
                    <a:pt x="234543" y="125209"/>
                  </a:lnTo>
                  <a:close/>
                </a:path>
                <a:path w="521334" h="534669">
                  <a:moveTo>
                    <a:pt x="235623" y="9093"/>
                  </a:moveTo>
                  <a:lnTo>
                    <a:pt x="235432" y="8775"/>
                  </a:lnTo>
                  <a:lnTo>
                    <a:pt x="234962" y="10299"/>
                  </a:lnTo>
                  <a:lnTo>
                    <a:pt x="235623" y="9093"/>
                  </a:lnTo>
                  <a:close/>
                </a:path>
                <a:path w="521334" h="534669">
                  <a:moveTo>
                    <a:pt x="239077" y="61823"/>
                  </a:moveTo>
                  <a:lnTo>
                    <a:pt x="236512" y="63639"/>
                  </a:lnTo>
                  <a:lnTo>
                    <a:pt x="233032" y="66141"/>
                  </a:lnTo>
                  <a:lnTo>
                    <a:pt x="239077" y="69075"/>
                  </a:lnTo>
                  <a:lnTo>
                    <a:pt x="239077" y="61823"/>
                  </a:lnTo>
                  <a:close/>
                </a:path>
                <a:path w="521334" h="534669">
                  <a:moveTo>
                    <a:pt x="239433" y="490728"/>
                  </a:moveTo>
                  <a:lnTo>
                    <a:pt x="235051" y="488645"/>
                  </a:lnTo>
                  <a:lnTo>
                    <a:pt x="232117" y="493166"/>
                  </a:lnTo>
                  <a:lnTo>
                    <a:pt x="227901" y="492023"/>
                  </a:lnTo>
                  <a:lnTo>
                    <a:pt x="230441" y="496938"/>
                  </a:lnTo>
                  <a:lnTo>
                    <a:pt x="232143" y="496620"/>
                  </a:lnTo>
                  <a:lnTo>
                    <a:pt x="239433" y="490728"/>
                  </a:lnTo>
                  <a:close/>
                </a:path>
                <a:path w="521334" h="534669">
                  <a:moveTo>
                    <a:pt x="244119" y="9779"/>
                  </a:moveTo>
                  <a:lnTo>
                    <a:pt x="242989" y="8737"/>
                  </a:lnTo>
                  <a:lnTo>
                    <a:pt x="238226" y="4368"/>
                  </a:lnTo>
                  <a:lnTo>
                    <a:pt x="235623" y="9093"/>
                  </a:lnTo>
                  <a:lnTo>
                    <a:pt x="236512" y="10490"/>
                  </a:lnTo>
                  <a:lnTo>
                    <a:pt x="238417" y="8737"/>
                  </a:lnTo>
                  <a:lnTo>
                    <a:pt x="240258" y="12547"/>
                  </a:lnTo>
                  <a:lnTo>
                    <a:pt x="244119" y="9779"/>
                  </a:lnTo>
                  <a:close/>
                </a:path>
                <a:path w="521334" h="534669">
                  <a:moveTo>
                    <a:pt x="253619" y="508266"/>
                  </a:moveTo>
                  <a:lnTo>
                    <a:pt x="253428" y="503224"/>
                  </a:lnTo>
                  <a:lnTo>
                    <a:pt x="246684" y="501116"/>
                  </a:lnTo>
                  <a:lnTo>
                    <a:pt x="245884" y="504240"/>
                  </a:lnTo>
                  <a:lnTo>
                    <a:pt x="248361" y="506082"/>
                  </a:lnTo>
                  <a:lnTo>
                    <a:pt x="249555" y="508165"/>
                  </a:lnTo>
                  <a:lnTo>
                    <a:pt x="249872" y="508774"/>
                  </a:lnTo>
                  <a:lnTo>
                    <a:pt x="252209" y="508266"/>
                  </a:lnTo>
                  <a:lnTo>
                    <a:pt x="253619" y="508266"/>
                  </a:lnTo>
                  <a:close/>
                </a:path>
                <a:path w="521334" h="534669">
                  <a:moveTo>
                    <a:pt x="255257" y="39204"/>
                  </a:moveTo>
                  <a:lnTo>
                    <a:pt x="254596" y="36791"/>
                  </a:lnTo>
                  <a:lnTo>
                    <a:pt x="253809" y="38633"/>
                  </a:lnTo>
                  <a:lnTo>
                    <a:pt x="255257" y="39204"/>
                  </a:lnTo>
                  <a:close/>
                </a:path>
                <a:path w="521334" h="534669">
                  <a:moveTo>
                    <a:pt x="259969" y="492239"/>
                  </a:moveTo>
                  <a:lnTo>
                    <a:pt x="251891" y="492239"/>
                  </a:lnTo>
                  <a:lnTo>
                    <a:pt x="252336" y="497890"/>
                  </a:lnTo>
                  <a:lnTo>
                    <a:pt x="255866" y="496963"/>
                  </a:lnTo>
                  <a:lnTo>
                    <a:pt x="257251" y="494563"/>
                  </a:lnTo>
                  <a:lnTo>
                    <a:pt x="259969" y="492239"/>
                  </a:lnTo>
                  <a:close/>
                </a:path>
                <a:path w="521334" h="534669">
                  <a:moveTo>
                    <a:pt x="271487" y="10172"/>
                  </a:moveTo>
                  <a:lnTo>
                    <a:pt x="267182" y="7124"/>
                  </a:lnTo>
                  <a:lnTo>
                    <a:pt x="265379" y="10426"/>
                  </a:lnTo>
                  <a:lnTo>
                    <a:pt x="263486" y="5130"/>
                  </a:lnTo>
                  <a:lnTo>
                    <a:pt x="261366" y="7531"/>
                  </a:lnTo>
                  <a:lnTo>
                    <a:pt x="261366" y="11811"/>
                  </a:lnTo>
                  <a:lnTo>
                    <a:pt x="264033" y="11150"/>
                  </a:lnTo>
                  <a:lnTo>
                    <a:pt x="271487" y="10172"/>
                  </a:lnTo>
                  <a:close/>
                </a:path>
                <a:path w="521334" h="534669">
                  <a:moveTo>
                    <a:pt x="273799" y="498233"/>
                  </a:moveTo>
                  <a:lnTo>
                    <a:pt x="271145" y="501688"/>
                  </a:lnTo>
                  <a:lnTo>
                    <a:pt x="265442" y="500951"/>
                  </a:lnTo>
                  <a:lnTo>
                    <a:pt x="267195" y="507187"/>
                  </a:lnTo>
                  <a:lnTo>
                    <a:pt x="270548" y="505066"/>
                  </a:lnTo>
                  <a:lnTo>
                    <a:pt x="273710" y="503770"/>
                  </a:lnTo>
                  <a:lnTo>
                    <a:pt x="273799" y="498233"/>
                  </a:lnTo>
                  <a:close/>
                </a:path>
                <a:path w="521334" h="534669">
                  <a:moveTo>
                    <a:pt x="284403" y="507606"/>
                  </a:moveTo>
                  <a:lnTo>
                    <a:pt x="283273" y="504113"/>
                  </a:lnTo>
                  <a:lnTo>
                    <a:pt x="280365" y="504748"/>
                  </a:lnTo>
                  <a:lnTo>
                    <a:pt x="275145" y="504444"/>
                  </a:lnTo>
                  <a:lnTo>
                    <a:pt x="273202" y="505091"/>
                  </a:lnTo>
                  <a:lnTo>
                    <a:pt x="272224" y="507631"/>
                  </a:lnTo>
                  <a:lnTo>
                    <a:pt x="276364" y="508419"/>
                  </a:lnTo>
                  <a:lnTo>
                    <a:pt x="280555" y="511302"/>
                  </a:lnTo>
                  <a:lnTo>
                    <a:pt x="284403" y="507606"/>
                  </a:lnTo>
                  <a:close/>
                </a:path>
                <a:path w="521334" h="534669">
                  <a:moveTo>
                    <a:pt x="288912" y="20916"/>
                  </a:moveTo>
                  <a:lnTo>
                    <a:pt x="288455" y="20916"/>
                  </a:lnTo>
                  <a:lnTo>
                    <a:pt x="288747" y="21463"/>
                  </a:lnTo>
                  <a:lnTo>
                    <a:pt x="288912" y="20916"/>
                  </a:lnTo>
                  <a:close/>
                </a:path>
                <a:path w="521334" h="534669">
                  <a:moveTo>
                    <a:pt x="290563" y="24726"/>
                  </a:moveTo>
                  <a:lnTo>
                    <a:pt x="288747" y="21463"/>
                  </a:lnTo>
                  <a:lnTo>
                    <a:pt x="287197" y="26631"/>
                  </a:lnTo>
                  <a:lnTo>
                    <a:pt x="290080" y="26758"/>
                  </a:lnTo>
                  <a:lnTo>
                    <a:pt x="290449" y="25501"/>
                  </a:lnTo>
                  <a:lnTo>
                    <a:pt x="290563" y="24726"/>
                  </a:lnTo>
                  <a:close/>
                </a:path>
                <a:path w="521334" h="534669">
                  <a:moveTo>
                    <a:pt x="303085" y="80479"/>
                  </a:moveTo>
                  <a:lnTo>
                    <a:pt x="302577" y="79552"/>
                  </a:lnTo>
                  <a:lnTo>
                    <a:pt x="299351" y="78994"/>
                  </a:lnTo>
                  <a:lnTo>
                    <a:pt x="303085" y="80479"/>
                  </a:lnTo>
                  <a:close/>
                </a:path>
                <a:path w="521334" h="534669">
                  <a:moveTo>
                    <a:pt x="303669" y="25488"/>
                  </a:moveTo>
                  <a:lnTo>
                    <a:pt x="303657" y="24980"/>
                  </a:lnTo>
                  <a:lnTo>
                    <a:pt x="303174" y="25501"/>
                  </a:lnTo>
                  <a:lnTo>
                    <a:pt x="303669" y="25488"/>
                  </a:lnTo>
                  <a:close/>
                </a:path>
                <a:path w="521334" h="534669">
                  <a:moveTo>
                    <a:pt x="306438" y="498017"/>
                  </a:moveTo>
                  <a:lnTo>
                    <a:pt x="305600" y="497116"/>
                  </a:lnTo>
                  <a:lnTo>
                    <a:pt x="303415" y="498043"/>
                  </a:lnTo>
                  <a:lnTo>
                    <a:pt x="298627" y="500138"/>
                  </a:lnTo>
                  <a:lnTo>
                    <a:pt x="299364" y="501865"/>
                  </a:lnTo>
                  <a:lnTo>
                    <a:pt x="300875" y="508457"/>
                  </a:lnTo>
                  <a:lnTo>
                    <a:pt x="302971" y="502031"/>
                  </a:lnTo>
                  <a:lnTo>
                    <a:pt x="303504" y="500481"/>
                  </a:lnTo>
                  <a:lnTo>
                    <a:pt x="305244" y="499338"/>
                  </a:lnTo>
                  <a:lnTo>
                    <a:pt x="306438" y="498017"/>
                  </a:lnTo>
                  <a:close/>
                </a:path>
                <a:path w="521334" h="534669">
                  <a:moveTo>
                    <a:pt x="312864" y="81330"/>
                  </a:moveTo>
                  <a:lnTo>
                    <a:pt x="310527" y="75692"/>
                  </a:lnTo>
                  <a:lnTo>
                    <a:pt x="306641" y="73964"/>
                  </a:lnTo>
                  <a:lnTo>
                    <a:pt x="300837" y="71462"/>
                  </a:lnTo>
                  <a:lnTo>
                    <a:pt x="300786" y="73964"/>
                  </a:lnTo>
                  <a:lnTo>
                    <a:pt x="299770" y="74434"/>
                  </a:lnTo>
                  <a:lnTo>
                    <a:pt x="302577" y="79552"/>
                  </a:lnTo>
                  <a:lnTo>
                    <a:pt x="312864" y="81330"/>
                  </a:lnTo>
                  <a:close/>
                </a:path>
                <a:path w="521334" h="534669">
                  <a:moveTo>
                    <a:pt x="325323" y="73139"/>
                  </a:moveTo>
                  <a:lnTo>
                    <a:pt x="316484" y="76581"/>
                  </a:lnTo>
                  <a:lnTo>
                    <a:pt x="318770" y="77825"/>
                  </a:lnTo>
                  <a:lnTo>
                    <a:pt x="322173" y="84404"/>
                  </a:lnTo>
                  <a:lnTo>
                    <a:pt x="324142" y="77431"/>
                  </a:lnTo>
                  <a:lnTo>
                    <a:pt x="325323" y="73139"/>
                  </a:lnTo>
                  <a:close/>
                </a:path>
                <a:path w="521334" h="534669">
                  <a:moveTo>
                    <a:pt x="332219" y="440918"/>
                  </a:moveTo>
                  <a:lnTo>
                    <a:pt x="331901" y="440918"/>
                  </a:lnTo>
                  <a:lnTo>
                    <a:pt x="332206" y="442036"/>
                  </a:lnTo>
                  <a:lnTo>
                    <a:pt x="332219" y="440918"/>
                  </a:lnTo>
                  <a:close/>
                </a:path>
                <a:path w="521334" h="534669">
                  <a:moveTo>
                    <a:pt x="332244" y="442188"/>
                  </a:moveTo>
                  <a:lnTo>
                    <a:pt x="332206" y="442036"/>
                  </a:lnTo>
                  <a:lnTo>
                    <a:pt x="332206" y="442188"/>
                  </a:lnTo>
                  <a:close/>
                </a:path>
                <a:path w="521334" h="534669">
                  <a:moveTo>
                    <a:pt x="337947" y="90284"/>
                  </a:moveTo>
                  <a:lnTo>
                    <a:pt x="337032" y="91681"/>
                  </a:lnTo>
                  <a:lnTo>
                    <a:pt x="330720" y="87884"/>
                  </a:lnTo>
                  <a:lnTo>
                    <a:pt x="330314" y="89725"/>
                  </a:lnTo>
                  <a:lnTo>
                    <a:pt x="329971" y="90360"/>
                  </a:lnTo>
                  <a:lnTo>
                    <a:pt x="330123" y="90766"/>
                  </a:lnTo>
                  <a:lnTo>
                    <a:pt x="331622" y="94462"/>
                  </a:lnTo>
                  <a:lnTo>
                    <a:pt x="336740" y="95199"/>
                  </a:lnTo>
                  <a:lnTo>
                    <a:pt x="337947" y="90284"/>
                  </a:lnTo>
                  <a:close/>
                </a:path>
                <a:path w="521334" h="534669">
                  <a:moveTo>
                    <a:pt x="359752" y="88099"/>
                  </a:moveTo>
                  <a:lnTo>
                    <a:pt x="358660" y="86766"/>
                  </a:lnTo>
                  <a:lnTo>
                    <a:pt x="356908" y="87210"/>
                  </a:lnTo>
                  <a:lnTo>
                    <a:pt x="359752" y="88099"/>
                  </a:lnTo>
                  <a:close/>
                </a:path>
                <a:path w="521334" h="534669">
                  <a:moveTo>
                    <a:pt x="367957" y="463588"/>
                  </a:moveTo>
                  <a:lnTo>
                    <a:pt x="366979" y="464997"/>
                  </a:lnTo>
                  <a:lnTo>
                    <a:pt x="366623" y="466153"/>
                  </a:lnTo>
                  <a:lnTo>
                    <a:pt x="367957" y="463588"/>
                  </a:lnTo>
                  <a:close/>
                </a:path>
                <a:path w="521334" h="534669">
                  <a:moveTo>
                    <a:pt x="379945" y="502132"/>
                  </a:moveTo>
                  <a:lnTo>
                    <a:pt x="376135" y="502285"/>
                  </a:lnTo>
                  <a:lnTo>
                    <a:pt x="375500" y="501802"/>
                  </a:lnTo>
                  <a:lnTo>
                    <a:pt x="376313" y="500989"/>
                  </a:lnTo>
                  <a:lnTo>
                    <a:pt x="376593" y="501357"/>
                  </a:lnTo>
                  <a:lnTo>
                    <a:pt x="376885" y="501688"/>
                  </a:lnTo>
                  <a:lnTo>
                    <a:pt x="379945" y="502132"/>
                  </a:lnTo>
                  <a:lnTo>
                    <a:pt x="379742" y="500989"/>
                  </a:lnTo>
                  <a:lnTo>
                    <a:pt x="378777" y="495350"/>
                  </a:lnTo>
                  <a:lnTo>
                    <a:pt x="374408" y="502666"/>
                  </a:lnTo>
                  <a:lnTo>
                    <a:pt x="369925" y="500989"/>
                  </a:lnTo>
                  <a:lnTo>
                    <a:pt x="370484" y="507415"/>
                  </a:lnTo>
                  <a:lnTo>
                    <a:pt x="378879" y="503859"/>
                  </a:lnTo>
                  <a:lnTo>
                    <a:pt x="379476" y="502881"/>
                  </a:lnTo>
                  <a:lnTo>
                    <a:pt x="379945" y="502132"/>
                  </a:lnTo>
                  <a:close/>
                </a:path>
                <a:path w="521334" h="534669">
                  <a:moveTo>
                    <a:pt x="383120" y="523900"/>
                  </a:moveTo>
                  <a:lnTo>
                    <a:pt x="370484" y="527011"/>
                  </a:lnTo>
                  <a:lnTo>
                    <a:pt x="376402" y="534581"/>
                  </a:lnTo>
                  <a:lnTo>
                    <a:pt x="379044" y="525551"/>
                  </a:lnTo>
                  <a:lnTo>
                    <a:pt x="383120" y="523900"/>
                  </a:lnTo>
                  <a:close/>
                </a:path>
                <a:path w="521334" h="534669">
                  <a:moveTo>
                    <a:pt x="385152" y="460565"/>
                  </a:moveTo>
                  <a:lnTo>
                    <a:pt x="381787" y="457454"/>
                  </a:lnTo>
                  <a:lnTo>
                    <a:pt x="378879" y="460933"/>
                  </a:lnTo>
                  <a:lnTo>
                    <a:pt x="381825" y="464743"/>
                  </a:lnTo>
                  <a:lnTo>
                    <a:pt x="385152" y="460565"/>
                  </a:lnTo>
                  <a:close/>
                </a:path>
                <a:path w="521334" h="534669">
                  <a:moveTo>
                    <a:pt x="391769" y="480161"/>
                  </a:moveTo>
                  <a:lnTo>
                    <a:pt x="390499" y="477774"/>
                  </a:lnTo>
                  <a:lnTo>
                    <a:pt x="386791" y="481203"/>
                  </a:lnTo>
                  <a:lnTo>
                    <a:pt x="385927" y="475538"/>
                  </a:lnTo>
                  <a:lnTo>
                    <a:pt x="382320" y="474738"/>
                  </a:lnTo>
                  <a:lnTo>
                    <a:pt x="381812" y="473798"/>
                  </a:lnTo>
                  <a:lnTo>
                    <a:pt x="380390" y="471195"/>
                  </a:lnTo>
                  <a:lnTo>
                    <a:pt x="380771" y="468655"/>
                  </a:lnTo>
                  <a:lnTo>
                    <a:pt x="380555" y="466483"/>
                  </a:lnTo>
                  <a:lnTo>
                    <a:pt x="377304" y="466483"/>
                  </a:lnTo>
                  <a:lnTo>
                    <a:pt x="379234" y="473722"/>
                  </a:lnTo>
                  <a:lnTo>
                    <a:pt x="368198" y="471195"/>
                  </a:lnTo>
                  <a:lnTo>
                    <a:pt x="368198" y="471068"/>
                  </a:lnTo>
                  <a:lnTo>
                    <a:pt x="368452" y="470789"/>
                  </a:lnTo>
                  <a:lnTo>
                    <a:pt x="369570" y="469582"/>
                  </a:lnTo>
                  <a:lnTo>
                    <a:pt x="374129" y="470344"/>
                  </a:lnTo>
                  <a:lnTo>
                    <a:pt x="373507" y="469582"/>
                  </a:lnTo>
                  <a:lnTo>
                    <a:pt x="371182" y="466737"/>
                  </a:lnTo>
                  <a:lnTo>
                    <a:pt x="362991" y="470789"/>
                  </a:lnTo>
                  <a:lnTo>
                    <a:pt x="366979" y="464997"/>
                  </a:lnTo>
                  <a:lnTo>
                    <a:pt x="367030" y="464858"/>
                  </a:lnTo>
                  <a:lnTo>
                    <a:pt x="368236" y="461035"/>
                  </a:lnTo>
                  <a:lnTo>
                    <a:pt x="366407" y="461035"/>
                  </a:lnTo>
                  <a:lnTo>
                    <a:pt x="366115" y="464858"/>
                  </a:lnTo>
                  <a:lnTo>
                    <a:pt x="361873" y="461225"/>
                  </a:lnTo>
                  <a:lnTo>
                    <a:pt x="361061" y="463588"/>
                  </a:lnTo>
                  <a:lnTo>
                    <a:pt x="360349" y="465836"/>
                  </a:lnTo>
                  <a:lnTo>
                    <a:pt x="364248" y="467741"/>
                  </a:lnTo>
                  <a:lnTo>
                    <a:pt x="360959" y="469671"/>
                  </a:lnTo>
                  <a:lnTo>
                    <a:pt x="361403" y="473798"/>
                  </a:lnTo>
                  <a:lnTo>
                    <a:pt x="356489" y="470496"/>
                  </a:lnTo>
                  <a:lnTo>
                    <a:pt x="355549" y="473316"/>
                  </a:lnTo>
                  <a:lnTo>
                    <a:pt x="362394" y="474421"/>
                  </a:lnTo>
                  <a:lnTo>
                    <a:pt x="359511" y="475284"/>
                  </a:lnTo>
                  <a:lnTo>
                    <a:pt x="359511" y="480060"/>
                  </a:lnTo>
                  <a:lnTo>
                    <a:pt x="357949" y="480720"/>
                  </a:lnTo>
                  <a:lnTo>
                    <a:pt x="357543" y="479742"/>
                  </a:lnTo>
                  <a:lnTo>
                    <a:pt x="357327" y="479221"/>
                  </a:lnTo>
                  <a:lnTo>
                    <a:pt x="357517" y="478980"/>
                  </a:lnTo>
                  <a:lnTo>
                    <a:pt x="358521" y="477659"/>
                  </a:lnTo>
                  <a:lnTo>
                    <a:pt x="359511" y="480060"/>
                  </a:lnTo>
                  <a:lnTo>
                    <a:pt x="359511" y="475284"/>
                  </a:lnTo>
                  <a:lnTo>
                    <a:pt x="349973" y="478129"/>
                  </a:lnTo>
                  <a:lnTo>
                    <a:pt x="352158" y="485190"/>
                  </a:lnTo>
                  <a:lnTo>
                    <a:pt x="338645" y="493141"/>
                  </a:lnTo>
                  <a:lnTo>
                    <a:pt x="342798" y="497941"/>
                  </a:lnTo>
                  <a:lnTo>
                    <a:pt x="343001" y="498297"/>
                  </a:lnTo>
                  <a:lnTo>
                    <a:pt x="350837" y="494309"/>
                  </a:lnTo>
                  <a:lnTo>
                    <a:pt x="354876" y="494842"/>
                  </a:lnTo>
                  <a:lnTo>
                    <a:pt x="358025" y="498830"/>
                  </a:lnTo>
                  <a:lnTo>
                    <a:pt x="361365" y="497370"/>
                  </a:lnTo>
                  <a:lnTo>
                    <a:pt x="364604" y="497763"/>
                  </a:lnTo>
                  <a:lnTo>
                    <a:pt x="364604" y="502818"/>
                  </a:lnTo>
                  <a:lnTo>
                    <a:pt x="368820" y="499681"/>
                  </a:lnTo>
                  <a:lnTo>
                    <a:pt x="368935" y="497052"/>
                  </a:lnTo>
                  <a:lnTo>
                    <a:pt x="368985" y="495769"/>
                  </a:lnTo>
                  <a:lnTo>
                    <a:pt x="369214" y="494309"/>
                  </a:lnTo>
                  <a:lnTo>
                    <a:pt x="369303" y="493636"/>
                  </a:lnTo>
                  <a:lnTo>
                    <a:pt x="373964" y="495833"/>
                  </a:lnTo>
                  <a:lnTo>
                    <a:pt x="373291" y="493636"/>
                  </a:lnTo>
                  <a:lnTo>
                    <a:pt x="371894" y="489051"/>
                  </a:lnTo>
                  <a:lnTo>
                    <a:pt x="370903" y="485851"/>
                  </a:lnTo>
                  <a:lnTo>
                    <a:pt x="369785" y="489051"/>
                  </a:lnTo>
                  <a:lnTo>
                    <a:pt x="364718" y="484898"/>
                  </a:lnTo>
                  <a:lnTo>
                    <a:pt x="369138" y="482841"/>
                  </a:lnTo>
                  <a:lnTo>
                    <a:pt x="377304" y="482841"/>
                  </a:lnTo>
                  <a:lnTo>
                    <a:pt x="377329" y="482536"/>
                  </a:lnTo>
                  <a:lnTo>
                    <a:pt x="377431" y="480720"/>
                  </a:lnTo>
                  <a:lnTo>
                    <a:pt x="377596" y="477659"/>
                  </a:lnTo>
                  <a:lnTo>
                    <a:pt x="377710" y="475538"/>
                  </a:lnTo>
                  <a:lnTo>
                    <a:pt x="383374" y="475538"/>
                  </a:lnTo>
                  <a:lnTo>
                    <a:pt x="381977" y="481355"/>
                  </a:lnTo>
                  <a:lnTo>
                    <a:pt x="384797" y="482409"/>
                  </a:lnTo>
                  <a:lnTo>
                    <a:pt x="388543" y="481203"/>
                  </a:lnTo>
                  <a:lnTo>
                    <a:pt x="391769" y="480161"/>
                  </a:lnTo>
                  <a:close/>
                </a:path>
                <a:path w="521334" h="534669">
                  <a:moveTo>
                    <a:pt x="393001" y="150533"/>
                  </a:moveTo>
                  <a:lnTo>
                    <a:pt x="391287" y="147624"/>
                  </a:lnTo>
                  <a:lnTo>
                    <a:pt x="391922" y="142709"/>
                  </a:lnTo>
                  <a:lnTo>
                    <a:pt x="386435" y="143230"/>
                  </a:lnTo>
                  <a:lnTo>
                    <a:pt x="390029" y="148971"/>
                  </a:lnTo>
                  <a:lnTo>
                    <a:pt x="393001" y="150533"/>
                  </a:lnTo>
                  <a:close/>
                </a:path>
                <a:path w="521334" h="534669">
                  <a:moveTo>
                    <a:pt x="393268" y="396468"/>
                  </a:moveTo>
                  <a:lnTo>
                    <a:pt x="385521" y="396468"/>
                  </a:lnTo>
                  <a:lnTo>
                    <a:pt x="389890" y="400278"/>
                  </a:lnTo>
                  <a:lnTo>
                    <a:pt x="392112" y="397738"/>
                  </a:lnTo>
                  <a:lnTo>
                    <a:pt x="393268" y="396468"/>
                  </a:lnTo>
                  <a:close/>
                </a:path>
                <a:path w="521334" h="534669">
                  <a:moveTo>
                    <a:pt x="394716" y="396468"/>
                  </a:moveTo>
                  <a:lnTo>
                    <a:pt x="394385" y="395236"/>
                  </a:lnTo>
                  <a:lnTo>
                    <a:pt x="393268" y="396468"/>
                  </a:lnTo>
                  <a:lnTo>
                    <a:pt x="394716" y="396468"/>
                  </a:lnTo>
                  <a:close/>
                </a:path>
                <a:path w="521334" h="534669">
                  <a:moveTo>
                    <a:pt x="395490" y="97624"/>
                  </a:moveTo>
                  <a:lnTo>
                    <a:pt x="395084" y="97624"/>
                  </a:lnTo>
                  <a:lnTo>
                    <a:pt x="395490" y="97624"/>
                  </a:lnTo>
                  <a:close/>
                </a:path>
                <a:path w="521334" h="534669">
                  <a:moveTo>
                    <a:pt x="408724" y="439648"/>
                  </a:moveTo>
                  <a:lnTo>
                    <a:pt x="408533" y="439648"/>
                  </a:lnTo>
                  <a:lnTo>
                    <a:pt x="408254" y="439750"/>
                  </a:lnTo>
                  <a:lnTo>
                    <a:pt x="408584" y="440283"/>
                  </a:lnTo>
                  <a:lnTo>
                    <a:pt x="408724" y="439648"/>
                  </a:lnTo>
                  <a:close/>
                </a:path>
                <a:path w="521334" h="534669">
                  <a:moveTo>
                    <a:pt x="411861" y="483641"/>
                  </a:moveTo>
                  <a:lnTo>
                    <a:pt x="405752" y="480288"/>
                  </a:lnTo>
                  <a:lnTo>
                    <a:pt x="401447" y="486422"/>
                  </a:lnTo>
                  <a:lnTo>
                    <a:pt x="394322" y="484974"/>
                  </a:lnTo>
                  <a:lnTo>
                    <a:pt x="392150" y="487464"/>
                  </a:lnTo>
                  <a:lnTo>
                    <a:pt x="389458" y="489153"/>
                  </a:lnTo>
                  <a:lnTo>
                    <a:pt x="394296" y="492975"/>
                  </a:lnTo>
                  <a:lnTo>
                    <a:pt x="398767" y="492848"/>
                  </a:lnTo>
                  <a:lnTo>
                    <a:pt x="406298" y="488823"/>
                  </a:lnTo>
                  <a:lnTo>
                    <a:pt x="411480" y="488886"/>
                  </a:lnTo>
                  <a:lnTo>
                    <a:pt x="411861" y="483641"/>
                  </a:lnTo>
                  <a:close/>
                </a:path>
                <a:path w="521334" h="534669">
                  <a:moveTo>
                    <a:pt x="412686" y="108419"/>
                  </a:moveTo>
                  <a:lnTo>
                    <a:pt x="408190" y="107657"/>
                  </a:lnTo>
                  <a:lnTo>
                    <a:pt x="408470" y="106641"/>
                  </a:lnTo>
                  <a:lnTo>
                    <a:pt x="409524" y="102831"/>
                  </a:lnTo>
                  <a:lnTo>
                    <a:pt x="402526" y="100545"/>
                  </a:lnTo>
                  <a:lnTo>
                    <a:pt x="404469" y="95465"/>
                  </a:lnTo>
                  <a:lnTo>
                    <a:pt x="404558" y="95211"/>
                  </a:lnTo>
                  <a:lnTo>
                    <a:pt x="403390" y="94449"/>
                  </a:lnTo>
                  <a:lnTo>
                    <a:pt x="401040" y="92544"/>
                  </a:lnTo>
                  <a:lnTo>
                    <a:pt x="395249" y="87845"/>
                  </a:lnTo>
                  <a:lnTo>
                    <a:pt x="398703" y="85432"/>
                  </a:lnTo>
                  <a:lnTo>
                    <a:pt x="395490" y="84543"/>
                  </a:lnTo>
                  <a:lnTo>
                    <a:pt x="394614" y="83146"/>
                  </a:lnTo>
                  <a:lnTo>
                    <a:pt x="392468" y="85051"/>
                  </a:lnTo>
                  <a:lnTo>
                    <a:pt x="391401" y="81622"/>
                  </a:lnTo>
                  <a:lnTo>
                    <a:pt x="390055" y="77304"/>
                  </a:lnTo>
                  <a:lnTo>
                    <a:pt x="389623" y="75907"/>
                  </a:lnTo>
                  <a:lnTo>
                    <a:pt x="389191" y="74510"/>
                  </a:lnTo>
                  <a:lnTo>
                    <a:pt x="379755" y="74002"/>
                  </a:lnTo>
                  <a:lnTo>
                    <a:pt x="377393" y="73875"/>
                  </a:lnTo>
                  <a:lnTo>
                    <a:pt x="375831" y="71462"/>
                  </a:lnTo>
                  <a:lnTo>
                    <a:pt x="375234" y="70700"/>
                  </a:lnTo>
                  <a:lnTo>
                    <a:pt x="374827" y="70192"/>
                  </a:lnTo>
                  <a:lnTo>
                    <a:pt x="373634" y="68668"/>
                  </a:lnTo>
                  <a:lnTo>
                    <a:pt x="368960" y="62699"/>
                  </a:lnTo>
                  <a:lnTo>
                    <a:pt x="368642" y="62445"/>
                  </a:lnTo>
                  <a:lnTo>
                    <a:pt x="367372" y="61429"/>
                  </a:lnTo>
                  <a:lnTo>
                    <a:pt x="363562" y="58381"/>
                  </a:lnTo>
                  <a:lnTo>
                    <a:pt x="360959" y="56819"/>
                  </a:lnTo>
                  <a:lnTo>
                    <a:pt x="360959" y="69557"/>
                  </a:lnTo>
                  <a:lnTo>
                    <a:pt x="360324" y="70192"/>
                  </a:lnTo>
                  <a:lnTo>
                    <a:pt x="359156" y="69557"/>
                  </a:lnTo>
                  <a:lnTo>
                    <a:pt x="359702" y="68922"/>
                  </a:lnTo>
                  <a:lnTo>
                    <a:pt x="359346" y="68668"/>
                  </a:lnTo>
                  <a:lnTo>
                    <a:pt x="360959" y="69557"/>
                  </a:lnTo>
                  <a:lnTo>
                    <a:pt x="360959" y="56819"/>
                  </a:lnTo>
                  <a:lnTo>
                    <a:pt x="359562" y="55968"/>
                  </a:lnTo>
                  <a:lnTo>
                    <a:pt x="359346" y="55841"/>
                  </a:lnTo>
                  <a:lnTo>
                    <a:pt x="357073" y="53657"/>
                  </a:lnTo>
                  <a:lnTo>
                    <a:pt x="357073" y="75145"/>
                  </a:lnTo>
                  <a:lnTo>
                    <a:pt x="356425" y="75907"/>
                  </a:lnTo>
                  <a:lnTo>
                    <a:pt x="355612" y="74256"/>
                  </a:lnTo>
                  <a:lnTo>
                    <a:pt x="355841" y="74637"/>
                  </a:lnTo>
                  <a:lnTo>
                    <a:pt x="356196" y="74256"/>
                  </a:lnTo>
                  <a:lnTo>
                    <a:pt x="356425" y="74002"/>
                  </a:lnTo>
                  <a:lnTo>
                    <a:pt x="357073" y="75145"/>
                  </a:lnTo>
                  <a:lnTo>
                    <a:pt x="357073" y="53657"/>
                  </a:lnTo>
                  <a:lnTo>
                    <a:pt x="356044" y="52666"/>
                  </a:lnTo>
                  <a:lnTo>
                    <a:pt x="353860" y="55968"/>
                  </a:lnTo>
                  <a:lnTo>
                    <a:pt x="353707" y="55651"/>
                  </a:lnTo>
                  <a:lnTo>
                    <a:pt x="353707" y="72986"/>
                  </a:lnTo>
                  <a:lnTo>
                    <a:pt x="351459" y="77304"/>
                  </a:lnTo>
                  <a:lnTo>
                    <a:pt x="349580" y="74637"/>
                  </a:lnTo>
                  <a:lnTo>
                    <a:pt x="349034" y="73875"/>
                  </a:lnTo>
                  <a:lnTo>
                    <a:pt x="345897" y="73240"/>
                  </a:lnTo>
                  <a:lnTo>
                    <a:pt x="348297" y="72097"/>
                  </a:lnTo>
                  <a:lnTo>
                    <a:pt x="351116" y="70700"/>
                  </a:lnTo>
                  <a:lnTo>
                    <a:pt x="353707" y="72986"/>
                  </a:lnTo>
                  <a:lnTo>
                    <a:pt x="353707" y="55651"/>
                  </a:lnTo>
                  <a:lnTo>
                    <a:pt x="352615" y="53301"/>
                  </a:lnTo>
                  <a:lnTo>
                    <a:pt x="351967" y="51904"/>
                  </a:lnTo>
                  <a:lnTo>
                    <a:pt x="345757" y="53301"/>
                  </a:lnTo>
                  <a:lnTo>
                    <a:pt x="345490" y="53047"/>
                  </a:lnTo>
                  <a:lnTo>
                    <a:pt x="341769" y="49364"/>
                  </a:lnTo>
                  <a:lnTo>
                    <a:pt x="336994" y="52031"/>
                  </a:lnTo>
                  <a:lnTo>
                    <a:pt x="335127" y="53047"/>
                  </a:lnTo>
                  <a:lnTo>
                    <a:pt x="332066" y="50761"/>
                  </a:lnTo>
                  <a:lnTo>
                    <a:pt x="331558" y="50380"/>
                  </a:lnTo>
                  <a:lnTo>
                    <a:pt x="329095" y="50520"/>
                  </a:lnTo>
                  <a:lnTo>
                    <a:pt x="331558" y="47967"/>
                  </a:lnTo>
                  <a:lnTo>
                    <a:pt x="332981" y="48221"/>
                  </a:lnTo>
                  <a:lnTo>
                    <a:pt x="332943" y="47967"/>
                  </a:lnTo>
                  <a:lnTo>
                    <a:pt x="332740" y="46824"/>
                  </a:lnTo>
                  <a:lnTo>
                    <a:pt x="332701" y="44792"/>
                  </a:lnTo>
                  <a:lnTo>
                    <a:pt x="332587" y="43649"/>
                  </a:lnTo>
                  <a:lnTo>
                    <a:pt x="332003" y="42887"/>
                  </a:lnTo>
                  <a:lnTo>
                    <a:pt x="330479" y="40855"/>
                  </a:lnTo>
                  <a:lnTo>
                    <a:pt x="328828" y="40360"/>
                  </a:lnTo>
                  <a:lnTo>
                    <a:pt x="328828" y="50546"/>
                  </a:lnTo>
                  <a:lnTo>
                    <a:pt x="325120" y="50761"/>
                  </a:lnTo>
                  <a:lnTo>
                    <a:pt x="322237" y="49237"/>
                  </a:lnTo>
                  <a:lnTo>
                    <a:pt x="319239" y="47586"/>
                  </a:lnTo>
                  <a:lnTo>
                    <a:pt x="321005" y="46697"/>
                  </a:lnTo>
                  <a:lnTo>
                    <a:pt x="322681" y="45554"/>
                  </a:lnTo>
                  <a:lnTo>
                    <a:pt x="325653" y="44792"/>
                  </a:lnTo>
                  <a:lnTo>
                    <a:pt x="328002" y="45681"/>
                  </a:lnTo>
                  <a:lnTo>
                    <a:pt x="328828" y="50546"/>
                  </a:lnTo>
                  <a:lnTo>
                    <a:pt x="328828" y="40360"/>
                  </a:lnTo>
                  <a:lnTo>
                    <a:pt x="327964" y="40093"/>
                  </a:lnTo>
                  <a:lnTo>
                    <a:pt x="325602" y="37553"/>
                  </a:lnTo>
                  <a:lnTo>
                    <a:pt x="324421" y="36283"/>
                  </a:lnTo>
                  <a:lnTo>
                    <a:pt x="323253" y="35013"/>
                  </a:lnTo>
                  <a:lnTo>
                    <a:pt x="322414" y="34505"/>
                  </a:lnTo>
                  <a:lnTo>
                    <a:pt x="321995" y="34251"/>
                  </a:lnTo>
                  <a:lnTo>
                    <a:pt x="319049" y="32473"/>
                  </a:lnTo>
                  <a:lnTo>
                    <a:pt x="318884" y="32092"/>
                  </a:lnTo>
                  <a:lnTo>
                    <a:pt x="317677" y="29425"/>
                  </a:lnTo>
                  <a:lnTo>
                    <a:pt x="316522" y="26885"/>
                  </a:lnTo>
                  <a:lnTo>
                    <a:pt x="316458" y="26758"/>
                  </a:lnTo>
                  <a:lnTo>
                    <a:pt x="318630" y="27266"/>
                  </a:lnTo>
                  <a:lnTo>
                    <a:pt x="320763" y="27393"/>
                  </a:lnTo>
                  <a:lnTo>
                    <a:pt x="321665" y="32473"/>
                  </a:lnTo>
                  <a:lnTo>
                    <a:pt x="323545" y="30695"/>
                  </a:lnTo>
                  <a:lnTo>
                    <a:pt x="326478" y="27520"/>
                  </a:lnTo>
                  <a:lnTo>
                    <a:pt x="326986" y="26758"/>
                  </a:lnTo>
                  <a:lnTo>
                    <a:pt x="328168" y="25107"/>
                  </a:lnTo>
                  <a:lnTo>
                    <a:pt x="328256" y="21551"/>
                  </a:lnTo>
                  <a:lnTo>
                    <a:pt x="318008" y="21551"/>
                  </a:lnTo>
                  <a:lnTo>
                    <a:pt x="315810" y="26123"/>
                  </a:lnTo>
                  <a:lnTo>
                    <a:pt x="315125" y="26885"/>
                  </a:lnTo>
                  <a:lnTo>
                    <a:pt x="310629" y="22821"/>
                  </a:lnTo>
                  <a:lnTo>
                    <a:pt x="309143" y="29425"/>
                  </a:lnTo>
                  <a:lnTo>
                    <a:pt x="308584" y="28663"/>
                  </a:lnTo>
                  <a:lnTo>
                    <a:pt x="307060" y="26631"/>
                  </a:lnTo>
                  <a:lnTo>
                    <a:pt x="306692" y="26123"/>
                  </a:lnTo>
                  <a:lnTo>
                    <a:pt x="306641" y="25742"/>
                  </a:lnTo>
                  <a:lnTo>
                    <a:pt x="305879" y="18630"/>
                  </a:lnTo>
                  <a:lnTo>
                    <a:pt x="303796" y="22948"/>
                  </a:lnTo>
                  <a:lnTo>
                    <a:pt x="303745" y="25107"/>
                  </a:lnTo>
                  <a:lnTo>
                    <a:pt x="304228" y="25742"/>
                  </a:lnTo>
                  <a:lnTo>
                    <a:pt x="303669" y="25488"/>
                  </a:lnTo>
                  <a:lnTo>
                    <a:pt x="304190" y="26123"/>
                  </a:lnTo>
                  <a:lnTo>
                    <a:pt x="304190" y="26377"/>
                  </a:lnTo>
                  <a:lnTo>
                    <a:pt x="303999" y="26631"/>
                  </a:lnTo>
                  <a:lnTo>
                    <a:pt x="303530" y="26377"/>
                  </a:lnTo>
                  <a:lnTo>
                    <a:pt x="302831" y="25869"/>
                  </a:lnTo>
                  <a:lnTo>
                    <a:pt x="303060" y="25615"/>
                  </a:lnTo>
                  <a:lnTo>
                    <a:pt x="297268" y="25615"/>
                  </a:lnTo>
                  <a:lnTo>
                    <a:pt x="297738" y="20916"/>
                  </a:lnTo>
                  <a:lnTo>
                    <a:pt x="296659" y="17360"/>
                  </a:lnTo>
                  <a:lnTo>
                    <a:pt x="294386" y="20408"/>
                  </a:lnTo>
                  <a:lnTo>
                    <a:pt x="291985" y="22313"/>
                  </a:lnTo>
                  <a:lnTo>
                    <a:pt x="290830" y="24472"/>
                  </a:lnTo>
                  <a:lnTo>
                    <a:pt x="290588" y="25006"/>
                  </a:lnTo>
                  <a:lnTo>
                    <a:pt x="289725" y="28409"/>
                  </a:lnTo>
                  <a:lnTo>
                    <a:pt x="287489" y="28536"/>
                  </a:lnTo>
                  <a:lnTo>
                    <a:pt x="284632" y="28663"/>
                  </a:lnTo>
                  <a:lnTo>
                    <a:pt x="285165" y="27266"/>
                  </a:lnTo>
                  <a:lnTo>
                    <a:pt x="285902" y="25361"/>
                  </a:lnTo>
                  <a:lnTo>
                    <a:pt x="284505" y="24472"/>
                  </a:lnTo>
                  <a:lnTo>
                    <a:pt x="281914" y="22847"/>
                  </a:lnTo>
                  <a:lnTo>
                    <a:pt x="281914" y="25869"/>
                  </a:lnTo>
                  <a:lnTo>
                    <a:pt x="277456" y="27266"/>
                  </a:lnTo>
                  <a:lnTo>
                    <a:pt x="276847" y="24980"/>
                  </a:lnTo>
                  <a:lnTo>
                    <a:pt x="278117" y="24472"/>
                  </a:lnTo>
                  <a:lnTo>
                    <a:pt x="281914" y="25869"/>
                  </a:lnTo>
                  <a:lnTo>
                    <a:pt x="281914" y="22847"/>
                  </a:lnTo>
                  <a:lnTo>
                    <a:pt x="281089" y="22313"/>
                  </a:lnTo>
                  <a:lnTo>
                    <a:pt x="285496" y="19646"/>
                  </a:lnTo>
                  <a:lnTo>
                    <a:pt x="286219" y="20916"/>
                  </a:lnTo>
                  <a:lnTo>
                    <a:pt x="288455" y="20916"/>
                  </a:lnTo>
                  <a:lnTo>
                    <a:pt x="287743" y="19646"/>
                  </a:lnTo>
                  <a:lnTo>
                    <a:pt x="285496" y="15582"/>
                  </a:lnTo>
                  <a:lnTo>
                    <a:pt x="286473" y="16852"/>
                  </a:lnTo>
                  <a:lnTo>
                    <a:pt x="286473" y="15582"/>
                  </a:lnTo>
                  <a:lnTo>
                    <a:pt x="286473" y="10121"/>
                  </a:lnTo>
                  <a:lnTo>
                    <a:pt x="286473" y="8089"/>
                  </a:lnTo>
                  <a:lnTo>
                    <a:pt x="281686" y="10121"/>
                  </a:lnTo>
                  <a:lnTo>
                    <a:pt x="279946" y="7200"/>
                  </a:lnTo>
                  <a:lnTo>
                    <a:pt x="278053" y="4025"/>
                  </a:lnTo>
                  <a:lnTo>
                    <a:pt x="273621" y="8089"/>
                  </a:lnTo>
                  <a:lnTo>
                    <a:pt x="274472" y="10502"/>
                  </a:lnTo>
                  <a:lnTo>
                    <a:pt x="278206" y="7200"/>
                  </a:lnTo>
                  <a:lnTo>
                    <a:pt x="276847" y="12407"/>
                  </a:lnTo>
                  <a:lnTo>
                    <a:pt x="273367" y="15582"/>
                  </a:lnTo>
                  <a:lnTo>
                    <a:pt x="277634" y="18884"/>
                  </a:lnTo>
                  <a:lnTo>
                    <a:pt x="277609" y="20154"/>
                  </a:lnTo>
                  <a:lnTo>
                    <a:pt x="274027" y="22313"/>
                  </a:lnTo>
                  <a:lnTo>
                    <a:pt x="276631" y="25869"/>
                  </a:lnTo>
                  <a:lnTo>
                    <a:pt x="276542" y="26250"/>
                  </a:lnTo>
                  <a:lnTo>
                    <a:pt x="274815" y="28663"/>
                  </a:lnTo>
                  <a:lnTo>
                    <a:pt x="270586" y="28282"/>
                  </a:lnTo>
                  <a:lnTo>
                    <a:pt x="271018" y="26631"/>
                  </a:lnTo>
                  <a:lnTo>
                    <a:pt x="272326" y="21551"/>
                  </a:lnTo>
                  <a:lnTo>
                    <a:pt x="265391" y="26631"/>
                  </a:lnTo>
                  <a:lnTo>
                    <a:pt x="264312" y="25107"/>
                  </a:lnTo>
                  <a:lnTo>
                    <a:pt x="264033" y="24726"/>
                  </a:lnTo>
                  <a:lnTo>
                    <a:pt x="260324" y="25107"/>
                  </a:lnTo>
                  <a:lnTo>
                    <a:pt x="260350" y="24599"/>
                  </a:lnTo>
                  <a:lnTo>
                    <a:pt x="260451" y="21678"/>
                  </a:lnTo>
                  <a:lnTo>
                    <a:pt x="257060" y="24599"/>
                  </a:lnTo>
                  <a:lnTo>
                    <a:pt x="256870" y="23329"/>
                  </a:lnTo>
                  <a:lnTo>
                    <a:pt x="256273" y="19392"/>
                  </a:lnTo>
                  <a:lnTo>
                    <a:pt x="253174" y="19519"/>
                  </a:lnTo>
                  <a:lnTo>
                    <a:pt x="248742" y="23329"/>
                  </a:lnTo>
                  <a:lnTo>
                    <a:pt x="248691" y="22948"/>
                  </a:lnTo>
                  <a:lnTo>
                    <a:pt x="248412" y="21043"/>
                  </a:lnTo>
                  <a:lnTo>
                    <a:pt x="247904" y="17614"/>
                  </a:lnTo>
                  <a:lnTo>
                    <a:pt x="246456" y="17805"/>
                  </a:lnTo>
                  <a:lnTo>
                    <a:pt x="246456" y="32600"/>
                  </a:lnTo>
                  <a:lnTo>
                    <a:pt x="245541" y="34061"/>
                  </a:lnTo>
                  <a:lnTo>
                    <a:pt x="243166" y="33489"/>
                  </a:lnTo>
                  <a:lnTo>
                    <a:pt x="243763" y="32346"/>
                  </a:lnTo>
                  <a:lnTo>
                    <a:pt x="242912" y="32092"/>
                  </a:lnTo>
                  <a:lnTo>
                    <a:pt x="246456" y="32600"/>
                  </a:lnTo>
                  <a:lnTo>
                    <a:pt x="246456" y="17805"/>
                  </a:lnTo>
                  <a:lnTo>
                    <a:pt x="245008" y="17995"/>
                  </a:lnTo>
                  <a:lnTo>
                    <a:pt x="242150" y="21043"/>
                  </a:lnTo>
                  <a:lnTo>
                    <a:pt x="239293" y="17614"/>
                  </a:lnTo>
                  <a:lnTo>
                    <a:pt x="234988" y="20154"/>
                  </a:lnTo>
                  <a:lnTo>
                    <a:pt x="232740" y="21424"/>
                  </a:lnTo>
                  <a:lnTo>
                    <a:pt x="230174" y="22948"/>
                  </a:lnTo>
                  <a:lnTo>
                    <a:pt x="230238" y="17995"/>
                  </a:lnTo>
                  <a:lnTo>
                    <a:pt x="230847" y="13804"/>
                  </a:lnTo>
                  <a:lnTo>
                    <a:pt x="226758" y="16598"/>
                  </a:lnTo>
                  <a:lnTo>
                    <a:pt x="228511" y="18884"/>
                  </a:lnTo>
                  <a:lnTo>
                    <a:pt x="229425" y="21170"/>
                  </a:lnTo>
                  <a:lnTo>
                    <a:pt x="225602" y="24853"/>
                  </a:lnTo>
                  <a:lnTo>
                    <a:pt x="218224" y="29806"/>
                  </a:lnTo>
                  <a:lnTo>
                    <a:pt x="214134" y="27901"/>
                  </a:lnTo>
                  <a:lnTo>
                    <a:pt x="210185" y="28663"/>
                  </a:lnTo>
                  <a:lnTo>
                    <a:pt x="210185" y="33997"/>
                  </a:lnTo>
                  <a:lnTo>
                    <a:pt x="217639" y="32854"/>
                  </a:lnTo>
                  <a:lnTo>
                    <a:pt x="219633" y="33108"/>
                  </a:lnTo>
                  <a:lnTo>
                    <a:pt x="221361" y="32854"/>
                  </a:lnTo>
                  <a:lnTo>
                    <a:pt x="227990" y="29806"/>
                  </a:lnTo>
                  <a:lnTo>
                    <a:pt x="228523" y="33616"/>
                  </a:lnTo>
                  <a:lnTo>
                    <a:pt x="228650" y="35013"/>
                  </a:lnTo>
                  <a:lnTo>
                    <a:pt x="228815" y="37553"/>
                  </a:lnTo>
                  <a:lnTo>
                    <a:pt x="226923" y="41236"/>
                  </a:lnTo>
                  <a:lnTo>
                    <a:pt x="232486" y="41871"/>
                  </a:lnTo>
                  <a:lnTo>
                    <a:pt x="231203" y="35394"/>
                  </a:lnTo>
                  <a:lnTo>
                    <a:pt x="234581" y="34251"/>
                  </a:lnTo>
                  <a:lnTo>
                    <a:pt x="237439" y="35902"/>
                  </a:lnTo>
                  <a:lnTo>
                    <a:pt x="237566" y="34251"/>
                  </a:lnTo>
                  <a:lnTo>
                    <a:pt x="237617" y="33616"/>
                  </a:lnTo>
                  <a:lnTo>
                    <a:pt x="239293" y="33489"/>
                  </a:lnTo>
                  <a:lnTo>
                    <a:pt x="244868" y="38061"/>
                  </a:lnTo>
                  <a:lnTo>
                    <a:pt x="250405" y="37299"/>
                  </a:lnTo>
                  <a:lnTo>
                    <a:pt x="253758" y="38620"/>
                  </a:lnTo>
                  <a:lnTo>
                    <a:pt x="253911" y="37299"/>
                  </a:lnTo>
                  <a:lnTo>
                    <a:pt x="254241" y="34505"/>
                  </a:lnTo>
                  <a:lnTo>
                    <a:pt x="257340" y="34886"/>
                  </a:lnTo>
                  <a:lnTo>
                    <a:pt x="256641" y="37553"/>
                  </a:lnTo>
                  <a:lnTo>
                    <a:pt x="257340" y="36283"/>
                  </a:lnTo>
                  <a:lnTo>
                    <a:pt x="265963" y="41617"/>
                  </a:lnTo>
                  <a:lnTo>
                    <a:pt x="265569" y="43522"/>
                  </a:lnTo>
                  <a:lnTo>
                    <a:pt x="265239" y="44792"/>
                  </a:lnTo>
                  <a:lnTo>
                    <a:pt x="265036" y="46316"/>
                  </a:lnTo>
                  <a:lnTo>
                    <a:pt x="266306" y="46824"/>
                  </a:lnTo>
                  <a:lnTo>
                    <a:pt x="268211" y="45173"/>
                  </a:lnTo>
                  <a:lnTo>
                    <a:pt x="268338" y="37553"/>
                  </a:lnTo>
                  <a:lnTo>
                    <a:pt x="277329" y="39331"/>
                  </a:lnTo>
                  <a:lnTo>
                    <a:pt x="280492" y="41490"/>
                  </a:lnTo>
                  <a:lnTo>
                    <a:pt x="281254" y="43522"/>
                  </a:lnTo>
                  <a:lnTo>
                    <a:pt x="282295" y="45046"/>
                  </a:lnTo>
                  <a:lnTo>
                    <a:pt x="292265" y="42887"/>
                  </a:lnTo>
                  <a:lnTo>
                    <a:pt x="301917" y="43649"/>
                  </a:lnTo>
                  <a:lnTo>
                    <a:pt x="310616" y="45300"/>
                  </a:lnTo>
                  <a:lnTo>
                    <a:pt x="317754" y="46316"/>
                  </a:lnTo>
                  <a:lnTo>
                    <a:pt x="315366" y="48602"/>
                  </a:lnTo>
                  <a:lnTo>
                    <a:pt x="313385" y="50380"/>
                  </a:lnTo>
                  <a:lnTo>
                    <a:pt x="319963" y="55587"/>
                  </a:lnTo>
                  <a:lnTo>
                    <a:pt x="319582" y="61048"/>
                  </a:lnTo>
                  <a:lnTo>
                    <a:pt x="319354" y="64096"/>
                  </a:lnTo>
                  <a:lnTo>
                    <a:pt x="321614" y="62826"/>
                  </a:lnTo>
                  <a:lnTo>
                    <a:pt x="323570" y="61429"/>
                  </a:lnTo>
                  <a:lnTo>
                    <a:pt x="326644" y="64604"/>
                  </a:lnTo>
                  <a:lnTo>
                    <a:pt x="330149" y="62445"/>
                  </a:lnTo>
                  <a:lnTo>
                    <a:pt x="334060" y="63461"/>
                  </a:lnTo>
                  <a:lnTo>
                    <a:pt x="334746" y="64350"/>
                  </a:lnTo>
                  <a:lnTo>
                    <a:pt x="335534" y="64985"/>
                  </a:lnTo>
                  <a:lnTo>
                    <a:pt x="340601" y="66509"/>
                  </a:lnTo>
                  <a:lnTo>
                    <a:pt x="339217" y="68922"/>
                  </a:lnTo>
                  <a:lnTo>
                    <a:pt x="337731" y="79082"/>
                  </a:lnTo>
                  <a:lnTo>
                    <a:pt x="343458" y="80225"/>
                  </a:lnTo>
                  <a:lnTo>
                    <a:pt x="342950" y="74637"/>
                  </a:lnTo>
                  <a:lnTo>
                    <a:pt x="350507" y="84543"/>
                  </a:lnTo>
                  <a:lnTo>
                    <a:pt x="354444" y="81622"/>
                  </a:lnTo>
                  <a:lnTo>
                    <a:pt x="358660" y="86766"/>
                  </a:lnTo>
                  <a:lnTo>
                    <a:pt x="365302" y="85051"/>
                  </a:lnTo>
                  <a:lnTo>
                    <a:pt x="368376" y="87337"/>
                  </a:lnTo>
                  <a:lnTo>
                    <a:pt x="371309" y="91020"/>
                  </a:lnTo>
                  <a:lnTo>
                    <a:pt x="378726" y="92798"/>
                  </a:lnTo>
                  <a:lnTo>
                    <a:pt x="382905" y="92544"/>
                  </a:lnTo>
                  <a:lnTo>
                    <a:pt x="386384" y="94957"/>
                  </a:lnTo>
                  <a:lnTo>
                    <a:pt x="386384" y="99402"/>
                  </a:lnTo>
                  <a:lnTo>
                    <a:pt x="387553" y="100799"/>
                  </a:lnTo>
                  <a:lnTo>
                    <a:pt x="390334" y="103847"/>
                  </a:lnTo>
                  <a:lnTo>
                    <a:pt x="393877" y="99656"/>
                  </a:lnTo>
                  <a:lnTo>
                    <a:pt x="395084" y="97624"/>
                  </a:lnTo>
                  <a:lnTo>
                    <a:pt x="394385" y="97243"/>
                  </a:lnTo>
                  <a:lnTo>
                    <a:pt x="393827" y="96608"/>
                  </a:lnTo>
                  <a:lnTo>
                    <a:pt x="394995" y="96266"/>
                  </a:lnTo>
                  <a:lnTo>
                    <a:pt x="395122" y="96227"/>
                  </a:lnTo>
                  <a:lnTo>
                    <a:pt x="395122" y="96608"/>
                  </a:lnTo>
                  <a:lnTo>
                    <a:pt x="395439" y="97510"/>
                  </a:lnTo>
                  <a:lnTo>
                    <a:pt x="397116" y="96989"/>
                  </a:lnTo>
                  <a:lnTo>
                    <a:pt x="400405" y="95719"/>
                  </a:lnTo>
                  <a:lnTo>
                    <a:pt x="401066" y="95465"/>
                  </a:lnTo>
                  <a:lnTo>
                    <a:pt x="398881" y="101434"/>
                  </a:lnTo>
                  <a:lnTo>
                    <a:pt x="393725" y="102831"/>
                  </a:lnTo>
                  <a:lnTo>
                    <a:pt x="391058" y="106641"/>
                  </a:lnTo>
                  <a:lnTo>
                    <a:pt x="390080" y="105879"/>
                  </a:lnTo>
                  <a:lnTo>
                    <a:pt x="388213" y="104482"/>
                  </a:lnTo>
                  <a:lnTo>
                    <a:pt x="388213" y="114007"/>
                  </a:lnTo>
                  <a:lnTo>
                    <a:pt x="388937" y="113626"/>
                  </a:lnTo>
                  <a:lnTo>
                    <a:pt x="389966" y="112610"/>
                  </a:lnTo>
                  <a:lnTo>
                    <a:pt x="394779" y="115150"/>
                  </a:lnTo>
                  <a:lnTo>
                    <a:pt x="398056" y="113118"/>
                  </a:lnTo>
                  <a:lnTo>
                    <a:pt x="398830" y="112610"/>
                  </a:lnTo>
                  <a:lnTo>
                    <a:pt x="404101" y="109181"/>
                  </a:lnTo>
                  <a:lnTo>
                    <a:pt x="406666" y="110451"/>
                  </a:lnTo>
                  <a:lnTo>
                    <a:pt x="407936" y="113372"/>
                  </a:lnTo>
                  <a:lnTo>
                    <a:pt x="406768" y="114515"/>
                  </a:lnTo>
                  <a:lnTo>
                    <a:pt x="403161" y="113626"/>
                  </a:lnTo>
                  <a:lnTo>
                    <a:pt x="405066" y="117436"/>
                  </a:lnTo>
                  <a:lnTo>
                    <a:pt x="407504" y="115912"/>
                  </a:lnTo>
                  <a:lnTo>
                    <a:pt x="407682" y="115798"/>
                  </a:lnTo>
                  <a:lnTo>
                    <a:pt x="409829" y="115658"/>
                  </a:lnTo>
                  <a:lnTo>
                    <a:pt x="411708" y="115531"/>
                  </a:lnTo>
                  <a:lnTo>
                    <a:pt x="411784" y="114515"/>
                  </a:lnTo>
                  <a:lnTo>
                    <a:pt x="411988" y="111848"/>
                  </a:lnTo>
                  <a:lnTo>
                    <a:pt x="412534" y="109181"/>
                  </a:lnTo>
                  <a:lnTo>
                    <a:pt x="412686" y="108419"/>
                  </a:lnTo>
                  <a:close/>
                </a:path>
                <a:path w="521334" h="534669">
                  <a:moveTo>
                    <a:pt x="419277" y="94475"/>
                  </a:moveTo>
                  <a:lnTo>
                    <a:pt x="419100" y="90106"/>
                  </a:lnTo>
                  <a:lnTo>
                    <a:pt x="419074" y="89509"/>
                  </a:lnTo>
                  <a:lnTo>
                    <a:pt x="417614" y="88988"/>
                  </a:lnTo>
                  <a:lnTo>
                    <a:pt x="416699" y="88658"/>
                  </a:lnTo>
                  <a:lnTo>
                    <a:pt x="416318" y="88417"/>
                  </a:lnTo>
                  <a:lnTo>
                    <a:pt x="414464" y="87249"/>
                  </a:lnTo>
                  <a:lnTo>
                    <a:pt x="411835" y="90449"/>
                  </a:lnTo>
                  <a:lnTo>
                    <a:pt x="411835" y="94068"/>
                  </a:lnTo>
                  <a:lnTo>
                    <a:pt x="413639" y="94068"/>
                  </a:lnTo>
                  <a:lnTo>
                    <a:pt x="413575" y="90106"/>
                  </a:lnTo>
                  <a:lnTo>
                    <a:pt x="419277" y="94475"/>
                  </a:lnTo>
                  <a:close/>
                </a:path>
                <a:path w="521334" h="534669">
                  <a:moveTo>
                    <a:pt x="419900" y="98285"/>
                  </a:moveTo>
                  <a:lnTo>
                    <a:pt x="417017" y="93052"/>
                  </a:lnTo>
                  <a:lnTo>
                    <a:pt x="413918" y="93992"/>
                  </a:lnTo>
                  <a:lnTo>
                    <a:pt x="419087" y="98463"/>
                  </a:lnTo>
                  <a:lnTo>
                    <a:pt x="419900" y="98285"/>
                  </a:lnTo>
                  <a:close/>
                </a:path>
                <a:path w="521334" h="534669">
                  <a:moveTo>
                    <a:pt x="420954" y="98056"/>
                  </a:moveTo>
                  <a:lnTo>
                    <a:pt x="419900" y="98285"/>
                  </a:lnTo>
                  <a:lnTo>
                    <a:pt x="420319" y="99034"/>
                  </a:lnTo>
                  <a:lnTo>
                    <a:pt x="420954" y="98056"/>
                  </a:lnTo>
                  <a:close/>
                </a:path>
                <a:path w="521334" h="534669">
                  <a:moveTo>
                    <a:pt x="424268" y="112102"/>
                  </a:moveTo>
                  <a:lnTo>
                    <a:pt x="423303" y="109220"/>
                  </a:lnTo>
                  <a:lnTo>
                    <a:pt x="422186" y="105714"/>
                  </a:lnTo>
                  <a:lnTo>
                    <a:pt x="413232" y="107505"/>
                  </a:lnTo>
                  <a:lnTo>
                    <a:pt x="415404" y="109067"/>
                  </a:lnTo>
                  <a:lnTo>
                    <a:pt x="417156" y="110324"/>
                  </a:lnTo>
                  <a:lnTo>
                    <a:pt x="418617" y="111404"/>
                  </a:lnTo>
                  <a:lnTo>
                    <a:pt x="415023" y="114287"/>
                  </a:lnTo>
                  <a:lnTo>
                    <a:pt x="416039" y="115557"/>
                  </a:lnTo>
                  <a:lnTo>
                    <a:pt x="424268" y="112102"/>
                  </a:lnTo>
                  <a:close/>
                </a:path>
                <a:path w="521334" h="534669">
                  <a:moveTo>
                    <a:pt x="424459" y="491426"/>
                  </a:moveTo>
                  <a:lnTo>
                    <a:pt x="419150" y="492506"/>
                  </a:lnTo>
                  <a:lnTo>
                    <a:pt x="414705" y="493128"/>
                  </a:lnTo>
                  <a:lnTo>
                    <a:pt x="412724" y="500189"/>
                  </a:lnTo>
                  <a:lnTo>
                    <a:pt x="411746" y="502094"/>
                  </a:lnTo>
                  <a:lnTo>
                    <a:pt x="405434" y="505091"/>
                  </a:lnTo>
                  <a:lnTo>
                    <a:pt x="402551" y="509778"/>
                  </a:lnTo>
                  <a:lnTo>
                    <a:pt x="397560" y="514502"/>
                  </a:lnTo>
                  <a:lnTo>
                    <a:pt x="397586" y="516851"/>
                  </a:lnTo>
                  <a:lnTo>
                    <a:pt x="397078" y="518642"/>
                  </a:lnTo>
                  <a:lnTo>
                    <a:pt x="399300" y="519861"/>
                  </a:lnTo>
                  <a:lnTo>
                    <a:pt x="411899" y="507403"/>
                  </a:lnTo>
                  <a:lnTo>
                    <a:pt x="419112" y="500100"/>
                  </a:lnTo>
                  <a:lnTo>
                    <a:pt x="422719" y="495579"/>
                  </a:lnTo>
                  <a:lnTo>
                    <a:pt x="424459" y="491426"/>
                  </a:lnTo>
                  <a:close/>
                </a:path>
                <a:path w="521334" h="534669">
                  <a:moveTo>
                    <a:pt x="426212" y="97701"/>
                  </a:moveTo>
                  <a:lnTo>
                    <a:pt x="426072" y="97485"/>
                  </a:lnTo>
                  <a:lnTo>
                    <a:pt x="423633" y="93992"/>
                  </a:lnTo>
                  <a:lnTo>
                    <a:pt x="420954" y="98056"/>
                  </a:lnTo>
                  <a:lnTo>
                    <a:pt x="423608" y="97485"/>
                  </a:lnTo>
                  <a:lnTo>
                    <a:pt x="426212" y="97701"/>
                  </a:lnTo>
                  <a:close/>
                </a:path>
                <a:path w="521334" h="534669">
                  <a:moveTo>
                    <a:pt x="432638" y="330428"/>
                  </a:moveTo>
                  <a:lnTo>
                    <a:pt x="430898" y="332968"/>
                  </a:lnTo>
                  <a:lnTo>
                    <a:pt x="432396" y="331851"/>
                  </a:lnTo>
                  <a:lnTo>
                    <a:pt x="432638" y="330428"/>
                  </a:lnTo>
                  <a:close/>
                </a:path>
                <a:path w="521334" h="534669">
                  <a:moveTo>
                    <a:pt x="446341" y="163106"/>
                  </a:moveTo>
                  <a:lnTo>
                    <a:pt x="442442" y="162572"/>
                  </a:lnTo>
                  <a:lnTo>
                    <a:pt x="446062" y="158254"/>
                  </a:lnTo>
                  <a:lnTo>
                    <a:pt x="440385" y="155473"/>
                  </a:lnTo>
                  <a:lnTo>
                    <a:pt x="438607" y="152628"/>
                  </a:lnTo>
                  <a:lnTo>
                    <a:pt x="436435" y="150482"/>
                  </a:lnTo>
                  <a:lnTo>
                    <a:pt x="432955" y="150355"/>
                  </a:lnTo>
                  <a:lnTo>
                    <a:pt x="429399" y="149745"/>
                  </a:lnTo>
                  <a:lnTo>
                    <a:pt x="426364" y="152209"/>
                  </a:lnTo>
                  <a:lnTo>
                    <a:pt x="426339" y="154813"/>
                  </a:lnTo>
                  <a:lnTo>
                    <a:pt x="425919" y="157556"/>
                  </a:lnTo>
                  <a:lnTo>
                    <a:pt x="432816" y="161467"/>
                  </a:lnTo>
                  <a:lnTo>
                    <a:pt x="443484" y="169494"/>
                  </a:lnTo>
                  <a:lnTo>
                    <a:pt x="446341" y="163106"/>
                  </a:lnTo>
                  <a:close/>
                </a:path>
                <a:path w="521334" h="534669">
                  <a:moveTo>
                    <a:pt x="449795" y="228828"/>
                  </a:moveTo>
                  <a:lnTo>
                    <a:pt x="442912" y="228828"/>
                  </a:lnTo>
                  <a:lnTo>
                    <a:pt x="443166" y="229895"/>
                  </a:lnTo>
                  <a:lnTo>
                    <a:pt x="447446" y="232498"/>
                  </a:lnTo>
                  <a:lnTo>
                    <a:pt x="449795" y="233260"/>
                  </a:lnTo>
                  <a:lnTo>
                    <a:pt x="449795" y="228828"/>
                  </a:lnTo>
                  <a:close/>
                </a:path>
                <a:path w="521334" h="534669">
                  <a:moveTo>
                    <a:pt x="451370" y="293154"/>
                  </a:moveTo>
                  <a:lnTo>
                    <a:pt x="449313" y="294805"/>
                  </a:lnTo>
                  <a:lnTo>
                    <a:pt x="449224" y="295592"/>
                  </a:lnTo>
                  <a:lnTo>
                    <a:pt x="451370" y="293154"/>
                  </a:lnTo>
                  <a:close/>
                </a:path>
                <a:path w="521334" h="534669">
                  <a:moveTo>
                    <a:pt x="451789" y="405358"/>
                  </a:moveTo>
                  <a:lnTo>
                    <a:pt x="451612" y="405485"/>
                  </a:lnTo>
                  <a:lnTo>
                    <a:pt x="451789" y="406628"/>
                  </a:lnTo>
                  <a:lnTo>
                    <a:pt x="451789" y="405358"/>
                  </a:lnTo>
                  <a:close/>
                </a:path>
                <a:path w="521334" h="534669">
                  <a:moveTo>
                    <a:pt x="453174" y="191973"/>
                  </a:moveTo>
                  <a:lnTo>
                    <a:pt x="450329" y="193586"/>
                  </a:lnTo>
                  <a:lnTo>
                    <a:pt x="439877" y="187921"/>
                  </a:lnTo>
                  <a:lnTo>
                    <a:pt x="442010" y="194475"/>
                  </a:lnTo>
                  <a:lnTo>
                    <a:pt x="447471" y="195580"/>
                  </a:lnTo>
                  <a:lnTo>
                    <a:pt x="450329" y="199885"/>
                  </a:lnTo>
                  <a:lnTo>
                    <a:pt x="452132" y="199440"/>
                  </a:lnTo>
                  <a:lnTo>
                    <a:pt x="453174" y="199440"/>
                  </a:lnTo>
                  <a:lnTo>
                    <a:pt x="453174" y="193586"/>
                  </a:lnTo>
                  <a:lnTo>
                    <a:pt x="453174" y="191973"/>
                  </a:lnTo>
                  <a:close/>
                </a:path>
                <a:path w="521334" h="534669">
                  <a:moveTo>
                    <a:pt x="457644" y="221983"/>
                  </a:moveTo>
                  <a:lnTo>
                    <a:pt x="453275" y="215747"/>
                  </a:lnTo>
                  <a:lnTo>
                    <a:pt x="450672" y="212077"/>
                  </a:lnTo>
                  <a:lnTo>
                    <a:pt x="443839" y="213156"/>
                  </a:lnTo>
                  <a:lnTo>
                    <a:pt x="450748" y="217932"/>
                  </a:lnTo>
                  <a:lnTo>
                    <a:pt x="452958" y="224574"/>
                  </a:lnTo>
                  <a:lnTo>
                    <a:pt x="457644" y="221983"/>
                  </a:lnTo>
                  <a:close/>
                </a:path>
                <a:path w="521334" h="534669">
                  <a:moveTo>
                    <a:pt x="460463" y="269989"/>
                  </a:moveTo>
                  <a:lnTo>
                    <a:pt x="457136" y="267766"/>
                  </a:lnTo>
                  <a:lnTo>
                    <a:pt x="456946" y="266966"/>
                  </a:lnTo>
                  <a:lnTo>
                    <a:pt x="456438" y="264845"/>
                  </a:lnTo>
                  <a:lnTo>
                    <a:pt x="455752" y="265480"/>
                  </a:lnTo>
                  <a:lnTo>
                    <a:pt x="454101" y="266966"/>
                  </a:lnTo>
                  <a:lnTo>
                    <a:pt x="454101" y="261645"/>
                  </a:lnTo>
                  <a:lnTo>
                    <a:pt x="459981" y="263296"/>
                  </a:lnTo>
                  <a:lnTo>
                    <a:pt x="459193" y="261645"/>
                  </a:lnTo>
                  <a:lnTo>
                    <a:pt x="458152" y="259473"/>
                  </a:lnTo>
                  <a:lnTo>
                    <a:pt x="457682" y="258495"/>
                  </a:lnTo>
                  <a:lnTo>
                    <a:pt x="457238" y="257568"/>
                  </a:lnTo>
                  <a:lnTo>
                    <a:pt x="451446" y="253923"/>
                  </a:lnTo>
                  <a:lnTo>
                    <a:pt x="451472" y="258495"/>
                  </a:lnTo>
                  <a:lnTo>
                    <a:pt x="444601" y="251752"/>
                  </a:lnTo>
                  <a:lnTo>
                    <a:pt x="436575" y="256857"/>
                  </a:lnTo>
                  <a:lnTo>
                    <a:pt x="429069" y="259727"/>
                  </a:lnTo>
                  <a:lnTo>
                    <a:pt x="422313" y="262255"/>
                  </a:lnTo>
                  <a:lnTo>
                    <a:pt x="417182" y="266090"/>
                  </a:lnTo>
                  <a:lnTo>
                    <a:pt x="418045" y="270446"/>
                  </a:lnTo>
                  <a:lnTo>
                    <a:pt x="414718" y="276682"/>
                  </a:lnTo>
                  <a:lnTo>
                    <a:pt x="422732" y="278142"/>
                  </a:lnTo>
                  <a:lnTo>
                    <a:pt x="418642" y="282397"/>
                  </a:lnTo>
                  <a:lnTo>
                    <a:pt x="422097" y="286092"/>
                  </a:lnTo>
                  <a:lnTo>
                    <a:pt x="423303" y="289953"/>
                  </a:lnTo>
                  <a:lnTo>
                    <a:pt x="429780" y="292938"/>
                  </a:lnTo>
                  <a:lnTo>
                    <a:pt x="433895" y="299732"/>
                  </a:lnTo>
                  <a:lnTo>
                    <a:pt x="441464" y="301066"/>
                  </a:lnTo>
                  <a:lnTo>
                    <a:pt x="449313" y="294805"/>
                  </a:lnTo>
                  <a:lnTo>
                    <a:pt x="450113" y="286956"/>
                  </a:lnTo>
                  <a:lnTo>
                    <a:pt x="455612" y="286181"/>
                  </a:lnTo>
                  <a:lnTo>
                    <a:pt x="454063" y="284327"/>
                  </a:lnTo>
                  <a:lnTo>
                    <a:pt x="452285" y="283121"/>
                  </a:lnTo>
                  <a:lnTo>
                    <a:pt x="451510" y="279577"/>
                  </a:lnTo>
                  <a:lnTo>
                    <a:pt x="450913" y="279323"/>
                  </a:lnTo>
                  <a:lnTo>
                    <a:pt x="450672" y="279222"/>
                  </a:lnTo>
                  <a:lnTo>
                    <a:pt x="449033" y="279323"/>
                  </a:lnTo>
                  <a:lnTo>
                    <a:pt x="449973" y="275043"/>
                  </a:lnTo>
                  <a:lnTo>
                    <a:pt x="449821" y="274815"/>
                  </a:lnTo>
                  <a:lnTo>
                    <a:pt x="449668" y="274408"/>
                  </a:lnTo>
                  <a:lnTo>
                    <a:pt x="447929" y="274091"/>
                  </a:lnTo>
                  <a:lnTo>
                    <a:pt x="444093" y="273392"/>
                  </a:lnTo>
                  <a:lnTo>
                    <a:pt x="442569" y="274091"/>
                  </a:lnTo>
                  <a:lnTo>
                    <a:pt x="440524" y="261277"/>
                  </a:lnTo>
                  <a:lnTo>
                    <a:pt x="442455" y="259473"/>
                  </a:lnTo>
                  <a:lnTo>
                    <a:pt x="446303" y="259727"/>
                  </a:lnTo>
                  <a:lnTo>
                    <a:pt x="448119" y="261531"/>
                  </a:lnTo>
                  <a:lnTo>
                    <a:pt x="449973" y="262610"/>
                  </a:lnTo>
                  <a:lnTo>
                    <a:pt x="447065" y="265836"/>
                  </a:lnTo>
                  <a:lnTo>
                    <a:pt x="451154" y="267296"/>
                  </a:lnTo>
                  <a:lnTo>
                    <a:pt x="452640" y="273723"/>
                  </a:lnTo>
                  <a:lnTo>
                    <a:pt x="458597" y="273431"/>
                  </a:lnTo>
                  <a:lnTo>
                    <a:pt x="460463" y="269989"/>
                  </a:lnTo>
                  <a:close/>
                </a:path>
                <a:path w="521334" h="534669">
                  <a:moveTo>
                    <a:pt x="460997" y="236270"/>
                  </a:moveTo>
                  <a:lnTo>
                    <a:pt x="454787" y="230022"/>
                  </a:lnTo>
                  <a:lnTo>
                    <a:pt x="451777" y="233045"/>
                  </a:lnTo>
                  <a:lnTo>
                    <a:pt x="454317" y="241300"/>
                  </a:lnTo>
                  <a:lnTo>
                    <a:pt x="460997" y="236270"/>
                  </a:lnTo>
                  <a:close/>
                </a:path>
                <a:path w="521334" h="534669">
                  <a:moveTo>
                    <a:pt x="462648" y="439648"/>
                  </a:moveTo>
                  <a:lnTo>
                    <a:pt x="462292" y="439648"/>
                  </a:lnTo>
                  <a:lnTo>
                    <a:pt x="462102" y="438378"/>
                  </a:lnTo>
                  <a:lnTo>
                    <a:pt x="460108" y="442188"/>
                  </a:lnTo>
                  <a:lnTo>
                    <a:pt x="462241" y="442188"/>
                  </a:lnTo>
                  <a:lnTo>
                    <a:pt x="462635" y="440918"/>
                  </a:lnTo>
                  <a:lnTo>
                    <a:pt x="462648" y="439648"/>
                  </a:lnTo>
                  <a:close/>
                </a:path>
                <a:path w="521334" h="534669">
                  <a:moveTo>
                    <a:pt x="468528" y="237718"/>
                  </a:moveTo>
                  <a:lnTo>
                    <a:pt x="468350" y="237337"/>
                  </a:lnTo>
                  <a:lnTo>
                    <a:pt x="467995" y="237718"/>
                  </a:lnTo>
                  <a:lnTo>
                    <a:pt x="466318" y="237718"/>
                  </a:lnTo>
                  <a:lnTo>
                    <a:pt x="466915" y="238061"/>
                  </a:lnTo>
                  <a:lnTo>
                    <a:pt x="468528" y="237718"/>
                  </a:lnTo>
                  <a:close/>
                </a:path>
                <a:path w="521334" h="534669">
                  <a:moveTo>
                    <a:pt x="469099" y="252793"/>
                  </a:moveTo>
                  <a:lnTo>
                    <a:pt x="468934" y="251117"/>
                  </a:lnTo>
                  <a:lnTo>
                    <a:pt x="464172" y="245643"/>
                  </a:lnTo>
                  <a:lnTo>
                    <a:pt x="466534" y="257213"/>
                  </a:lnTo>
                  <a:lnTo>
                    <a:pt x="469099" y="252793"/>
                  </a:lnTo>
                  <a:close/>
                </a:path>
                <a:path w="521334" h="534669">
                  <a:moveTo>
                    <a:pt x="478828" y="372021"/>
                  </a:moveTo>
                  <a:lnTo>
                    <a:pt x="474446" y="372021"/>
                  </a:lnTo>
                  <a:lnTo>
                    <a:pt x="473684" y="373621"/>
                  </a:lnTo>
                  <a:lnTo>
                    <a:pt x="472871" y="375246"/>
                  </a:lnTo>
                  <a:lnTo>
                    <a:pt x="471944" y="377177"/>
                  </a:lnTo>
                  <a:lnTo>
                    <a:pt x="476605" y="377177"/>
                  </a:lnTo>
                  <a:lnTo>
                    <a:pt x="478828" y="372021"/>
                  </a:lnTo>
                  <a:close/>
                </a:path>
                <a:path w="521334" h="534669">
                  <a:moveTo>
                    <a:pt x="493445" y="251688"/>
                  </a:moveTo>
                  <a:lnTo>
                    <a:pt x="493014" y="251269"/>
                  </a:lnTo>
                  <a:lnTo>
                    <a:pt x="492061" y="251688"/>
                  </a:lnTo>
                  <a:lnTo>
                    <a:pt x="493445" y="251688"/>
                  </a:lnTo>
                  <a:close/>
                </a:path>
                <a:path w="521334" h="534669">
                  <a:moveTo>
                    <a:pt x="497332" y="293598"/>
                  </a:moveTo>
                  <a:lnTo>
                    <a:pt x="495820" y="291058"/>
                  </a:lnTo>
                  <a:lnTo>
                    <a:pt x="496951" y="293458"/>
                  </a:lnTo>
                  <a:lnTo>
                    <a:pt x="497332" y="293598"/>
                  </a:lnTo>
                  <a:close/>
                </a:path>
                <a:path w="521334" h="534669">
                  <a:moveTo>
                    <a:pt x="501040" y="235343"/>
                  </a:moveTo>
                  <a:lnTo>
                    <a:pt x="500329" y="235381"/>
                  </a:lnTo>
                  <a:lnTo>
                    <a:pt x="499872" y="237185"/>
                  </a:lnTo>
                  <a:lnTo>
                    <a:pt x="501040" y="235343"/>
                  </a:lnTo>
                  <a:close/>
                </a:path>
                <a:path w="521334" h="534669">
                  <a:moveTo>
                    <a:pt x="502031" y="228701"/>
                  </a:moveTo>
                  <a:lnTo>
                    <a:pt x="499338" y="228168"/>
                  </a:lnTo>
                  <a:lnTo>
                    <a:pt x="501269" y="223227"/>
                  </a:lnTo>
                  <a:lnTo>
                    <a:pt x="501332" y="223062"/>
                  </a:lnTo>
                  <a:lnTo>
                    <a:pt x="499402" y="223062"/>
                  </a:lnTo>
                  <a:lnTo>
                    <a:pt x="498284" y="222961"/>
                  </a:lnTo>
                  <a:lnTo>
                    <a:pt x="495884" y="223227"/>
                  </a:lnTo>
                  <a:lnTo>
                    <a:pt x="493864" y="222186"/>
                  </a:lnTo>
                  <a:lnTo>
                    <a:pt x="493293" y="228473"/>
                  </a:lnTo>
                  <a:lnTo>
                    <a:pt x="496138" y="230162"/>
                  </a:lnTo>
                  <a:lnTo>
                    <a:pt x="498983" y="233006"/>
                  </a:lnTo>
                  <a:lnTo>
                    <a:pt x="496671" y="235559"/>
                  </a:lnTo>
                  <a:lnTo>
                    <a:pt x="500329" y="235381"/>
                  </a:lnTo>
                  <a:lnTo>
                    <a:pt x="502031" y="228701"/>
                  </a:lnTo>
                  <a:close/>
                </a:path>
                <a:path w="521334" h="534669">
                  <a:moveTo>
                    <a:pt x="508317" y="293598"/>
                  </a:moveTo>
                  <a:lnTo>
                    <a:pt x="499999" y="299948"/>
                  </a:lnTo>
                  <a:lnTo>
                    <a:pt x="496951" y="293458"/>
                  </a:lnTo>
                  <a:lnTo>
                    <a:pt x="493991" y="292328"/>
                  </a:lnTo>
                  <a:lnTo>
                    <a:pt x="497001" y="289788"/>
                  </a:lnTo>
                  <a:lnTo>
                    <a:pt x="492899" y="289788"/>
                  </a:lnTo>
                  <a:lnTo>
                    <a:pt x="493483" y="288518"/>
                  </a:lnTo>
                  <a:lnTo>
                    <a:pt x="494080" y="287248"/>
                  </a:lnTo>
                  <a:lnTo>
                    <a:pt x="495096" y="284708"/>
                  </a:lnTo>
                  <a:lnTo>
                    <a:pt x="491934" y="284708"/>
                  </a:lnTo>
                  <a:lnTo>
                    <a:pt x="491934" y="289788"/>
                  </a:lnTo>
                  <a:lnTo>
                    <a:pt x="489940" y="288518"/>
                  </a:lnTo>
                  <a:lnTo>
                    <a:pt x="490296" y="287972"/>
                  </a:lnTo>
                  <a:lnTo>
                    <a:pt x="491007" y="288417"/>
                  </a:lnTo>
                  <a:lnTo>
                    <a:pt x="491172" y="288518"/>
                  </a:lnTo>
                  <a:lnTo>
                    <a:pt x="491934" y="289788"/>
                  </a:lnTo>
                  <a:lnTo>
                    <a:pt x="491934" y="284708"/>
                  </a:lnTo>
                  <a:lnTo>
                    <a:pt x="490956" y="284708"/>
                  </a:lnTo>
                  <a:lnTo>
                    <a:pt x="490956" y="288213"/>
                  </a:lnTo>
                  <a:lnTo>
                    <a:pt x="490321" y="287921"/>
                  </a:lnTo>
                  <a:lnTo>
                    <a:pt x="490753" y="287248"/>
                  </a:lnTo>
                  <a:lnTo>
                    <a:pt x="490956" y="288213"/>
                  </a:lnTo>
                  <a:lnTo>
                    <a:pt x="490956" y="284708"/>
                  </a:lnTo>
                  <a:lnTo>
                    <a:pt x="490474" y="284708"/>
                  </a:lnTo>
                  <a:lnTo>
                    <a:pt x="489953" y="283146"/>
                  </a:lnTo>
                  <a:lnTo>
                    <a:pt x="489953" y="287756"/>
                  </a:lnTo>
                  <a:lnTo>
                    <a:pt x="488848" y="287248"/>
                  </a:lnTo>
                  <a:lnTo>
                    <a:pt x="488289" y="287248"/>
                  </a:lnTo>
                  <a:lnTo>
                    <a:pt x="489381" y="286181"/>
                  </a:lnTo>
                  <a:lnTo>
                    <a:pt x="489940" y="287248"/>
                  </a:lnTo>
                  <a:lnTo>
                    <a:pt x="489140" y="287248"/>
                  </a:lnTo>
                  <a:lnTo>
                    <a:pt x="489953" y="287756"/>
                  </a:lnTo>
                  <a:lnTo>
                    <a:pt x="489953" y="283146"/>
                  </a:lnTo>
                  <a:lnTo>
                    <a:pt x="489204" y="280898"/>
                  </a:lnTo>
                  <a:lnTo>
                    <a:pt x="496709" y="277088"/>
                  </a:lnTo>
                  <a:lnTo>
                    <a:pt x="493966" y="274548"/>
                  </a:lnTo>
                  <a:lnTo>
                    <a:pt x="489673" y="270598"/>
                  </a:lnTo>
                  <a:lnTo>
                    <a:pt x="489673" y="275818"/>
                  </a:lnTo>
                  <a:lnTo>
                    <a:pt x="489038" y="277088"/>
                  </a:lnTo>
                  <a:lnTo>
                    <a:pt x="488556" y="276047"/>
                  </a:lnTo>
                  <a:lnTo>
                    <a:pt x="488632" y="275818"/>
                  </a:lnTo>
                  <a:lnTo>
                    <a:pt x="489038" y="274548"/>
                  </a:lnTo>
                  <a:lnTo>
                    <a:pt x="489242" y="275818"/>
                  </a:lnTo>
                  <a:lnTo>
                    <a:pt x="489673" y="275818"/>
                  </a:lnTo>
                  <a:lnTo>
                    <a:pt x="489673" y="270598"/>
                  </a:lnTo>
                  <a:lnTo>
                    <a:pt x="488454" y="269468"/>
                  </a:lnTo>
                  <a:lnTo>
                    <a:pt x="489242" y="263118"/>
                  </a:lnTo>
                  <a:lnTo>
                    <a:pt x="489712" y="259308"/>
                  </a:lnTo>
                  <a:lnTo>
                    <a:pt x="485025" y="259308"/>
                  </a:lnTo>
                  <a:lnTo>
                    <a:pt x="485025" y="261848"/>
                  </a:lnTo>
                  <a:lnTo>
                    <a:pt x="483565" y="263118"/>
                  </a:lnTo>
                  <a:lnTo>
                    <a:pt x="483590" y="261848"/>
                  </a:lnTo>
                  <a:lnTo>
                    <a:pt x="483616" y="260921"/>
                  </a:lnTo>
                  <a:lnTo>
                    <a:pt x="485025" y="261848"/>
                  </a:lnTo>
                  <a:lnTo>
                    <a:pt x="485025" y="259308"/>
                  </a:lnTo>
                  <a:lnTo>
                    <a:pt x="483641" y="259308"/>
                  </a:lnTo>
                  <a:lnTo>
                    <a:pt x="489470" y="254228"/>
                  </a:lnTo>
                  <a:lnTo>
                    <a:pt x="490918" y="252958"/>
                  </a:lnTo>
                  <a:lnTo>
                    <a:pt x="489915" y="249148"/>
                  </a:lnTo>
                  <a:lnTo>
                    <a:pt x="489585" y="247878"/>
                  </a:lnTo>
                  <a:lnTo>
                    <a:pt x="486549" y="249148"/>
                  </a:lnTo>
                  <a:lnTo>
                    <a:pt x="486549" y="246608"/>
                  </a:lnTo>
                  <a:lnTo>
                    <a:pt x="486549" y="245338"/>
                  </a:lnTo>
                  <a:lnTo>
                    <a:pt x="490943" y="242798"/>
                  </a:lnTo>
                  <a:lnTo>
                    <a:pt x="491807" y="245338"/>
                  </a:lnTo>
                  <a:lnTo>
                    <a:pt x="495058" y="247878"/>
                  </a:lnTo>
                  <a:lnTo>
                    <a:pt x="492125" y="250418"/>
                  </a:lnTo>
                  <a:lnTo>
                    <a:pt x="493014" y="251269"/>
                  </a:lnTo>
                  <a:lnTo>
                    <a:pt x="497789" y="249148"/>
                  </a:lnTo>
                  <a:lnTo>
                    <a:pt x="498995" y="250418"/>
                  </a:lnTo>
                  <a:lnTo>
                    <a:pt x="500214" y="251688"/>
                  </a:lnTo>
                  <a:lnTo>
                    <a:pt x="499110" y="250418"/>
                  </a:lnTo>
                  <a:lnTo>
                    <a:pt x="501992" y="252958"/>
                  </a:lnTo>
                  <a:lnTo>
                    <a:pt x="503720" y="249148"/>
                  </a:lnTo>
                  <a:lnTo>
                    <a:pt x="504304" y="247878"/>
                  </a:lnTo>
                  <a:lnTo>
                    <a:pt x="504875" y="246608"/>
                  </a:lnTo>
                  <a:lnTo>
                    <a:pt x="501434" y="242798"/>
                  </a:lnTo>
                  <a:lnTo>
                    <a:pt x="500087" y="246608"/>
                  </a:lnTo>
                  <a:lnTo>
                    <a:pt x="498170" y="244068"/>
                  </a:lnTo>
                  <a:lnTo>
                    <a:pt x="497433" y="242798"/>
                  </a:lnTo>
                  <a:lnTo>
                    <a:pt x="497001" y="242049"/>
                  </a:lnTo>
                  <a:lnTo>
                    <a:pt x="497001" y="246608"/>
                  </a:lnTo>
                  <a:lnTo>
                    <a:pt x="496798" y="247878"/>
                  </a:lnTo>
                  <a:lnTo>
                    <a:pt x="496557" y="247878"/>
                  </a:lnTo>
                  <a:lnTo>
                    <a:pt x="495401" y="246608"/>
                  </a:lnTo>
                  <a:lnTo>
                    <a:pt x="497001" y="246608"/>
                  </a:lnTo>
                  <a:lnTo>
                    <a:pt x="497001" y="242049"/>
                  </a:lnTo>
                  <a:lnTo>
                    <a:pt x="495973" y="240258"/>
                  </a:lnTo>
                  <a:lnTo>
                    <a:pt x="487692" y="238988"/>
                  </a:lnTo>
                  <a:lnTo>
                    <a:pt x="484670" y="244170"/>
                  </a:lnTo>
                  <a:lnTo>
                    <a:pt x="484670" y="256768"/>
                  </a:lnTo>
                  <a:lnTo>
                    <a:pt x="480910" y="258038"/>
                  </a:lnTo>
                  <a:lnTo>
                    <a:pt x="482841" y="260286"/>
                  </a:lnTo>
                  <a:lnTo>
                    <a:pt x="481571" y="261848"/>
                  </a:lnTo>
                  <a:lnTo>
                    <a:pt x="479869" y="260578"/>
                  </a:lnTo>
                  <a:lnTo>
                    <a:pt x="477240" y="254228"/>
                  </a:lnTo>
                  <a:lnTo>
                    <a:pt x="484085" y="254228"/>
                  </a:lnTo>
                  <a:lnTo>
                    <a:pt x="484670" y="256768"/>
                  </a:lnTo>
                  <a:lnTo>
                    <a:pt x="484670" y="244170"/>
                  </a:lnTo>
                  <a:lnTo>
                    <a:pt x="483247" y="246608"/>
                  </a:lnTo>
                  <a:lnTo>
                    <a:pt x="480999" y="240258"/>
                  </a:lnTo>
                  <a:lnTo>
                    <a:pt x="480771" y="239623"/>
                  </a:lnTo>
                  <a:lnTo>
                    <a:pt x="480847" y="240258"/>
                  </a:lnTo>
                  <a:lnTo>
                    <a:pt x="480250" y="240258"/>
                  </a:lnTo>
                  <a:lnTo>
                    <a:pt x="479552" y="238988"/>
                  </a:lnTo>
                  <a:lnTo>
                    <a:pt x="478955" y="237718"/>
                  </a:lnTo>
                  <a:lnTo>
                    <a:pt x="479526" y="237718"/>
                  </a:lnTo>
                  <a:lnTo>
                    <a:pt x="480555" y="238988"/>
                  </a:lnTo>
                  <a:lnTo>
                    <a:pt x="480504" y="237718"/>
                  </a:lnTo>
                  <a:lnTo>
                    <a:pt x="480682" y="238836"/>
                  </a:lnTo>
                  <a:lnTo>
                    <a:pt x="484797" y="233908"/>
                  </a:lnTo>
                  <a:lnTo>
                    <a:pt x="475907" y="226288"/>
                  </a:lnTo>
                  <a:lnTo>
                    <a:pt x="476694" y="217398"/>
                  </a:lnTo>
                  <a:lnTo>
                    <a:pt x="478447" y="212318"/>
                  </a:lnTo>
                  <a:lnTo>
                    <a:pt x="481012" y="209778"/>
                  </a:lnTo>
                  <a:lnTo>
                    <a:pt x="482206" y="204698"/>
                  </a:lnTo>
                  <a:lnTo>
                    <a:pt x="484289" y="204698"/>
                  </a:lnTo>
                  <a:lnTo>
                    <a:pt x="492963" y="203428"/>
                  </a:lnTo>
                  <a:lnTo>
                    <a:pt x="495490" y="198348"/>
                  </a:lnTo>
                  <a:lnTo>
                    <a:pt x="496760" y="195808"/>
                  </a:lnTo>
                  <a:lnTo>
                    <a:pt x="497395" y="194538"/>
                  </a:lnTo>
                  <a:lnTo>
                    <a:pt x="492963" y="190728"/>
                  </a:lnTo>
                  <a:lnTo>
                    <a:pt x="490816" y="189458"/>
                  </a:lnTo>
                  <a:lnTo>
                    <a:pt x="488924" y="188188"/>
                  </a:lnTo>
                  <a:lnTo>
                    <a:pt x="487997" y="190728"/>
                  </a:lnTo>
                  <a:lnTo>
                    <a:pt x="485724" y="186918"/>
                  </a:lnTo>
                  <a:lnTo>
                    <a:pt x="484200" y="189458"/>
                  </a:lnTo>
                  <a:lnTo>
                    <a:pt x="482866" y="189458"/>
                  </a:lnTo>
                  <a:lnTo>
                    <a:pt x="481952" y="186918"/>
                  </a:lnTo>
                  <a:lnTo>
                    <a:pt x="481380" y="185648"/>
                  </a:lnTo>
                  <a:lnTo>
                    <a:pt x="480441" y="183108"/>
                  </a:lnTo>
                  <a:lnTo>
                    <a:pt x="489242" y="183108"/>
                  </a:lnTo>
                  <a:lnTo>
                    <a:pt x="489623" y="181838"/>
                  </a:lnTo>
                  <a:lnTo>
                    <a:pt x="491096" y="176758"/>
                  </a:lnTo>
                  <a:lnTo>
                    <a:pt x="491477" y="175488"/>
                  </a:lnTo>
                  <a:lnTo>
                    <a:pt x="485241" y="176758"/>
                  </a:lnTo>
                  <a:lnTo>
                    <a:pt x="484301" y="175488"/>
                  </a:lnTo>
                  <a:lnTo>
                    <a:pt x="483069" y="172948"/>
                  </a:lnTo>
                  <a:lnTo>
                    <a:pt x="479298" y="176758"/>
                  </a:lnTo>
                  <a:lnTo>
                    <a:pt x="476605" y="170408"/>
                  </a:lnTo>
                  <a:lnTo>
                    <a:pt x="475881" y="168706"/>
                  </a:lnTo>
                  <a:lnTo>
                    <a:pt x="476732" y="166598"/>
                  </a:lnTo>
                  <a:lnTo>
                    <a:pt x="474992" y="166598"/>
                  </a:lnTo>
                  <a:lnTo>
                    <a:pt x="473214" y="166598"/>
                  </a:lnTo>
                  <a:lnTo>
                    <a:pt x="473608" y="164058"/>
                  </a:lnTo>
                  <a:lnTo>
                    <a:pt x="473811" y="162788"/>
                  </a:lnTo>
                  <a:lnTo>
                    <a:pt x="471830" y="161518"/>
                  </a:lnTo>
                  <a:lnTo>
                    <a:pt x="478409" y="157708"/>
                  </a:lnTo>
                  <a:lnTo>
                    <a:pt x="477812" y="156438"/>
                  </a:lnTo>
                  <a:lnTo>
                    <a:pt x="476605" y="153898"/>
                  </a:lnTo>
                  <a:lnTo>
                    <a:pt x="475411" y="151358"/>
                  </a:lnTo>
                  <a:lnTo>
                    <a:pt x="474205" y="148818"/>
                  </a:lnTo>
                  <a:lnTo>
                    <a:pt x="473976" y="148907"/>
                  </a:lnTo>
                  <a:lnTo>
                    <a:pt x="473976" y="153898"/>
                  </a:lnTo>
                  <a:lnTo>
                    <a:pt x="473163" y="156438"/>
                  </a:lnTo>
                  <a:lnTo>
                    <a:pt x="472973" y="156438"/>
                  </a:lnTo>
                  <a:lnTo>
                    <a:pt x="471373" y="155168"/>
                  </a:lnTo>
                  <a:lnTo>
                    <a:pt x="471665" y="155168"/>
                  </a:lnTo>
                  <a:lnTo>
                    <a:pt x="472389" y="153898"/>
                  </a:lnTo>
                  <a:lnTo>
                    <a:pt x="473976" y="153898"/>
                  </a:lnTo>
                  <a:lnTo>
                    <a:pt x="473976" y="148907"/>
                  </a:lnTo>
                  <a:lnTo>
                    <a:pt x="467131" y="151358"/>
                  </a:lnTo>
                  <a:lnTo>
                    <a:pt x="464515" y="146278"/>
                  </a:lnTo>
                  <a:lnTo>
                    <a:pt x="462394" y="146278"/>
                  </a:lnTo>
                  <a:lnTo>
                    <a:pt x="458978" y="142468"/>
                  </a:lnTo>
                  <a:lnTo>
                    <a:pt x="458851" y="142468"/>
                  </a:lnTo>
                  <a:lnTo>
                    <a:pt x="461860" y="139928"/>
                  </a:lnTo>
                  <a:lnTo>
                    <a:pt x="464858" y="137388"/>
                  </a:lnTo>
                  <a:lnTo>
                    <a:pt x="462902" y="132308"/>
                  </a:lnTo>
                  <a:lnTo>
                    <a:pt x="459994" y="134848"/>
                  </a:lnTo>
                  <a:lnTo>
                    <a:pt x="457301" y="136118"/>
                  </a:lnTo>
                  <a:lnTo>
                    <a:pt x="458393" y="137388"/>
                  </a:lnTo>
                  <a:lnTo>
                    <a:pt x="458914" y="137388"/>
                  </a:lnTo>
                  <a:lnTo>
                    <a:pt x="456412" y="138163"/>
                  </a:lnTo>
                  <a:lnTo>
                    <a:pt x="449567" y="131038"/>
                  </a:lnTo>
                  <a:lnTo>
                    <a:pt x="447294" y="131038"/>
                  </a:lnTo>
                  <a:lnTo>
                    <a:pt x="442734" y="133578"/>
                  </a:lnTo>
                  <a:lnTo>
                    <a:pt x="447624" y="137388"/>
                  </a:lnTo>
                  <a:lnTo>
                    <a:pt x="448373" y="141198"/>
                  </a:lnTo>
                  <a:lnTo>
                    <a:pt x="447649" y="143738"/>
                  </a:lnTo>
                  <a:lnTo>
                    <a:pt x="448144" y="148818"/>
                  </a:lnTo>
                  <a:lnTo>
                    <a:pt x="451307" y="157708"/>
                  </a:lnTo>
                  <a:lnTo>
                    <a:pt x="447548" y="156438"/>
                  </a:lnTo>
                  <a:lnTo>
                    <a:pt x="446341" y="162788"/>
                  </a:lnTo>
                  <a:lnTo>
                    <a:pt x="450113" y="165328"/>
                  </a:lnTo>
                  <a:lnTo>
                    <a:pt x="454152" y="166598"/>
                  </a:lnTo>
                  <a:lnTo>
                    <a:pt x="459295" y="164058"/>
                  </a:lnTo>
                  <a:lnTo>
                    <a:pt x="458914" y="167868"/>
                  </a:lnTo>
                  <a:lnTo>
                    <a:pt x="459600" y="171678"/>
                  </a:lnTo>
                  <a:lnTo>
                    <a:pt x="454723" y="175488"/>
                  </a:lnTo>
                  <a:lnTo>
                    <a:pt x="457606" y="178028"/>
                  </a:lnTo>
                  <a:lnTo>
                    <a:pt x="457034" y="180568"/>
                  </a:lnTo>
                  <a:lnTo>
                    <a:pt x="450557" y="181838"/>
                  </a:lnTo>
                  <a:lnTo>
                    <a:pt x="449541" y="176758"/>
                  </a:lnTo>
                  <a:lnTo>
                    <a:pt x="446316" y="172948"/>
                  </a:lnTo>
                  <a:lnTo>
                    <a:pt x="442391" y="176758"/>
                  </a:lnTo>
                  <a:lnTo>
                    <a:pt x="447929" y="181838"/>
                  </a:lnTo>
                  <a:lnTo>
                    <a:pt x="453732" y="183108"/>
                  </a:lnTo>
                  <a:lnTo>
                    <a:pt x="458749" y="183108"/>
                  </a:lnTo>
                  <a:lnTo>
                    <a:pt x="461886" y="186918"/>
                  </a:lnTo>
                  <a:lnTo>
                    <a:pt x="462927" y="190728"/>
                  </a:lnTo>
                  <a:lnTo>
                    <a:pt x="465810" y="189458"/>
                  </a:lnTo>
                  <a:lnTo>
                    <a:pt x="467715" y="190728"/>
                  </a:lnTo>
                  <a:lnTo>
                    <a:pt x="470966" y="195808"/>
                  </a:lnTo>
                  <a:lnTo>
                    <a:pt x="463054" y="194538"/>
                  </a:lnTo>
                  <a:lnTo>
                    <a:pt x="463524" y="198348"/>
                  </a:lnTo>
                  <a:lnTo>
                    <a:pt x="460082" y="197078"/>
                  </a:lnTo>
                  <a:lnTo>
                    <a:pt x="457200" y="200888"/>
                  </a:lnTo>
                  <a:lnTo>
                    <a:pt x="460527" y="204698"/>
                  </a:lnTo>
                  <a:lnTo>
                    <a:pt x="461530" y="207238"/>
                  </a:lnTo>
                  <a:lnTo>
                    <a:pt x="466826" y="207238"/>
                  </a:lnTo>
                  <a:lnTo>
                    <a:pt x="468655" y="211048"/>
                  </a:lnTo>
                  <a:lnTo>
                    <a:pt x="471512" y="214858"/>
                  </a:lnTo>
                  <a:lnTo>
                    <a:pt x="467868" y="216128"/>
                  </a:lnTo>
                  <a:lnTo>
                    <a:pt x="469480" y="217398"/>
                  </a:lnTo>
                  <a:lnTo>
                    <a:pt x="471093" y="217398"/>
                  </a:lnTo>
                  <a:lnTo>
                    <a:pt x="474141" y="223748"/>
                  </a:lnTo>
                  <a:lnTo>
                    <a:pt x="472465" y="228828"/>
                  </a:lnTo>
                  <a:lnTo>
                    <a:pt x="471220" y="235178"/>
                  </a:lnTo>
                  <a:lnTo>
                    <a:pt x="469836" y="236448"/>
                  </a:lnTo>
                  <a:lnTo>
                    <a:pt x="466737" y="233908"/>
                  </a:lnTo>
                  <a:lnTo>
                    <a:pt x="468350" y="237337"/>
                  </a:lnTo>
                  <a:lnTo>
                    <a:pt x="469138" y="236448"/>
                  </a:lnTo>
                  <a:lnTo>
                    <a:pt x="469506" y="237718"/>
                  </a:lnTo>
                  <a:lnTo>
                    <a:pt x="468528" y="237718"/>
                  </a:lnTo>
                  <a:lnTo>
                    <a:pt x="468528" y="238988"/>
                  </a:lnTo>
                  <a:lnTo>
                    <a:pt x="466915" y="238061"/>
                  </a:lnTo>
                  <a:lnTo>
                    <a:pt x="462483" y="238988"/>
                  </a:lnTo>
                  <a:lnTo>
                    <a:pt x="465366" y="241528"/>
                  </a:lnTo>
                  <a:lnTo>
                    <a:pt x="464731" y="242798"/>
                  </a:lnTo>
                  <a:lnTo>
                    <a:pt x="473316" y="249148"/>
                  </a:lnTo>
                  <a:lnTo>
                    <a:pt x="469328" y="252958"/>
                  </a:lnTo>
                  <a:lnTo>
                    <a:pt x="476377" y="256768"/>
                  </a:lnTo>
                  <a:lnTo>
                    <a:pt x="473303" y="260311"/>
                  </a:lnTo>
                  <a:lnTo>
                    <a:pt x="473303" y="318998"/>
                  </a:lnTo>
                  <a:lnTo>
                    <a:pt x="473303" y="324078"/>
                  </a:lnTo>
                  <a:lnTo>
                    <a:pt x="467868" y="318998"/>
                  </a:lnTo>
                  <a:lnTo>
                    <a:pt x="473303" y="318998"/>
                  </a:lnTo>
                  <a:lnTo>
                    <a:pt x="473303" y="260311"/>
                  </a:lnTo>
                  <a:lnTo>
                    <a:pt x="473062" y="260578"/>
                  </a:lnTo>
                  <a:lnTo>
                    <a:pt x="469950" y="259308"/>
                  </a:lnTo>
                  <a:lnTo>
                    <a:pt x="469696" y="259207"/>
                  </a:lnTo>
                  <a:lnTo>
                    <a:pt x="469696" y="284708"/>
                  </a:lnTo>
                  <a:lnTo>
                    <a:pt x="469061" y="285978"/>
                  </a:lnTo>
                  <a:lnTo>
                    <a:pt x="468249" y="285978"/>
                  </a:lnTo>
                  <a:lnTo>
                    <a:pt x="469061" y="284708"/>
                  </a:lnTo>
                  <a:lnTo>
                    <a:pt x="469696" y="284708"/>
                  </a:lnTo>
                  <a:lnTo>
                    <a:pt x="469696" y="259207"/>
                  </a:lnTo>
                  <a:lnTo>
                    <a:pt x="466852" y="258038"/>
                  </a:lnTo>
                  <a:lnTo>
                    <a:pt x="466344" y="259308"/>
                  </a:lnTo>
                  <a:lnTo>
                    <a:pt x="466318" y="256768"/>
                  </a:lnTo>
                  <a:lnTo>
                    <a:pt x="460870" y="255498"/>
                  </a:lnTo>
                  <a:lnTo>
                    <a:pt x="460616" y="258038"/>
                  </a:lnTo>
                  <a:lnTo>
                    <a:pt x="462584" y="259308"/>
                  </a:lnTo>
                  <a:lnTo>
                    <a:pt x="461225" y="264388"/>
                  </a:lnTo>
                  <a:lnTo>
                    <a:pt x="460679" y="265658"/>
                  </a:lnTo>
                  <a:lnTo>
                    <a:pt x="461314" y="268198"/>
                  </a:lnTo>
                  <a:lnTo>
                    <a:pt x="462953" y="269468"/>
                  </a:lnTo>
                  <a:lnTo>
                    <a:pt x="464108" y="270738"/>
                  </a:lnTo>
                  <a:lnTo>
                    <a:pt x="460768" y="277088"/>
                  </a:lnTo>
                  <a:lnTo>
                    <a:pt x="454787" y="282168"/>
                  </a:lnTo>
                  <a:lnTo>
                    <a:pt x="457746" y="291058"/>
                  </a:lnTo>
                  <a:lnTo>
                    <a:pt x="456209" y="292328"/>
                  </a:lnTo>
                  <a:lnTo>
                    <a:pt x="458558" y="294868"/>
                  </a:lnTo>
                  <a:lnTo>
                    <a:pt x="462953" y="298678"/>
                  </a:lnTo>
                  <a:lnTo>
                    <a:pt x="462699" y="298678"/>
                  </a:lnTo>
                  <a:lnTo>
                    <a:pt x="460971" y="299948"/>
                  </a:lnTo>
                  <a:lnTo>
                    <a:pt x="461314" y="306298"/>
                  </a:lnTo>
                  <a:lnTo>
                    <a:pt x="458774" y="310108"/>
                  </a:lnTo>
                  <a:lnTo>
                    <a:pt x="453618" y="311378"/>
                  </a:lnTo>
                  <a:lnTo>
                    <a:pt x="449973" y="314020"/>
                  </a:lnTo>
                  <a:lnTo>
                    <a:pt x="449973" y="358368"/>
                  </a:lnTo>
                  <a:lnTo>
                    <a:pt x="448170" y="358368"/>
                  </a:lnTo>
                  <a:lnTo>
                    <a:pt x="449503" y="357314"/>
                  </a:lnTo>
                  <a:lnTo>
                    <a:pt x="449973" y="358368"/>
                  </a:lnTo>
                  <a:lnTo>
                    <a:pt x="449973" y="314020"/>
                  </a:lnTo>
                  <a:lnTo>
                    <a:pt x="444830" y="317728"/>
                  </a:lnTo>
                  <a:lnTo>
                    <a:pt x="446747" y="322808"/>
                  </a:lnTo>
                  <a:lnTo>
                    <a:pt x="444373" y="325348"/>
                  </a:lnTo>
                  <a:lnTo>
                    <a:pt x="440143" y="325348"/>
                  </a:lnTo>
                  <a:lnTo>
                    <a:pt x="439051" y="324078"/>
                  </a:lnTo>
                  <a:lnTo>
                    <a:pt x="438365" y="322808"/>
                  </a:lnTo>
                  <a:lnTo>
                    <a:pt x="436905" y="322808"/>
                  </a:lnTo>
                  <a:lnTo>
                    <a:pt x="434238" y="324078"/>
                  </a:lnTo>
                  <a:lnTo>
                    <a:pt x="435648" y="325348"/>
                  </a:lnTo>
                  <a:lnTo>
                    <a:pt x="437730" y="327888"/>
                  </a:lnTo>
                  <a:lnTo>
                    <a:pt x="432396" y="331851"/>
                  </a:lnTo>
                  <a:lnTo>
                    <a:pt x="431342" y="338048"/>
                  </a:lnTo>
                  <a:lnTo>
                    <a:pt x="424599" y="339318"/>
                  </a:lnTo>
                  <a:lnTo>
                    <a:pt x="424205" y="343128"/>
                  </a:lnTo>
                  <a:lnTo>
                    <a:pt x="426466" y="346938"/>
                  </a:lnTo>
                  <a:lnTo>
                    <a:pt x="427812" y="350748"/>
                  </a:lnTo>
                  <a:lnTo>
                    <a:pt x="424662" y="354558"/>
                  </a:lnTo>
                  <a:lnTo>
                    <a:pt x="434784" y="358368"/>
                  </a:lnTo>
                  <a:lnTo>
                    <a:pt x="430479" y="353288"/>
                  </a:lnTo>
                  <a:lnTo>
                    <a:pt x="435356" y="349478"/>
                  </a:lnTo>
                  <a:lnTo>
                    <a:pt x="437629" y="345668"/>
                  </a:lnTo>
                  <a:lnTo>
                    <a:pt x="433679" y="341858"/>
                  </a:lnTo>
                  <a:lnTo>
                    <a:pt x="439661" y="343128"/>
                  </a:lnTo>
                  <a:lnTo>
                    <a:pt x="439712" y="341858"/>
                  </a:lnTo>
                  <a:lnTo>
                    <a:pt x="439940" y="336778"/>
                  </a:lnTo>
                  <a:lnTo>
                    <a:pt x="442836" y="334238"/>
                  </a:lnTo>
                  <a:lnTo>
                    <a:pt x="443776" y="335508"/>
                  </a:lnTo>
                  <a:lnTo>
                    <a:pt x="447763" y="339318"/>
                  </a:lnTo>
                  <a:lnTo>
                    <a:pt x="443750" y="343128"/>
                  </a:lnTo>
                  <a:lnTo>
                    <a:pt x="442798" y="344398"/>
                  </a:lnTo>
                  <a:lnTo>
                    <a:pt x="437756" y="344398"/>
                  </a:lnTo>
                  <a:lnTo>
                    <a:pt x="440169" y="345668"/>
                  </a:lnTo>
                  <a:lnTo>
                    <a:pt x="442480" y="346938"/>
                  </a:lnTo>
                  <a:lnTo>
                    <a:pt x="442480" y="354558"/>
                  </a:lnTo>
                  <a:lnTo>
                    <a:pt x="442442" y="372338"/>
                  </a:lnTo>
                  <a:lnTo>
                    <a:pt x="441807" y="373608"/>
                  </a:lnTo>
                  <a:lnTo>
                    <a:pt x="441325" y="372567"/>
                  </a:lnTo>
                  <a:lnTo>
                    <a:pt x="441401" y="372338"/>
                  </a:lnTo>
                  <a:lnTo>
                    <a:pt x="441807" y="371068"/>
                  </a:lnTo>
                  <a:lnTo>
                    <a:pt x="442442" y="372338"/>
                  </a:lnTo>
                  <a:lnTo>
                    <a:pt x="442442" y="354609"/>
                  </a:lnTo>
                  <a:lnTo>
                    <a:pt x="439064" y="359029"/>
                  </a:lnTo>
                  <a:lnTo>
                    <a:pt x="439064" y="379958"/>
                  </a:lnTo>
                  <a:lnTo>
                    <a:pt x="437261" y="379958"/>
                  </a:lnTo>
                  <a:lnTo>
                    <a:pt x="438607" y="378904"/>
                  </a:lnTo>
                  <a:lnTo>
                    <a:pt x="439064" y="379958"/>
                  </a:lnTo>
                  <a:lnTo>
                    <a:pt x="439064" y="359029"/>
                  </a:lnTo>
                  <a:lnTo>
                    <a:pt x="437121" y="361556"/>
                  </a:lnTo>
                  <a:lnTo>
                    <a:pt x="437121" y="410438"/>
                  </a:lnTo>
                  <a:lnTo>
                    <a:pt x="434746" y="412978"/>
                  </a:lnTo>
                  <a:lnTo>
                    <a:pt x="435394" y="416788"/>
                  </a:lnTo>
                  <a:lnTo>
                    <a:pt x="430822" y="416788"/>
                  </a:lnTo>
                  <a:lnTo>
                    <a:pt x="427215" y="411708"/>
                  </a:lnTo>
                  <a:lnTo>
                    <a:pt x="434682" y="411708"/>
                  </a:lnTo>
                  <a:lnTo>
                    <a:pt x="434124" y="407898"/>
                  </a:lnTo>
                  <a:lnTo>
                    <a:pt x="436778" y="410438"/>
                  </a:lnTo>
                  <a:lnTo>
                    <a:pt x="437121" y="410438"/>
                  </a:lnTo>
                  <a:lnTo>
                    <a:pt x="437121" y="361556"/>
                  </a:lnTo>
                  <a:lnTo>
                    <a:pt x="434695" y="364718"/>
                  </a:lnTo>
                  <a:lnTo>
                    <a:pt x="437248" y="359638"/>
                  </a:lnTo>
                  <a:lnTo>
                    <a:pt x="432054" y="364718"/>
                  </a:lnTo>
                  <a:lnTo>
                    <a:pt x="431977" y="367258"/>
                  </a:lnTo>
                  <a:lnTo>
                    <a:pt x="434975" y="369798"/>
                  </a:lnTo>
                  <a:lnTo>
                    <a:pt x="433298" y="371068"/>
                  </a:lnTo>
                  <a:lnTo>
                    <a:pt x="430034" y="373608"/>
                  </a:lnTo>
                  <a:lnTo>
                    <a:pt x="428129" y="373608"/>
                  </a:lnTo>
                  <a:lnTo>
                    <a:pt x="426491" y="374878"/>
                  </a:lnTo>
                  <a:lnTo>
                    <a:pt x="424281" y="378688"/>
                  </a:lnTo>
                  <a:lnTo>
                    <a:pt x="422465" y="380225"/>
                  </a:lnTo>
                  <a:lnTo>
                    <a:pt x="422465" y="428218"/>
                  </a:lnTo>
                  <a:lnTo>
                    <a:pt x="418731" y="426173"/>
                  </a:lnTo>
                  <a:lnTo>
                    <a:pt x="418731" y="428218"/>
                  </a:lnTo>
                  <a:lnTo>
                    <a:pt x="418160" y="429221"/>
                  </a:lnTo>
                  <a:lnTo>
                    <a:pt x="418160" y="432028"/>
                  </a:lnTo>
                  <a:lnTo>
                    <a:pt x="415925" y="432676"/>
                  </a:lnTo>
                  <a:lnTo>
                    <a:pt x="415925" y="462508"/>
                  </a:lnTo>
                  <a:lnTo>
                    <a:pt x="414820" y="467588"/>
                  </a:lnTo>
                  <a:lnTo>
                    <a:pt x="410921" y="467588"/>
                  </a:lnTo>
                  <a:lnTo>
                    <a:pt x="415925" y="462508"/>
                  </a:lnTo>
                  <a:lnTo>
                    <a:pt x="415925" y="432676"/>
                  </a:lnTo>
                  <a:lnTo>
                    <a:pt x="413702" y="433298"/>
                  </a:lnTo>
                  <a:lnTo>
                    <a:pt x="413092" y="430758"/>
                  </a:lnTo>
                  <a:lnTo>
                    <a:pt x="414362" y="430758"/>
                  </a:lnTo>
                  <a:lnTo>
                    <a:pt x="418160" y="432028"/>
                  </a:lnTo>
                  <a:lnTo>
                    <a:pt x="418160" y="429221"/>
                  </a:lnTo>
                  <a:lnTo>
                    <a:pt x="418007" y="429488"/>
                  </a:lnTo>
                  <a:lnTo>
                    <a:pt x="417652" y="428218"/>
                  </a:lnTo>
                  <a:lnTo>
                    <a:pt x="418731" y="428218"/>
                  </a:lnTo>
                  <a:lnTo>
                    <a:pt x="418731" y="426173"/>
                  </a:lnTo>
                  <a:lnTo>
                    <a:pt x="418287" y="425919"/>
                  </a:lnTo>
                  <a:lnTo>
                    <a:pt x="417753" y="424408"/>
                  </a:lnTo>
                  <a:lnTo>
                    <a:pt x="417309" y="423138"/>
                  </a:lnTo>
                  <a:lnTo>
                    <a:pt x="419303" y="420598"/>
                  </a:lnTo>
                  <a:lnTo>
                    <a:pt x="422313" y="423138"/>
                  </a:lnTo>
                  <a:lnTo>
                    <a:pt x="421106" y="426948"/>
                  </a:lnTo>
                  <a:lnTo>
                    <a:pt x="422465" y="428218"/>
                  </a:lnTo>
                  <a:lnTo>
                    <a:pt x="422465" y="380225"/>
                  </a:lnTo>
                  <a:lnTo>
                    <a:pt x="421271" y="381228"/>
                  </a:lnTo>
                  <a:lnTo>
                    <a:pt x="415950" y="379958"/>
                  </a:lnTo>
                  <a:lnTo>
                    <a:pt x="415658" y="378688"/>
                  </a:lnTo>
                  <a:lnTo>
                    <a:pt x="415150" y="377418"/>
                  </a:lnTo>
                  <a:lnTo>
                    <a:pt x="422795" y="376148"/>
                  </a:lnTo>
                  <a:lnTo>
                    <a:pt x="426491" y="374878"/>
                  </a:lnTo>
                  <a:lnTo>
                    <a:pt x="424395" y="373608"/>
                  </a:lnTo>
                  <a:lnTo>
                    <a:pt x="420611" y="369798"/>
                  </a:lnTo>
                  <a:lnTo>
                    <a:pt x="421970" y="367258"/>
                  </a:lnTo>
                  <a:lnTo>
                    <a:pt x="423583" y="365988"/>
                  </a:lnTo>
                  <a:lnTo>
                    <a:pt x="426364" y="365988"/>
                  </a:lnTo>
                  <a:lnTo>
                    <a:pt x="427151" y="364718"/>
                  </a:lnTo>
                  <a:lnTo>
                    <a:pt x="422973" y="363448"/>
                  </a:lnTo>
                  <a:lnTo>
                    <a:pt x="426262" y="360908"/>
                  </a:lnTo>
                  <a:lnTo>
                    <a:pt x="425665" y="359638"/>
                  </a:lnTo>
                  <a:lnTo>
                    <a:pt x="425475" y="358368"/>
                  </a:lnTo>
                  <a:lnTo>
                    <a:pt x="420039" y="360908"/>
                  </a:lnTo>
                  <a:lnTo>
                    <a:pt x="418007" y="367258"/>
                  </a:lnTo>
                  <a:lnTo>
                    <a:pt x="413131" y="365988"/>
                  </a:lnTo>
                  <a:lnTo>
                    <a:pt x="409244" y="369798"/>
                  </a:lnTo>
                  <a:lnTo>
                    <a:pt x="415544" y="372338"/>
                  </a:lnTo>
                  <a:lnTo>
                    <a:pt x="414210" y="373253"/>
                  </a:lnTo>
                  <a:lnTo>
                    <a:pt x="414210" y="386308"/>
                  </a:lnTo>
                  <a:lnTo>
                    <a:pt x="413156" y="390118"/>
                  </a:lnTo>
                  <a:lnTo>
                    <a:pt x="410870" y="387578"/>
                  </a:lnTo>
                  <a:lnTo>
                    <a:pt x="409740" y="386308"/>
                  </a:lnTo>
                  <a:lnTo>
                    <a:pt x="412838" y="385038"/>
                  </a:lnTo>
                  <a:lnTo>
                    <a:pt x="414210" y="386308"/>
                  </a:lnTo>
                  <a:lnTo>
                    <a:pt x="414210" y="373253"/>
                  </a:lnTo>
                  <a:lnTo>
                    <a:pt x="411835" y="374878"/>
                  </a:lnTo>
                  <a:lnTo>
                    <a:pt x="413321" y="378688"/>
                  </a:lnTo>
                  <a:lnTo>
                    <a:pt x="408127" y="378688"/>
                  </a:lnTo>
                  <a:lnTo>
                    <a:pt x="405752" y="382498"/>
                  </a:lnTo>
                  <a:lnTo>
                    <a:pt x="404622" y="383768"/>
                  </a:lnTo>
                  <a:lnTo>
                    <a:pt x="403567" y="386308"/>
                  </a:lnTo>
                  <a:lnTo>
                    <a:pt x="402907" y="385038"/>
                  </a:lnTo>
                  <a:lnTo>
                    <a:pt x="402501" y="382498"/>
                  </a:lnTo>
                  <a:lnTo>
                    <a:pt x="397586" y="382498"/>
                  </a:lnTo>
                  <a:lnTo>
                    <a:pt x="397929" y="387578"/>
                  </a:lnTo>
                  <a:lnTo>
                    <a:pt x="393128" y="385038"/>
                  </a:lnTo>
                  <a:lnTo>
                    <a:pt x="391896" y="386308"/>
                  </a:lnTo>
                  <a:lnTo>
                    <a:pt x="394385" y="395236"/>
                  </a:lnTo>
                  <a:lnTo>
                    <a:pt x="396709" y="392658"/>
                  </a:lnTo>
                  <a:lnTo>
                    <a:pt x="397560" y="396468"/>
                  </a:lnTo>
                  <a:lnTo>
                    <a:pt x="398246" y="399008"/>
                  </a:lnTo>
                  <a:lnTo>
                    <a:pt x="392747" y="404088"/>
                  </a:lnTo>
                  <a:lnTo>
                    <a:pt x="391820" y="400278"/>
                  </a:lnTo>
                  <a:lnTo>
                    <a:pt x="389890" y="400278"/>
                  </a:lnTo>
                  <a:lnTo>
                    <a:pt x="389991" y="402818"/>
                  </a:lnTo>
                  <a:lnTo>
                    <a:pt x="385521" y="406628"/>
                  </a:lnTo>
                  <a:lnTo>
                    <a:pt x="387337" y="400278"/>
                  </a:lnTo>
                  <a:lnTo>
                    <a:pt x="383908" y="400278"/>
                  </a:lnTo>
                  <a:lnTo>
                    <a:pt x="382320" y="401548"/>
                  </a:lnTo>
                  <a:lnTo>
                    <a:pt x="379285" y="402818"/>
                  </a:lnTo>
                  <a:lnTo>
                    <a:pt x="379044" y="407898"/>
                  </a:lnTo>
                  <a:lnTo>
                    <a:pt x="386473" y="407898"/>
                  </a:lnTo>
                  <a:lnTo>
                    <a:pt x="384479" y="412978"/>
                  </a:lnTo>
                  <a:lnTo>
                    <a:pt x="380911" y="415518"/>
                  </a:lnTo>
                  <a:lnTo>
                    <a:pt x="380873" y="420598"/>
                  </a:lnTo>
                  <a:lnTo>
                    <a:pt x="379945" y="421868"/>
                  </a:lnTo>
                  <a:lnTo>
                    <a:pt x="379298" y="421868"/>
                  </a:lnTo>
                  <a:lnTo>
                    <a:pt x="375704" y="423138"/>
                  </a:lnTo>
                  <a:lnTo>
                    <a:pt x="377037" y="425678"/>
                  </a:lnTo>
                  <a:lnTo>
                    <a:pt x="381850" y="428218"/>
                  </a:lnTo>
                  <a:lnTo>
                    <a:pt x="386575" y="429488"/>
                  </a:lnTo>
                  <a:lnTo>
                    <a:pt x="389128" y="435838"/>
                  </a:lnTo>
                  <a:lnTo>
                    <a:pt x="390563" y="434568"/>
                  </a:lnTo>
                  <a:lnTo>
                    <a:pt x="392963" y="434568"/>
                  </a:lnTo>
                  <a:lnTo>
                    <a:pt x="393382" y="435838"/>
                  </a:lnTo>
                  <a:lnTo>
                    <a:pt x="394398" y="437108"/>
                  </a:lnTo>
                  <a:lnTo>
                    <a:pt x="387997" y="440918"/>
                  </a:lnTo>
                  <a:lnTo>
                    <a:pt x="386003" y="438378"/>
                  </a:lnTo>
                  <a:lnTo>
                    <a:pt x="383095" y="437108"/>
                  </a:lnTo>
                  <a:lnTo>
                    <a:pt x="382879" y="433298"/>
                  </a:lnTo>
                  <a:lnTo>
                    <a:pt x="382739" y="430758"/>
                  </a:lnTo>
                  <a:lnTo>
                    <a:pt x="380403" y="429488"/>
                  </a:lnTo>
                  <a:lnTo>
                    <a:pt x="373126" y="429488"/>
                  </a:lnTo>
                  <a:lnTo>
                    <a:pt x="369316" y="432028"/>
                  </a:lnTo>
                  <a:lnTo>
                    <a:pt x="367233" y="432028"/>
                  </a:lnTo>
                  <a:lnTo>
                    <a:pt x="365239" y="433298"/>
                  </a:lnTo>
                  <a:lnTo>
                    <a:pt x="364629" y="432028"/>
                  </a:lnTo>
                  <a:lnTo>
                    <a:pt x="369658" y="428218"/>
                  </a:lnTo>
                  <a:lnTo>
                    <a:pt x="367715" y="425678"/>
                  </a:lnTo>
                  <a:lnTo>
                    <a:pt x="365772" y="423138"/>
                  </a:lnTo>
                  <a:lnTo>
                    <a:pt x="367030" y="424408"/>
                  </a:lnTo>
                  <a:lnTo>
                    <a:pt x="365887" y="423138"/>
                  </a:lnTo>
                  <a:lnTo>
                    <a:pt x="363626" y="420598"/>
                  </a:lnTo>
                  <a:lnTo>
                    <a:pt x="361429" y="421868"/>
                  </a:lnTo>
                  <a:lnTo>
                    <a:pt x="359765" y="425678"/>
                  </a:lnTo>
                  <a:lnTo>
                    <a:pt x="356819" y="423341"/>
                  </a:lnTo>
                  <a:lnTo>
                    <a:pt x="356819" y="437108"/>
                  </a:lnTo>
                  <a:lnTo>
                    <a:pt x="355358" y="443458"/>
                  </a:lnTo>
                  <a:lnTo>
                    <a:pt x="351053" y="451078"/>
                  </a:lnTo>
                  <a:lnTo>
                    <a:pt x="339305" y="443458"/>
                  </a:lnTo>
                  <a:lnTo>
                    <a:pt x="340817" y="442188"/>
                  </a:lnTo>
                  <a:lnTo>
                    <a:pt x="344030" y="440918"/>
                  </a:lnTo>
                  <a:lnTo>
                    <a:pt x="345541" y="444728"/>
                  </a:lnTo>
                  <a:lnTo>
                    <a:pt x="346773" y="442188"/>
                  </a:lnTo>
                  <a:lnTo>
                    <a:pt x="347319" y="440918"/>
                  </a:lnTo>
                  <a:lnTo>
                    <a:pt x="348602" y="439648"/>
                  </a:lnTo>
                  <a:lnTo>
                    <a:pt x="352450" y="435838"/>
                  </a:lnTo>
                  <a:lnTo>
                    <a:pt x="356819" y="437108"/>
                  </a:lnTo>
                  <a:lnTo>
                    <a:pt x="356819" y="423341"/>
                  </a:lnTo>
                  <a:lnTo>
                    <a:pt x="356565" y="423138"/>
                  </a:lnTo>
                  <a:lnTo>
                    <a:pt x="354190" y="425678"/>
                  </a:lnTo>
                  <a:lnTo>
                    <a:pt x="349681" y="432028"/>
                  </a:lnTo>
                  <a:lnTo>
                    <a:pt x="352437" y="434568"/>
                  </a:lnTo>
                  <a:lnTo>
                    <a:pt x="351205" y="435838"/>
                  </a:lnTo>
                  <a:lnTo>
                    <a:pt x="349529" y="435838"/>
                  </a:lnTo>
                  <a:lnTo>
                    <a:pt x="342277" y="429488"/>
                  </a:lnTo>
                  <a:lnTo>
                    <a:pt x="344030" y="434568"/>
                  </a:lnTo>
                  <a:lnTo>
                    <a:pt x="341807" y="437108"/>
                  </a:lnTo>
                  <a:lnTo>
                    <a:pt x="340728" y="435838"/>
                  </a:lnTo>
                  <a:lnTo>
                    <a:pt x="339585" y="433298"/>
                  </a:lnTo>
                  <a:lnTo>
                    <a:pt x="335470" y="435838"/>
                  </a:lnTo>
                  <a:lnTo>
                    <a:pt x="336435" y="437108"/>
                  </a:lnTo>
                  <a:lnTo>
                    <a:pt x="336994" y="437108"/>
                  </a:lnTo>
                  <a:lnTo>
                    <a:pt x="335534" y="439648"/>
                  </a:lnTo>
                  <a:lnTo>
                    <a:pt x="332282" y="437108"/>
                  </a:lnTo>
                  <a:lnTo>
                    <a:pt x="332219" y="440918"/>
                  </a:lnTo>
                  <a:lnTo>
                    <a:pt x="332498" y="440918"/>
                  </a:lnTo>
                  <a:lnTo>
                    <a:pt x="333222" y="442188"/>
                  </a:lnTo>
                  <a:lnTo>
                    <a:pt x="333794" y="442188"/>
                  </a:lnTo>
                  <a:lnTo>
                    <a:pt x="333222" y="443458"/>
                  </a:lnTo>
                  <a:lnTo>
                    <a:pt x="332206" y="442188"/>
                  </a:lnTo>
                  <a:lnTo>
                    <a:pt x="330314" y="440918"/>
                  </a:lnTo>
                  <a:lnTo>
                    <a:pt x="325691" y="442188"/>
                  </a:lnTo>
                  <a:lnTo>
                    <a:pt x="322554" y="439267"/>
                  </a:lnTo>
                  <a:lnTo>
                    <a:pt x="322554" y="444728"/>
                  </a:lnTo>
                  <a:lnTo>
                    <a:pt x="321919" y="445998"/>
                  </a:lnTo>
                  <a:lnTo>
                    <a:pt x="321437" y="444957"/>
                  </a:lnTo>
                  <a:lnTo>
                    <a:pt x="321513" y="444728"/>
                  </a:lnTo>
                  <a:lnTo>
                    <a:pt x="321919" y="443458"/>
                  </a:lnTo>
                  <a:lnTo>
                    <a:pt x="322554" y="444728"/>
                  </a:lnTo>
                  <a:lnTo>
                    <a:pt x="322554" y="439267"/>
                  </a:lnTo>
                  <a:lnTo>
                    <a:pt x="321602" y="438378"/>
                  </a:lnTo>
                  <a:lnTo>
                    <a:pt x="320065" y="442188"/>
                  </a:lnTo>
                  <a:lnTo>
                    <a:pt x="313436" y="440918"/>
                  </a:lnTo>
                  <a:lnTo>
                    <a:pt x="312267" y="444728"/>
                  </a:lnTo>
                  <a:lnTo>
                    <a:pt x="313766" y="445998"/>
                  </a:lnTo>
                  <a:lnTo>
                    <a:pt x="314363" y="448538"/>
                  </a:lnTo>
                  <a:lnTo>
                    <a:pt x="320471" y="445998"/>
                  </a:lnTo>
                  <a:lnTo>
                    <a:pt x="318922" y="448538"/>
                  </a:lnTo>
                  <a:lnTo>
                    <a:pt x="318757" y="449808"/>
                  </a:lnTo>
                  <a:lnTo>
                    <a:pt x="313766" y="449808"/>
                  </a:lnTo>
                  <a:lnTo>
                    <a:pt x="308940" y="451078"/>
                  </a:lnTo>
                  <a:lnTo>
                    <a:pt x="303377" y="451078"/>
                  </a:lnTo>
                  <a:lnTo>
                    <a:pt x="302806" y="452348"/>
                  </a:lnTo>
                  <a:lnTo>
                    <a:pt x="300901" y="453618"/>
                  </a:lnTo>
                  <a:lnTo>
                    <a:pt x="299478" y="453618"/>
                  </a:lnTo>
                  <a:lnTo>
                    <a:pt x="297307" y="456158"/>
                  </a:lnTo>
                  <a:lnTo>
                    <a:pt x="295579" y="458698"/>
                  </a:lnTo>
                  <a:lnTo>
                    <a:pt x="295211" y="459968"/>
                  </a:lnTo>
                  <a:lnTo>
                    <a:pt x="294487" y="459968"/>
                  </a:lnTo>
                  <a:lnTo>
                    <a:pt x="294106" y="458698"/>
                  </a:lnTo>
                  <a:lnTo>
                    <a:pt x="295579" y="458698"/>
                  </a:lnTo>
                  <a:lnTo>
                    <a:pt x="288175" y="453618"/>
                  </a:lnTo>
                  <a:lnTo>
                    <a:pt x="292239" y="461238"/>
                  </a:lnTo>
                  <a:lnTo>
                    <a:pt x="286727" y="461238"/>
                  </a:lnTo>
                  <a:lnTo>
                    <a:pt x="286245" y="457428"/>
                  </a:lnTo>
                  <a:lnTo>
                    <a:pt x="276085" y="456158"/>
                  </a:lnTo>
                  <a:lnTo>
                    <a:pt x="272376" y="452348"/>
                  </a:lnTo>
                  <a:lnTo>
                    <a:pt x="275869" y="445998"/>
                  </a:lnTo>
                  <a:lnTo>
                    <a:pt x="272567" y="445998"/>
                  </a:lnTo>
                  <a:lnTo>
                    <a:pt x="266725" y="443458"/>
                  </a:lnTo>
                  <a:lnTo>
                    <a:pt x="266623" y="445998"/>
                  </a:lnTo>
                  <a:lnTo>
                    <a:pt x="266433" y="445998"/>
                  </a:lnTo>
                  <a:lnTo>
                    <a:pt x="266788" y="449808"/>
                  </a:lnTo>
                  <a:lnTo>
                    <a:pt x="269621" y="451078"/>
                  </a:lnTo>
                  <a:lnTo>
                    <a:pt x="267957" y="454888"/>
                  </a:lnTo>
                  <a:lnTo>
                    <a:pt x="265963" y="458698"/>
                  </a:lnTo>
                  <a:lnTo>
                    <a:pt x="263131" y="454888"/>
                  </a:lnTo>
                  <a:lnTo>
                    <a:pt x="258457" y="457428"/>
                  </a:lnTo>
                  <a:lnTo>
                    <a:pt x="255803" y="456158"/>
                  </a:lnTo>
                  <a:lnTo>
                    <a:pt x="250469" y="456158"/>
                  </a:lnTo>
                  <a:lnTo>
                    <a:pt x="247497" y="453618"/>
                  </a:lnTo>
                  <a:lnTo>
                    <a:pt x="241744" y="457428"/>
                  </a:lnTo>
                  <a:lnTo>
                    <a:pt x="234861" y="457428"/>
                  </a:lnTo>
                  <a:lnTo>
                    <a:pt x="229717" y="453618"/>
                  </a:lnTo>
                  <a:lnTo>
                    <a:pt x="230568" y="452348"/>
                  </a:lnTo>
                  <a:lnTo>
                    <a:pt x="232244" y="448538"/>
                  </a:lnTo>
                  <a:lnTo>
                    <a:pt x="230339" y="449808"/>
                  </a:lnTo>
                  <a:lnTo>
                    <a:pt x="228536" y="449808"/>
                  </a:lnTo>
                  <a:lnTo>
                    <a:pt x="228307" y="456158"/>
                  </a:lnTo>
                  <a:lnTo>
                    <a:pt x="224955" y="453618"/>
                  </a:lnTo>
                  <a:lnTo>
                    <a:pt x="219900" y="453618"/>
                  </a:lnTo>
                  <a:lnTo>
                    <a:pt x="217424" y="452348"/>
                  </a:lnTo>
                  <a:lnTo>
                    <a:pt x="213791" y="456158"/>
                  </a:lnTo>
                  <a:lnTo>
                    <a:pt x="214045" y="456158"/>
                  </a:lnTo>
                  <a:lnTo>
                    <a:pt x="215531" y="457428"/>
                  </a:lnTo>
                  <a:lnTo>
                    <a:pt x="215138" y="457428"/>
                  </a:lnTo>
                  <a:lnTo>
                    <a:pt x="214795" y="458698"/>
                  </a:lnTo>
                  <a:lnTo>
                    <a:pt x="214363" y="458698"/>
                  </a:lnTo>
                  <a:lnTo>
                    <a:pt x="207111" y="465048"/>
                  </a:lnTo>
                  <a:lnTo>
                    <a:pt x="206552" y="468858"/>
                  </a:lnTo>
                  <a:lnTo>
                    <a:pt x="209334" y="471398"/>
                  </a:lnTo>
                  <a:lnTo>
                    <a:pt x="212013" y="475208"/>
                  </a:lnTo>
                  <a:lnTo>
                    <a:pt x="213753" y="475208"/>
                  </a:lnTo>
                  <a:lnTo>
                    <a:pt x="215836" y="476478"/>
                  </a:lnTo>
                  <a:lnTo>
                    <a:pt x="224955" y="472668"/>
                  </a:lnTo>
                  <a:lnTo>
                    <a:pt x="231952" y="476478"/>
                  </a:lnTo>
                  <a:lnTo>
                    <a:pt x="239268" y="477748"/>
                  </a:lnTo>
                  <a:lnTo>
                    <a:pt x="239242" y="479018"/>
                  </a:lnTo>
                  <a:lnTo>
                    <a:pt x="242316" y="477748"/>
                  </a:lnTo>
                  <a:lnTo>
                    <a:pt x="245186" y="480288"/>
                  </a:lnTo>
                  <a:lnTo>
                    <a:pt x="250850" y="486638"/>
                  </a:lnTo>
                  <a:lnTo>
                    <a:pt x="265353" y="489178"/>
                  </a:lnTo>
                  <a:lnTo>
                    <a:pt x="267068" y="490448"/>
                  </a:lnTo>
                  <a:lnTo>
                    <a:pt x="262597" y="492988"/>
                  </a:lnTo>
                  <a:lnTo>
                    <a:pt x="266941" y="492988"/>
                  </a:lnTo>
                  <a:lnTo>
                    <a:pt x="267500" y="494258"/>
                  </a:lnTo>
                  <a:lnTo>
                    <a:pt x="270776" y="487908"/>
                  </a:lnTo>
                  <a:lnTo>
                    <a:pt x="270802" y="490448"/>
                  </a:lnTo>
                  <a:lnTo>
                    <a:pt x="275551" y="487908"/>
                  </a:lnTo>
                  <a:lnTo>
                    <a:pt x="285038" y="482828"/>
                  </a:lnTo>
                  <a:lnTo>
                    <a:pt x="282854" y="479018"/>
                  </a:lnTo>
                  <a:lnTo>
                    <a:pt x="282740" y="478815"/>
                  </a:lnTo>
                  <a:lnTo>
                    <a:pt x="283629" y="477748"/>
                  </a:lnTo>
                  <a:lnTo>
                    <a:pt x="284670" y="476478"/>
                  </a:lnTo>
                  <a:lnTo>
                    <a:pt x="286067" y="472668"/>
                  </a:lnTo>
                  <a:lnTo>
                    <a:pt x="288848" y="466318"/>
                  </a:lnTo>
                  <a:lnTo>
                    <a:pt x="293458" y="468858"/>
                  </a:lnTo>
                  <a:lnTo>
                    <a:pt x="294919" y="472668"/>
                  </a:lnTo>
                  <a:lnTo>
                    <a:pt x="293116" y="475208"/>
                  </a:lnTo>
                  <a:lnTo>
                    <a:pt x="290804" y="476478"/>
                  </a:lnTo>
                  <a:lnTo>
                    <a:pt x="299224" y="486638"/>
                  </a:lnTo>
                  <a:lnTo>
                    <a:pt x="300710" y="487908"/>
                  </a:lnTo>
                  <a:lnTo>
                    <a:pt x="304292" y="487908"/>
                  </a:lnTo>
                  <a:lnTo>
                    <a:pt x="304292" y="484098"/>
                  </a:lnTo>
                  <a:lnTo>
                    <a:pt x="304292" y="481558"/>
                  </a:lnTo>
                  <a:lnTo>
                    <a:pt x="298945" y="484098"/>
                  </a:lnTo>
                  <a:lnTo>
                    <a:pt x="299961" y="480288"/>
                  </a:lnTo>
                  <a:lnTo>
                    <a:pt x="302399" y="481558"/>
                  </a:lnTo>
                  <a:lnTo>
                    <a:pt x="302615" y="480288"/>
                  </a:lnTo>
                  <a:lnTo>
                    <a:pt x="303250" y="476478"/>
                  </a:lnTo>
                  <a:lnTo>
                    <a:pt x="306197" y="479018"/>
                  </a:lnTo>
                  <a:lnTo>
                    <a:pt x="309841" y="481558"/>
                  </a:lnTo>
                  <a:lnTo>
                    <a:pt x="314274" y="480288"/>
                  </a:lnTo>
                  <a:lnTo>
                    <a:pt x="318731" y="480288"/>
                  </a:lnTo>
                  <a:lnTo>
                    <a:pt x="319366" y="479018"/>
                  </a:lnTo>
                  <a:lnTo>
                    <a:pt x="318236" y="476478"/>
                  </a:lnTo>
                  <a:lnTo>
                    <a:pt x="317677" y="475208"/>
                  </a:lnTo>
                  <a:lnTo>
                    <a:pt x="319011" y="475208"/>
                  </a:lnTo>
                  <a:lnTo>
                    <a:pt x="321411" y="472668"/>
                  </a:lnTo>
                  <a:lnTo>
                    <a:pt x="322110" y="473938"/>
                  </a:lnTo>
                  <a:lnTo>
                    <a:pt x="324815" y="475208"/>
                  </a:lnTo>
                  <a:lnTo>
                    <a:pt x="326605" y="475208"/>
                  </a:lnTo>
                  <a:lnTo>
                    <a:pt x="329742" y="472668"/>
                  </a:lnTo>
                  <a:lnTo>
                    <a:pt x="331304" y="471398"/>
                  </a:lnTo>
                  <a:lnTo>
                    <a:pt x="333451" y="473938"/>
                  </a:lnTo>
                  <a:lnTo>
                    <a:pt x="335534" y="475208"/>
                  </a:lnTo>
                  <a:lnTo>
                    <a:pt x="336486" y="471398"/>
                  </a:lnTo>
                  <a:lnTo>
                    <a:pt x="336804" y="470128"/>
                  </a:lnTo>
                  <a:lnTo>
                    <a:pt x="338886" y="475208"/>
                  </a:lnTo>
                  <a:lnTo>
                    <a:pt x="340512" y="473938"/>
                  </a:lnTo>
                  <a:lnTo>
                    <a:pt x="342341" y="476478"/>
                  </a:lnTo>
                  <a:lnTo>
                    <a:pt x="342988" y="473938"/>
                  </a:lnTo>
                  <a:lnTo>
                    <a:pt x="343636" y="471398"/>
                  </a:lnTo>
                  <a:lnTo>
                    <a:pt x="346786" y="472668"/>
                  </a:lnTo>
                  <a:lnTo>
                    <a:pt x="349554" y="475208"/>
                  </a:lnTo>
                  <a:lnTo>
                    <a:pt x="350824" y="471398"/>
                  </a:lnTo>
                  <a:lnTo>
                    <a:pt x="351256" y="470128"/>
                  </a:lnTo>
                  <a:lnTo>
                    <a:pt x="352539" y="466318"/>
                  </a:lnTo>
                  <a:lnTo>
                    <a:pt x="355460" y="466318"/>
                  </a:lnTo>
                  <a:lnTo>
                    <a:pt x="360324" y="467588"/>
                  </a:lnTo>
                  <a:lnTo>
                    <a:pt x="359321" y="466318"/>
                  </a:lnTo>
                  <a:lnTo>
                    <a:pt x="358305" y="465048"/>
                  </a:lnTo>
                  <a:lnTo>
                    <a:pt x="355714" y="461238"/>
                  </a:lnTo>
                  <a:lnTo>
                    <a:pt x="358736" y="459968"/>
                  </a:lnTo>
                  <a:lnTo>
                    <a:pt x="354939" y="451078"/>
                  </a:lnTo>
                  <a:lnTo>
                    <a:pt x="361696" y="452348"/>
                  </a:lnTo>
                  <a:lnTo>
                    <a:pt x="360273" y="454888"/>
                  </a:lnTo>
                  <a:lnTo>
                    <a:pt x="366407" y="459968"/>
                  </a:lnTo>
                  <a:lnTo>
                    <a:pt x="365963" y="457428"/>
                  </a:lnTo>
                  <a:lnTo>
                    <a:pt x="367677" y="454888"/>
                  </a:lnTo>
                  <a:lnTo>
                    <a:pt x="364642" y="452348"/>
                  </a:lnTo>
                  <a:lnTo>
                    <a:pt x="369011" y="449808"/>
                  </a:lnTo>
                  <a:lnTo>
                    <a:pt x="373189" y="447268"/>
                  </a:lnTo>
                  <a:lnTo>
                    <a:pt x="379031" y="445998"/>
                  </a:lnTo>
                  <a:lnTo>
                    <a:pt x="381889" y="449808"/>
                  </a:lnTo>
                  <a:lnTo>
                    <a:pt x="383527" y="447268"/>
                  </a:lnTo>
                  <a:lnTo>
                    <a:pt x="384670" y="445998"/>
                  </a:lnTo>
                  <a:lnTo>
                    <a:pt x="386880" y="442188"/>
                  </a:lnTo>
                  <a:lnTo>
                    <a:pt x="389712" y="442188"/>
                  </a:lnTo>
                  <a:lnTo>
                    <a:pt x="393217" y="444728"/>
                  </a:lnTo>
                  <a:lnTo>
                    <a:pt x="395147" y="443458"/>
                  </a:lnTo>
                  <a:lnTo>
                    <a:pt x="395249" y="442188"/>
                  </a:lnTo>
                  <a:lnTo>
                    <a:pt x="395338" y="440918"/>
                  </a:lnTo>
                  <a:lnTo>
                    <a:pt x="395389" y="440283"/>
                  </a:lnTo>
                  <a:lnTo>
                    <a:pt x="395490" y="435838"/>
                  </a:lnTo>
                  <a:lnTo>
                    <a:pt x="395490" y="434568"/>
                  </a:lnTo>
                  <a:lnTo>
                    <a:pt x="395490" y="433298"/>
                  </a:lnTo>
                  <a:lnTo>
                    <a:pt x="388759" y="432028"/>
                  </a:lnTo>
                  <a:lnTo>
                    <a:pt x="395744" y="425678"/>
                  </a:lnTo>
                  <a:lnTo>
                    <a:pt x="403974" y="426948"/>
                  </a:lnTo>
                  <a:lnTo>
                    <a:pt x="406387" y="425678"/>
                  </a:lnTo>
                  <a:lnTo>
                    <a:pt x="411238" y="423138"/>
                  </a:lnTo>
                  <a:lnTo>
                    <a:pt x="413308" y="425919"/>
                  </a:lnTo>
                  <a:lnTo>
                    <a:pt x="413346" y="429488"/>
                  </a:lnTo>
                  <a:lnTo>
                    <a:pt x="409168" y="428218"/>
                  </a:lnTo>
                  <a:lnTo>
                    <a:pt x="410527" y="429488"/>
                  </a:lnTo>
                  <a:lnTo>
                    <a:pt x="408533" y="428218"/>
                  </a:lnTo>
                  <a:lnTo>
                    <a:pt x="407428" y="432028"/>
                  </a:lnTo>
                  <a:lnTo>
                    <a:pt x="410095" y="435838"/>
                  </a:lnTo>
                  <a:lnTo>
                    <a:pt x="405193" y="438378"/>
                  </a:lnTo>
                  <a:lnTo>
                    <a:pt x="403923" y="435838"/>
                  </a:lnTo>
                  <a:lnTo>
                    <a:pt x="400812" y="437108"/>
                  </a:lnTo>
                  <a:lnTo>
                    <a:pt x="399897" y="439648"/>
                  </a:lnTo>
                  <a:lnTo>
                    <a:pt x="401980" y="442188"/>
                  </a:lnTo>
                  <a:lnTo>
                    <a:pt x="408254" y="439750"/>
                  </a:lnTo>
                  <a:lnTo>
                    <a:pt x="408533" y="439648"/>
                  </a:lnTo>
                  <a:lnTo>
                    <a:pt x="409892" y="438378"/>
                  </a:lnTo>
                  <a:lnTo>
                    <a:pt x="411264" y="437108"/>
                  </a:lnTo>
                  <a:lnTo>
                    <a:pt x="408990" y="440918"/>
                  </a:lnTo>
                  <a:lnTo>
                    <a:pt x="408584" y="440283"/>
                  </a:lnTo>
                  <a:lnTo>
                    <a:pt x="408216" y="442036"/>
                  </a:lnTo>
                  <a:lnTo>
                    <a:pt x="408190" y="448538"/>
                  </a:lnTo>
                  <a:lnTo>
                    <a:pt x="396887" y="444728"/>
                  </a:lnTo>
                  <a:lnTo>
                    <a:pt x="398729" y="448538"/>
                  </a:lnTo>
                  <a:lnTo>
                    <a:pt x="395655" y="451078"/>
                  </a:lnTo>
                  <a:lnTo>
                    <a:pt x="393496" y="456158"/>
                  </a:lnTo>
                  <a:lnTo>
                    <a:pt x="387019" y="454888"/>
                  </a:lnTo>
                  <a:lnTo>
                    <a:pt x="385686" y="457428"/>
                  </a:lnTo>
                  <a:lnTo>
                    <a:pt x="384581" y="458698"/>
                  </a:lnTo>
                  <a:lnTo>
                    <a:pt x="386219" y="458698"/>
                  </a:lnTo>
                  <a:lnTo>
                    <a:pt x="388543" y="457428"/>
                  </a:lnTo>
                  <a:lnTo>
                    <a:pt x="388035" y="462508"/>
                  </a:lnTo>
                  <a:lnTo>
                    <a:pt x="387362" y="462508"/>
                  </a:lnTo>
                  <a:lnTo>
                    <a:pt x="387172" y="465048"/>
                  </a:lnTo>
                  <a:lnTo>
                    <a:pt x="387527" y="466318"/>
                  </a:lnTo>
                  <a:lnTo>
                    <a:pt x="387680" y="467588"/>
                  </a:lnTo>
                  <a:lnTo>
                    <a:pt x="381698" y="468858"/>
                  </a:lnTo>
                  <a:lnTo>
                    <a:pt x="388594" y="468858"/>
                  </a:lnTo>
                  <a:lnTo>
                    <a:pt x="393560" y="475208"/>
                  </a:lnTo>
                  <a:lnTo>
                    <a:pt x="397865" y="472668"/>
                  </a:lnTo>
                  <a:lnTo>
                    <a:pt x="404304" y="472668"/>
                  </a:lnTo>
                  <a:lnTo>
                    <a:pt x="406679" y="470128"/>
                  </a:lnTo>
                  <a:lnTo>
                    <a:pt x="412445" y="468858"/>
                  </a:lnTo>
                  <a:lnTo>
                    <a:pt x="414553" y="468858"/>
                  </a:lnTo>
                  <a:lnTo>
                    <a:pt x="418617" y="468858"/>
                  </a:lnTo>
                  <a:lnTo>
                    <a:pt x="417918" y="467588"/>
                  </a:lnTo>
                  <a:lnTo>
                    <a:pt x="419468" y="465048"/>
                  </a:lnTo>
                  <a:lnTo>
                    <a:pt x="420611" y="462508"/>
                  </a:lnTo>
                  <a:lnTo>
                    <a:pt x="424522" y="458698"/>
                  </a:lnTo>
                  <a:lnTo>
                    <a:pt x="429691" y="458698"/>
                  </a:lnTo>
                  <a:lnTo>
                    <a:pt x="429793" y="457428"/>
                  </a:lnTo>
                  <a:lnTo>
                    <a:pt x="429895" y="456158"/>
                  </a:lnTo>
                  <a:lnTo>
                    <a:pt x="430517" y="448538"/>
                  </a:lnTo>
                  <a:lnTo>
                    <a:pt x="430631" y="447268"/>
                  </a:lnTo>
                  <a:lnTo>
                    <a:pt x="431088" y="449808"/>
                  </a:lnTo>
                  <a:lnTo>
                    <a:pt x="446341" y="449808"/>
                  </a:lnTo>
                  <a:lnTo>
                    <a:pt x="446049" y="447268"/>
                  </a:lnTo>
                  <a:lnTo>
                    <a:pt x="445897" y="445998"/>
                  </a:lnTo>
                  <a:lnTo>
                    <a:pt x="450138" y="448538"/>
                  </a:lnTo>
                  <a:lnTo>
                    <a:pt x="451307" y="445998"/>
                  </a:lnTo>
                  <a:lnTo>
                    <a:pt x="452323" y="451078"/>
                  </a:lnTo>
                  <a:lnTo>
                    <a:pt x="455625" y="448538"/>
                  </a:lnTo>
                  <a:lnTo>
                    <a:pt x="455688" y="444728"/>
                  </a:lnTo>
                  <a:lnTo>
                    <a:pt x="455739" y="442188"/>
                  </a:lnTo>
                  <a:lnTo>
                    <a:pt x="460108" y="442188"/>
                  </a:lnTo>
                  <a:lnTo>
                    <a:pt x="457746" y="437108"/>
                  </a:lnTo>
                  <a:lnTo>
                    <a:pt x="455803" y="439648"/>
                  </a:lnTo>
                  <a:lnTo>
                    <a:pt x="452005" y="443458"/>
                  </a:lnTo>
                  <a:lnTo>
                    <a:pt x="446976" y="444728"/>
                  </a:lnTo>
                  <a:lnTo>
                    <a:pt x="440524" y="443458"/>
                  </a:lnTo>
                  <a:lnTo>
                    <a:pt x="439559" y="444728"/>
                  </a:lnTo>
                  <a:lnTo>
                    <a:pt x="437540" y="445998"/>
                  </a:lnTo>
                  <a:lnTo>
                    <a:pt x="436460" y="444728"/>
                  </a:lnTo>
                  <a:lnTo>
                    <a:pt x="435444" y="444728"/>
                  </a:lnTo>
                  <a:lnTo>
                    <a:pt x="435927" y="443458"/>
                  </a:lnTo>
                  <a:lnTo>
                    <a:pt x="436905" y="440918"/>
                  </a:lnTo>
                  <a:lnTo>
                    <a:pt x="431088" y="443458"/>
                  </a:lnTo>
                  <a:lnTo>
                    <a:pt x="431584" y="440918"/>
                  </a:lnTo>
                  <a:lnTo>
                    <a:pt x="435571" y="437108"/>
                  </a:lnTo>
                  <a:lnTo>
                    <a:pt x="439559" y="433298"/>
                  </a:lnTo>
                  <a:lnTo>
                    <a:pt x="440893" y="432028"/>
                  </a:lnTo>
                  <a:lnTo>
                    <a:pt x="440893" y="434568"/>
                  </a:lnTo>
                  <a:lnTo>
                    <a:pt x="444220" y="434568"/>
                  </a:lnTo>
                  <a:lnTo>
                    <a:pt x="443496" y="432028"/>
                  </a:lnTo>
                  <a:lnTo>
                    <a:pt x="443141" y="430758"/>
                  </a:lnTo>
                  <a:lnTo>
                    <a:pt x="441782" y="429488"/>
                  </a:lnTo>
                  <a:lnTo>
                    <a:pt x="440423" y="428218"/>
                  </a:lnTo>
                  <a:lnTo>
                    <a:pt x="439064" y="426948"/>
                  </a:lnTo>
                  <a:lnTo>
                    <a:pt x="442036" y="425678"/>
                  </a:lnTo>
                  <a:lnTo>
                    <a:pt x="444512" y="424408"/>
                  </a:lnTo>
                  <a:lnTo>
                    <a:pt x="445490" y="421868"/>
                  </a:lnTo>
                  <a:lnTo>
                    <a:pt x="450646" y="421868"/>
                  </a:lnTo>
                  <a:lnTo>
                    <a:pt x="452069" y="420598"/>
                  </a:lnTo>
                  <a:lnTo>
                    <a:pt x="450494" y="416788"/>
                  </a:lnTo>
                  <a:lnTo>
                    <a:pt x="448932" y="412978"/>
                  </a:lnTo>
                  <a:lnTo>
                    <a:pt x="456946" y="409168"/>
                  </a:lnTo>
                  <a:lnTo>
                    <a:pt x="457682" y="404088"/>
                  </a:lnTo>
                  <a:lnTo>
                    <a:pt x="453237" y="404088"/>
                  </a:lnTo>
                  <a:lnTo>
                    <a:pt x="452297" y="406628"/>
                  </a:lnTo>
                  <a:lnTo>
                    <a:pt x="450710" y="407898"/>
                  </a:lnTo>
                  <a:lnTo>
                    <a:pt x="450329" y="406628"/>
                  </a:lnTo>
                  <a:lnTo>
                    <a:pt x="449910" y="406628"/>
                  </a:lnTo>
                  <a:lnTo>
                    <a:pt x="451612" y="405485"/>
                  </a:lnTo>
                  <a:lnTo>
                    <a:pt x="451002" y="401548"/>
                  </a:lnTo>
                  <a:lnTo>
                    <a:pt x="454736" y="401548"/>
                  </a:lnTo>
                  <a:lnTo>
                    <a:pt x="456666" y="397738"/>
                  </a:lnTo>
                  <a:lnTo>
                    <a:pt x="458076" y="404088"/>
                  </a:lnTo>
                  <a:lnTo>
                    <a:pt x="462114" y="404088"/>
                  </a:lnTo>
                  <a:lnTo>
                    <a:pt x="462826" y="401548"/>
                  </a:lnTo>
                  <a:lnTo>
                    <a:pt x="464705" y="399008"/>
                  </a:lnTo>
                  <a:lnTo>
                    <a:pt x="463867" y="397738"/>
                  </a:lnTo>
                  <a:lnTo>
                    <a:pt x="463029" y="396468"/>
                  </a:lnTo>
                  <a:lnTo>
                    <a:pt x="461352" y="393928"/>
                  </a:lnTo>
                  <a:lnTo>
                    <a:pt x="466191" y="393928"/>
                  </a:lnTo>
                  <a:lnTo>
                    <a:pt x="466255" y="391388"/>
                  </a:lnTo>
                  <a:lnTo>
                    <a:pt x="465340" y="390118"/>
                  </a:lnTo>
                  <a:lnTo>
                    <a:pt x="464820" y="388848"/>
                  </a:lnTo>
                  <a:lnTo>
                    <a:pt x="469163" y="386308"/>
                  </a:lnTo>
                  <a:lnTo>
                    <a:pt x="463080" y="386308"/>
                  </a:lnTo>
                  <a:lnTo>
                    <a:pt x="460336" y="396468"/>
                  </a:lnTo>
                  <a:lnTo>
                    <a:pt x="460209" y="396468"/>
                  </a:lnTo>
                  <a:lnTo>
                    <a:pt x="452158" y="395198"/>
                  </a:lnTo>
                  <a:lnTo>
                    <a:pt x="451916" y="396468"/>
                  </a:lnTo>
                  <a:lnTo>
                    <a:pt x="451408" y="400278"/>
                  </a:lnTo>
                  <a:lnTo>
                    <a:pt x="446824" y="401548"/>
                  </a:lnTo>
                  <a:lnTo>
                    <a:pt x="439724" y="407898"/>
                  </a:lnTo>
                  <a:lnTo>
                    <a:pt x="439407" y="406628"/>
                  </a:lnTo>
                  <a:lnTo>
                    <a:pt x="439115" y="405485"/>
                  </a:lnTo>
                  <a:lnTo>
                    <a:pt x="438683" y="404088"/>
                  </a:lnTo>
                  <a:lnTo>
                    <a:pt x="438277" y="402818"/>
                  </a:lnTo>
                  <a:lnTo>
                    <a:pt x="441972" y="396468"/>
                  </a:lnTo>
                  <a:lnTo>
                    <a:pt x="445071" y="397738"/>
                  </a:lnTo>
                  <a:lnTo>
                    <a:pt x="447141" y="400278"/>
                  </a:lnTo>
                  <a:lnTo>
                    <a:pt x="449884" y="397738"/>
                  </a:lnTo>
                  <a:lnTo>
                    <a:pt x="449059" y="397738"/>
                  </a:lnTo>
                  <a:lnTo>
                    <a:pt x="447713" y="396468"/>
                  </a:lnTo>
                  <a:lnTo>
                    <a:pt x="446366" y="395198"/>
                  </a:lnTo>
                  <a:lnTo>
                    <a:pt x="445935" y="395198"/>
                  </a:lnTo>
                  <a:lnTo>
                    <a:pt x="446303" y="395135"/>
                  </a:lnTo>
                  <a:lnTo>
                    <a:pt x="445020" y="393928"/>
                  </a:lnTo>
                  <a:lnTo>
                    <a:pt x="445985" y="393928"/>
                  </a:lnTo>
                  <a:lnTo>
                    <a:pt x="445681" y="392658"/>
                  </a:lnTo>
                  <a:lnTo>
                    <a:pt x="446328" y="395135"/>
                  </a:lnTo>
                  <a:lnTo>
                    <a:pt x="453313" y="393928"/>
                  </a:lnTo>
                  <a:lnTo>
                    <a:pt x="453466" y="392658"/>
                  </a:lnTo>
                  <a:lnTo>
                    <a:pt x="453542" y="390118"/>
                  </a:lnTo>
                  <a:lnTo>
                    <a:pt x="453580" y="388848"/>
                  </a:lnTo>
                  <a:lnTo>
                    <a:pt x="453618" y="387578"/>
                  </a:lnTo>
                  <a:lnTo>
                    <a:pt x="447319" y="388848"/>
                  </a:lnTo>
                  <a:lnTo>
                    <a:pt x="444766" y="388848"/>
                  </a:lnTo>
                  <a:lnTo>
                    <a:pt x="440499" y="385038"/>
                  </a:lnTo>
                  <a:lnTo>
                    <a:pt x="439064" y="383768"/>
                  </a:lnTo>
                  <a:lnTo>
                    <a:pt x="439318" y="381228"/>
                  </a:lnTo>
                  <a:lnTo>
                    <a:pt x="445960" y="379958"/>
                  </a:lnTo>
                  <a:lnTo>
                    <a:pt x="444538" y="378688"/>
                  </a:lnTo>
                  <a:lnTo>
                    <a:pt x="440258" y="374878"/>
                  </a:lnTo>
                  <a:lnTo>
                    <a:pt x="444690" y="374878"/>
                  </a:lnTo>
                  <a:lnTo>
                    <a:pt x="449249" y="378688"/>
                  </a:lnTo>
                  <a:lnTo>
                    <a:pt x="451154" y="374878"/>
                  </a:lnTo>
                  <a:lnTo>
                    <a:pt x="451789" y="373608"/>
                  </a:lnTo>
                  <a:lnTo>
                    <a:pt x="444817" y="373608"/>
                  </a:lnTo>
                  <a:lnTo>
                    <a:pt x="448754" y="371068"/>
                  </a:lnTo>
                  <a:lnTo>
                    <a:pt x="447624" y="364718"/>
                  </a:lnTo>
                  <a:lnTo>
                    <a:pt x="447408" y="363448"/>
                  </a:lnTo>
                  <a:lnTo>
                    <a:pt x="453250" y="363448"/>
                  </a:lnTo>
                  <a:lnTo>
                    <a:pt x="453631" y="362178"/>
                  </a:lnTo>
                  <a:lnTo>
                    <a:pt x="453021" y="358368"/>
                  </a:lnTo>
                  <a:lnTo>
                    <a:pt x="456311" y="357098"/>
                  </a:lnTo>
                  <a:lnTo>
                    <a:pt x="459295" y="355828"/>
                  </a:lnTo>
                  <a:lnTo>
                    <a:pt x="455244" y="354558"/>
                  </a:lnTo>
                  <a:lnTo>
                    <a:pt x="459486" y="350748"/>
                  </a:lnTo>
                  <a:lnTo>
                    <a:pt x="464134" y="354558"/>
                  </a:lnTo>
                  <a:lnTo>
                    <a:pt x="457542" y="359638"/>
                  </a:lnTo>
                  <a:lnTo>
                    <a:pt x="459384" y="363448"/>
                  </a:lnTo>
                  <a:lnTo>
                    <a:pt x="461860" y="362178"/>
                  </a:lnTo>
                  <a:lnTo>
                    <a:pt x="464515" y="360908"/>
                  </a:lnTo>
                  <a:lnTo>
                    <a:pt x="467575" y="353288"/>
                  </a:lnTo>
                  <a:lnTo>
                    <a:pt x="469099" y="352018"/>
                  </a:lnTo>
                  <a:lnTo>
                    <a:pt x="470852" y="350748"/>
                  </a:lnTo>
                  <a:lnTo>
                    <a:pt x="474586" y="344398"/>
                  </a:lnTo>
                  <a:lnTo>
                    <a:pt x="476351" y="348208"/>
                  </a:lnTo>
                  <a:lnTo>
                    <a:pt x="478624" y="341858"/>
                  </a:lnTo>
                  <a:lnTo>
                    <a:pt x="480212" y="344398"/>
                  </a:lnTo>
                  <a:lnTo>
                    <a:pt x="482180" y="346938"/>
                  </a:lnTo>
                  <a:lnTo>
                    <a:pt x="483984" y="345668"/>
                  </a:lnTo>
                  <a:lnTo>
                    <a:pt x="485559" y="344398"/>
                  </a:lnTo>
                  <a:lnTo>
                    <a:pt x="488632" y="355828"/>
                  </a:lnTo>
                  <a:lnTo>
                    <a:pt x="493547" y="350748"/>
                  </a:lnTo>
                  <a:lnTo>
                    <a:pt x="493547" y="349478"/>
                  </a:lnTo>
                  <a:lnTo>
                    <a:pt x="493547" y="348208"/>
                  </a:lnTo>
                  <a:lnTo>
                    <a:pt x="493547" y="345668"/>
                  </a:lnTo>
                  <a:lnTo>
                    <a:pt x="493547" y="344398"/>
                  </a:lnTo>
                  <a:lnTo>
                    <a:pt x="492315" y="343636"/>
                  </a:lnTo>
                  <a:lnTo>
                    <a:pt x="492315" y="345668"/>
                  </a:lnTo>
                  <a:lnTo>
                    <a:pt x="490753" y="348208"/>
                  </a:lnTo>
                  <a:lnTo>
                    <a:pt x="490423" y="347687"/>
                  </a:lnTo>
                  <a:lnTo>
                    <a:pt x="491096" y="346938"/>
                  </a:lnTo>
                  <a:lnTo>
                    <a:pt x="492315" y="345668"/>
                  </a:lnTo>
                  <a:lnTo>
                    <a:pt x="492315" y="343636"/>
                  </a:lnTo>
                  <a:lnTo>
                    <a:pt x="491007" y="342823"/>
                  </a:lnTo>
                  <a:lnTo>
                    <a:pt x="491007" y="345668"/>
                  </a:lnTo>
                  <a:lnTo>
                    <a:pt x="490308" y="347522"/>
                  </a:lnTo>
                  <a:lnTo>
                    <a:pt x="490143" y="347268"/>
                  </a:lnTo>
                  <a:lnTo>
                    <a:pt x="490143" y="347992"/>
                  </a:lnTo>
                  <a:lnTo>
                    <a:pt x="489585" y="349478"/>
                  </a:lnTo>
                  <a:lnTo>
                    <a:pt x="488861" y="349478"/>
                  </a:lnTo>
                  <a:lnTo>
                    <a:pt x="488480" y="348208"/>
                  </a:lnTo>
                  <a:lnTo>
                    <a:pt x="489940" y="348208"/>
                  </a:lnTo>
                  <a:lnTo>
                    <a:pt x="490143" y="347992"/>
                  </a:lnTo>
                  <a:lnTo>
                    <a:pt x="490143" y="347268"/>
                  </a:lnTo>
                  <a:lnTo>
                    <a:pt x="489940" y="346938"/>
                  </a:lnTo>
                  <a:lnTo>
                    <a:pt x="490283" y="346938"/>
                  </a:lnTo>
                  <a:lnTo>
                    <a:pt x="491007" y="345668"/>
                  </a:lnTo>
                  <a:lnTo>
                    <a:pt x="491007" y="342823"/>
                  </a:lnTo>
                  <a:lnTo>
                    <a:pt x="489458" y="341858"/>
                  </a:lnTo>
                  <a:lnTo>
                    <a:pt x="487781" y="336778"/>
                  </a:lnTo>
                  <a:lnTo>
                    <a:pt x="487362" y="335508"/>
                  </a:lnTo>
                  <a:lnTo>
                    <a:pt x="480593" y="336778"/>
                  </a:lnTo>
                  <a:lnTo>
                    <a:pt x="482333" y="334238"/>
                  </a:lnTo>
                  <a:lnTo>
                    <a:pt x="485406" y="332968"/>
                  </a:lnTo>
                  <a:lnTo>
                    <a:pt x="484085" y="329158"/>
                  </a:lnTo>
                  <a:lnTo>
                    <a:pt x="482841" y="329158"/>
                  </a:lnTo>
                  <a:lnTo>
                    <a:pt x="483920" y="328091"/>
                  </a:lnTo>
                  <a:lnTo>
                    <a:pt x="484492" y="329158"/>
                  </a:lnTo>
                  <a:lnTo>
                    <a:pt x="488950" y="329158"/>
                  </a:lnTo>
                  <a:lnTo>
                    <a:pt x="492747" y="335508"/>
                  </a:lnTo>
                  <a:lnTo>
                    <a:pt x="493890" y="330428"/>
                  </a:lnTo>
                  <a:lnTo>
                    <a:pt x="501116" y="327888"/>
                  </a:lnTo>
                  <a:lnTo>
                    <a:pt x="500329" y="325348"/>
                  </a:lnTo>
                  <a:lnTo>
                    <a:pt x="499935" y="324078"/>
                  </a:lnTo>
                  <a:lnTo>
                    <a:pt x="499541" y="322808"/>
                  </a:lnTo>
                  <a:lnTo>
                    <a:pt x="499148" y="321538"/>
                  </a:lnTo>
                  <a:lnTo>
                    <a:pt x="502412" y="316458"/>
                  </a:lnTo>
                  <a:lnTo>
                    <a:pt x="502869" y="313918"/>
                  </a:lnTo>
                  <a:lnTo>
                    <a:pt x="503326" y="311378"/>
                  </a:lnTo>
                  <a:lnTo>
                    <a:pt x="503085" y="310108"/>
                  </a:lnTo>
                  <a:lnTo>
                    <a:pt x="502094" y="305028"/>
                  </a:lnTo>
                  <a:lnTo>
                    <a:pt x="499999" y="310108"/>
                  </a:lnTo>
                  <a:lnTo>
                    <a:pt x="497522" y="310108"/>
                  </a:lnTo>
                  <a:lnTo>
                    <a:pt x="496163" y="306298"/>
                  </a:lnTo>
                  <a:lnTo>
                    <a:pt x="490194" y="311378"/>
                  </a:lnTo>
                  <a:lnTo>
                    <a:pt x="494906" y="311378"/>
                  </a:lnTo>
                  <a:lnTo>
                    <a:pt x="492404" y="313918"/>
                  </a:lnTo>
                  <a:lnTo>
                    <a:pt x="485025" y="312724"/>
                  </a:lnTo>
                  <a:lnTo>
                    <a:pt x="485025" y="317728"/>
                  </a:lnTo>
                  <a:lnTo>
                    <a:pt x="481139" y="318998"/>
                  </a:lnTo>
                  <a:lnTo>
                    <a:pt x="482549" y="321538"/>
                  </a:lnTo>
                  <a:lnTo>
                    <a:pt x="477824" y="321538"/>
                  </a:lnTo>
                  <a:lnTo>
                    <a:pt x="478434" y="320268"/>
                  </a:lnTo>
                  <a:lnTo>
                    <a:pt x="479196" y="318998"/>
                  </a:lnTo>
                  <a:lnTo>
                    <a:pt x="481482" y="315188"/>
                  </a:lnTo>
                  <a:lnTo>
                    <a:pt x="485025" y="317728"/>
                  </a:lnTo>
                  <a:lnTo>
                    <a:pt x="485025" y="312724"/>
                  </a:lnTo>
                  <a:lnTo>
                    <a:pt x="484555" y="312648"/>
                  </a:lnTo>
                  <a:lnTo>
                    <a:pt x="484555" y="311378"/>
                  </a:lnTo>
                  <a:lnTo>
                    <a:pt x="489864" y="311378"/>
                  </a:lnTo>
                  <a:lnTo>
                    <a:pt x="488327" y="310108"/>
                  </a:lnTo>
                  <a:lnTo>
                    <a:pt x="486791" y="308838"/>
                  </a:lnTo>
                  <a:lnTo>
                    <a:pt x="483412" y="310108"/>
                  </a:lnTo>
                  <a:lnTo>
                    <a:pt x="480872" y="308838"/>
                  </a:lnTo>
                  <a:lnTo>
                    <a:pt x="479107" y="308838"/>
                  </a:lnTo>
                  <a:lnTo>
                    <a:pt x="476948" y="309626"/>
                  </a:lnTo>
                  <a:lnTo>
                    <a:pt x="476948" y="313918"/>
                  </a:lnTo>
                  <a:lnTo>
                    <a:pt x="476859" y="322808"/>
                  </a:lnTo>
                  <a:lnTo>
                    <a:pt x="476135" y="324078"/>
                  </a:lnTo>
                  <a:lnTo>
                    <a:pt x="475780" y="322808"/>
                  </a:lnTo>
                  <a:lnTo>
                    <a:pt x="476859" y="322808"/>
                  </a:lnTo>
                  <a:lnTo>
                    <a:pt x="476859" y="313982"/>
                  </a:lnTo>
                  <a:lnTo>
                    <a:pt x="475272" y="314934"/>
                  </a:lnTo>
                  <a:lnTo>
                    <a:pt x="473887" y="313918"/>
                  </a:lnTo>
                  <a:lnTo>
                    <a:pt x="474548" y="312648"/>
                  </a:lnTo>
                  <a:lnTo>
                    <a:pt x="476948" y="313918"/>
                  </a:lnTo>
                  <a:lnTo>
                    <a:pt x="476948" y="309626"/>
                  </a:lnTo>
                  <a:lnTo>
                    <a:pt x="475589" y="310108"/>
                  </a:lnTo>
                  <a:lnTo>
                    <a:pt x="475488" y="308838"/>
                  </a:lnTo>
                  <a:lnTo>
                    <a:pt x="480822" y="307568"/>
                  </a:lnTo>
                  <a:lnTo>
                    <a:pt x="480872" y="308838"/>
                  </a:lnTo>
                  <a:lnTo>
                    <a:pt x="481164" y="307568"/>
                  </a:lnTo>
                  <a:lnTo>
                    <a:pt x="481457" y="306298"/>
                  </a:lnTo>
                  <a:lnTo>
                    <a:pt x="481418" y="302488"/>
                  </a:lnTo>
                  <a:lnTo>
                    <a:pt x="485381" y="299948"/>
                  </a:lnTo>
                  <a:lnTo>
                    <a:pt x="482625" y="298678"/>
                  </a:lnTo>
                  <a:lnTo>
                    <a:pt x="480974" y="297408"/>
                  </a:lnTo>
                  <a:lnTo>
                    <a:pt x="479259" y="294868"/>
                  </a:lnTo>
                  <a:lnTo>
                    <a:pt x="479259" y="289788"/>
                  </a:lnTo>
                  <a:lnTo>
                    <a:pt x="483831" y="293598"/>
                  </a:lnTo>
                  <a:lnTo>
                    <a:pt x="483857" y="294868"/>
                  </a:lnTo>
                  <a:lnTo>
                    <a:pt x="480974" y="297408"/>
                  </a:lnTo>
                  <a:lnTo>
                    <a:pt x="492912" y="297408"/>
                  </a:lnTo>
                  <a:lnTo>
                    <a:pt x="493572" y="298678"/>
                  </a:lnTo>
                  <a:lnTo>
                    <a:pt x="493572" y="301218"/>
                  </a:lnTo>
                  <a:lnTo>
                    <a:pt x="496011" y="303758"/>
                  </a:lnTo>
                  <a:lnTo>
                    <a:pt x="498195" y="303758"/>
                  </a:lnTo>
                  <a:lnTo>
                    <a:pt x="507276" y="305028"/>
                  </a:lnTo>
                  <a:lnTo>
                    <a:pt x="505980" y="299948"/>
                  </a:lnTo>
                  <a:lnTo>
                    <a:pt x="505663" y="298678"/>
                  </a:lnTo>
                  <a:lnTo>
                    <a:pt x="508317" y="293598"/>
                  </a:lnTo>
                  <a:close/>
                </a:path>
                <a:path w="521334" h="534669">
                  <a:moveTo>
                    <a:pt x="508457" y="266522"/>
                  </a:moveTo>
                  <a:lnTo>
                    <a:pt x="503364" y="257352"/>
                  </a:lnTo>
                  <a:lnTo>
                    <a:pt x="501523" y="257251"/>
                  </a:lnTo>
                  <a:lnTo>
                    <a:pt x="499402" y="263525"/>
                  </a:lnTo>
                  <a:lnTo>
                    <a:pt x="498094" y="265252"/>
                  </a:lnTo>
                  <a:lnTo>
                    <a:pt x="497662" y="265785"/>
                  </a:lnTo>
                  <a:lnTo>
                    <a:pt x="498132" y="268465"/>
                  </a:lnTo>
                  <a:lnTo>
                    <a:pt x="498932" y="268262"/>
                  </a:lnTo>
                  <a:lnTo>
                    <a:pt x="500418" y="268135"/>
                  </a:lnTo>
                  <a:lnTo>
                    <a:pt x="500761" y="265201"/>
                  </a:lnTo>
                  <a:lnTo>
                    <a:pt x="501586" y="264375"/>
                  </a:lnTo>
                  <a:lnTo>
                    <a:pt x="503732" y="266496"/>
                  </a:lnTo>
                  <a:lnTo>
                    <a:pt x="505942" y="262801"/>
                  </a:lnTo>
                  <a:lnTo>
                    <a:pt x="508457" y="266522"/>
                  </a:lnTo>
                  <a:close/>
                </a:path>
                <a:path w="521334" h="534669">
                  <a:moveTo>
                    <a:pt x="520903" y="233959"/>
                  </a:moveTo>
                  <a:lnTo>
                    <a:pt x="515162" y="231254"/>
                  </a:lnTo>
                  <a:lnTo>
                    <a:pt x="515162" y="224828"/>
                  </a:lnTo>
                  <a:lnTo>
                    <a:pt x="511937" y="225412"/>
                  </a:lnTo>
                  <a:lnTo>
                    <a:pt x="509714" y="220916"/>
                  </a:lnTo>
                  <a:lnTo>
                    <a:pt x="505612" y="224574"/>
                  </a:lnTo>
                  <a:lnTo>
                    <a:pt x="507060" y="225501"/>
                  </a:lnTo>
                  <a:lnTo>
                    <a:pt x="508381" y="226072"/>
                  </a:lnTo>
                  <a:lnTo>
                    <a:pt x="510032" y="227901"/>
                  </a:lnTo>
                  <a:lnTo>
                    <a:pt x="510108" y="229387"/>
                  </a:lnTo>
                  <a:lnTo>
                    <a:pt x="515010" y="235343"/>
                  </a:lnTo>
                  <a:lnTo>
                    <a:pt x="515416" y="233959"/>
                  </a:lnTo>
                  <a:lnTo>
                    <a:pt x="520903" y="233959"/>
                  </a:lnTo>
                  <a:close/>
                </a:path>
              </a:pathLst>
            </a:custGeom>
            <a:solidFill>
              <a:srgbClr val="059C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5130" y="452284"/>
              <a:ext cx="531495" cy="525780"/>
            </a:xfrm>
            <a:custGeom>
              <a:avLst/>
              <a:gdLst/>
              <a:ahLst/>
              <a:cxnLst/>
              <a:rect l="l" t="t" r="r" b="b"/>
              <a:pathLst>
                <a:path w="531495" h="525780">
                  <a:moveTo>
                    <a:pt x="3924" y="280758"/>
                  </a:moveTo>
                  <a:lnTo>
                    <a:pt x="2540" y="276529"/>
                  </a:lnTo>
                  <a:lnTo>
                    <a:pt x="1066" y="279400"/>
                  </a:lnTo>
                  <a:lnTo>
                    <a:pt x="0" y="281470"/>
                  </a:lnTo>
                  <a:lnTo>
                    <a:pt x="3924" y="280758"/>
                  </a:lnTo>
                  <a:close/>
                </a:path>
                <a:path w="531495" h="525780">
                  <a:moveTo>
                    <a:pt x="41541" y="331825"/>
                  </a:moveTo>
                  <a:lnTo>
                    <a:pt x="40652" y="330060"/>
                  </a:lnTo>
                  <a:lnTo>
                    <a:pt x="39865" y="328561"/>
                  </a:lnTo>
                  <a:lnTo>
                    <a:pt x="38519" y="325869"/>
                  </a:lnTo>
                  <a:lnTo>
                    <a:pt x="38519" y="335622"/>
                  </a:lnTo>
                  <a:lnTo>
                    <a:pt x="40957" y="332549"/>
                  </a:lnTo>
                  <a:lnTo>
                    <a:pt x="41541" y="331825"/>
                  </a:lnTo>
                  <a:close/>
                </a:path>
                <a:path w="531495" h="525780">
                  <a:moveTo>
                    <a:pt x="43916" y="138899"/>
                  </a:moveTo>
                  <a:lnTo>
                    <a:pt x="42443" y="134924"/>
                  </a:lnTo>
                  <a:lnTo>
                    <a:pt x="41021" y="137769"/>
                  </a:lnTo>
                  <a:lnTo>
                    <a:pt x="39916" y="139928"/>
                  </a:lnTo>
                  <a:lnTo>
                    <a:pt x="43916" y="138899"/>
                  </a:lnTo>
                  <a:close/>
                </a:path>
                <a:path w="531495" h="525780">
                  <a:moveTo>
                    <a:pt x="56311" y="158953"/>
                  </a:moveTo>
                  <a:lnTo>
                    <a:pt x="56095" y="158750"/>
                  </a:lnTo>
                  <a:lnTo>
                    <a:pt x="55905" y="158381"/>
                  </a:lnTo>
                  <a:lnTo>
                    <a:pt x="55689" y="158356"/>
                  </a:lnTo>
                  <a:lnTo>
                    <a:pt x="52616" y="158229"/>
                  </a:lnTo>
                  <a:lnTo>
                    <a:pt x="53340" y="158280"/>
                  </a:lnTo>
                  <a:lnTo>
                    <a:pt x="52717" y="160845"/>
                  </a:lnTo>
                  <a:lnTo>
                    <a:pt x="56159" y="159931"/>
                  </a:lnTo>
                  <a:lnTo>
                    <a:pt x="55270" y="160121"/>
                  </a:lnTo>
                  <a:lnTo>
                    <a:pt x="56311" y="158953"/>
                  </a:lnTo>
                  <a:close/>
                </a:path>
                <a:path w="531495" h="525780">
                  <a:moveTo>
                    <a:pt x="74244" y="141693"/>
                  </a:moveTo>
                  <a:lnTo>
                    <a:pt x="72745" y="144513"/>
                  </a:lnTo>
                  <a:lnTo>
                    <a:pt x="71894" y="146062"/>
                  </a:lnTo>
                  <a:lnTo>
                    <a:pt x="72783" y="148082"/>
                  </a:lnTo>
                  <a:lnTo>
                    <a:pt x="73355" y="149326"/>
                  </a:lnTo>
                  <a:lnTo>
                    <a:pt x="74244" y="148653"/>
                  </a:lnTo>
                  <a:lnTo>
                    <a:pt x="74244" y="141693"/>
                  </a:lnTo>
                  <a:close/>
                </a:path>
                <a:path w="531495" h="525780">
                  <a:moveTo>
                    <a:pt x="90893" y="69088"/>
                  </a:moveTo>
                  <a:lnTo>
                    <a:pt x="90246" y="68224"/>
                  </a:lnTo>
                  <a:lnTo>
                    <a:pt x="90627" y="69443"/>
                  </a:lnTo>
                  <a:lnTo>
                    <a:pt x="90893" y="69088"/>
                  </a:lnTo>
                  <a:close/>
                </a:path>
                <a:path w="531495" h="525780">
                  <a:moveTo>
                    <a:pt x="94526" y="69138"/>
                  </a:moveTo>
                  <a:lnTo>
                    <a:pt x="92278" y="67297"/>
                  </a:lnTo>
                  <a:lnTo>
                    <a:pt x="90893" y="69088"/>
                  </a:lnTo>
                  <a:lnTo>
                    <a:pt x="92976" y="71882"/>
                  </a:lnTo>
                  <a:lnTo>
                    <a:pt x="94526" y="69138"/>
                  </a:lnTo>
                  <a:close/>
                </a:path>
                <a:path w="531495" h="525780">
                  <a:moveTo>
                    <a:pt x="95262" y="69761"/>
                  </a:moveTo>
                  <a:lnTo>
                    <a:pt x="94818" y="68605"/>
                  </a:lnTo>
                  <a:lnTo>
                    <a:pt x="94526" y="69138"/>
                  </a:lnTo>
                  <a:lnTo>
                    <a:pt x="95262" y="69761"/>
                  </a:lnTo>
                  <a:close/>
                </a:path>
                <a:path w="531495" h="525780">
                  <a:moveTo>
                    <a:pt x="102603" y="75717"/>
                  </a:moveTo>
                  <a:lnTo>
                    <a:pt x="101168" y="72453"/>
                  </a:lnTo>
                  <a:lnTo>
                    <a:pt x="100863" y="72682"/>
                  </a:lnTo>
                  <a:lnTo>
                    <a:pt x="100253" y="73101"/>
                  </a:lnTo>
                  <a:lnTo>
                    <a:pt x="100253" y="80086"/>
                  </a:lnTo>
                  <a:lnTo>
                    <a:pt x="102387" y="76073"/>
                  </a:lnTo>
                  <a:lnTo>
                    <a:pt x="102603" y="75717"/>
                  </a:lnTo>
                  <a:close/>
                </a:path>
                <a:path w="531495" h="525780">
                  <a:moveTo>
                    <a:pt x="170916" y="19456"/>
                  </a:moveTo>
                  <a:lnTo>
                    <a:pt x="170827" y="17284"/>
                  </a:lnTo>
                  <a:lnTo>
                    <a:pt x="167309" y="18745"/>
                  </a:lnTo>
                  <a:lnTo>
                    <a:pt x="169075" y="21488"/>
                  </a:lnTo>
                  <a:lnTo>
                    <a:pt x="170726" y="24028"/>
                  </a:lnTo>
                  <a:lnTo>
                    <a:pt x="170916" y="19456"/>
                  </a:lnTo>
                  <a:close/>
                </a:path>
                <a:path w="531495" h="525780">
                  <a:moveTo>
                    <a:pt x="191211" y="33235"/>
                  </a:moveTo>
                  <a:lnTo>
                    <a:pt x="191096" y="32169"/>
                  </a:lnTo>
                  <a:lnTo>
                    <a:pt x="189750" y="31851"/>
                  </a:lnTo>
                  <a:lnTo>
                    <a:pt x="191211" y="33235"/>
                  </a:lnTo>
                  <a:close/>
                </a:path>
                <a:path w="531495" h="525780">
                  <a:moveTo>
                    <a:pt x="191566" y="18580"/>
                  </a:moveTo>
                  <a:lnTo>
                    <a:pt x="187604" y="18300"/>
                  </a:lnTo>
                  <a:lnTo>
                    <a:pt x="185699" y="18161"/>
                  </a:lnTo>
                  <a:lnTo>
                    <a:pt x="186550" y="19773"/>
                  </a:lnTo>
                  <a:lnTo>
                    <a:pt x="187718" y="21932"/>
                  </a:lnTo>
                  <a:lnTo>
                    <a:pt x="191566" y="18580"/>
                  </a:lnTo>
                  <a:close/>
                </a:path>
                <a:path w="531495" h="525780">
                  <a:moveTo>
                    <a:pt x="195872" y="33261"/>
                  </a:moveTo>
                  <a:lnTo>
                    <a:pt x="190703" y="28232"/>
                  </a:lnTo>
                  <a:lnTo>
                    <a:pt x="191096" y="32169"/>
                  </a:lnTo>
                  <a:lnTo>
                    <a:pt x="195872" y="33261"/>
                  </a:lnTo>
                  <a:close/>
                </a:path>
                <a:path w="531495" h="525780">
                  <a:moveTo>
                    <a:pt x="196392" y="27279"/>
                  </a:moveTo>
                  <a:lnTo>
                    <a:pt x="195872" y="23761"/>
                  </a:lnTo>
                  <a:lnTo>
                    <a:pt x="194424" y="24676"/>
                  </a:lnTo>
                  <a:lnTo>
                    <a:pt x="195046" y="27038"/>
                  </a:lnTo>
                  <a:lnTo>
                    <a:pt x="196088" y="26454"/>
                  </a:lnTo>
                  <a:lnTo>
                    <a:pt x="196392" y="27279"/>
                  </a:lnTo>
                  <a:close/>
                </a:path>
                <a:path w="531495" h="525780">
                  <a:moveTo>
                    <a:pt x="201460" y="484822"/>
                  </a:moveTo>
                  <a:lnTo>
                    <a:pt x="200863" y="483400"/>
                  </a:lnTo>
                  <a:lnTo>
                    <a:pt x="200558" y="482079"/>
                  </a:lnTo>
                  <a:lnTo>
                    <a:pt x="199275" y="480402"/>
                  </a:lnTo>
                  <a:lnTo>
                    <a:pt x="197853" y="479513"/>
                  </a:lnTo>
                  <a:lnTo>
                    <a:pt x="195414" y="480656"/>
                  </a:lnTo>
                  <a:lnTo>
                    <a:pt x="197662" y="481317"/>
                  </a:lnTo>
                  <a:lnTo>
                    <a:pt x="197612" y="482955"/>
                  </a:lnTo>
                  <a:lnTo>
                    <a:pt x="196900" y="483857"/>
                  </a:lnTo>
                  <a:lnTo>
                    <a:pt x="196430" y="484822"/>
                  </a:lnTo>
                  <a:lnTo>
                    <a:pt x="201460" y="484822"/>
                  </a:lnTo>
                  <a:close/>
                </a:path>
                <a:path w="531495" h="525780">
                  <a:moveTo>
                    <a:pt x="202514" y="466509"/>
                  </a:moveTo>
                  <a:lnTo>
                    <a:pt x="200075" y="464502"/>
                  </a:lnTo>
                  <a:lnTo>
                    <a:pt x="198399" y="463105"/>
                  </a:lnTo>
                  <a:lnTo>
                    <a:pt x="196723" y="461721"/>
                  </a:lnTo>
                  <a:lnTo>
                    <a:pt x="197027" y="464781"/>
                  </a:lnTo>
                  <a:lnTo>
                    <a:pt x="197535" y="467410"/>
                  </a:lnTo>
                  <a:lnTo>
                    <a:pt x="202514" y="466509"/>
                  </a:lnTo>
                  <a:close/>
                </a:path>
                <a:path w="531495" h="525780">
                  <a:moveTo>
                    <a:pt x="205079" y="480301"/>
                  </a:moveTo>
                  <a:lnTo>
                    <a:pt x="204254" y="479463"/>
                  </a:lnTo>
                  <a:lnTo>
                    <a:pt x="203581" y="479386"/>
                  </a:lnTo>
                  <a:lnTo>
                    <a:pt x="205079" y="480301"/>
                  </a:lnTo>
                  <a:close/>
                </a:path>
                <a:path w="531495" h="525780">
                  <a:moveTo>
                    <a:pt x="207137" y="474268"/>
                  </a:moveTo>
                  <a:lnTo>
                    <a:pt x="201663" y="476885"/>
                  </a:lnTo>
                  <a:lnTo>
                    <a:pt x="204254" y="479463"/>
                  </a:lnTo>
                  <a:lnTo>
                    <a:pt x="207137" y="479806"/>
                  </a:lnTo>
                  <a:lnTo>
                    <a:pt x="207137" y="474268"/>
                  </a:lnTo>
                  <a:close/>
                </a:path>
                <a:path w="531495" h="525780">
                  <a:moveTo>
                    <a:pt x="207695" y="474002"/>
                  </a:moveTo>
                  <a:lnTo>
                    <a:pt x="207137" y="472516"/>
                  </a:lnTo>
                  <a:lnTo>
                    <a:pt x="207137" y="474268"/>
                  </a:lnTo>
                  <a:lnTo>
                    <a:pt x="207695" y="474002"/>
                  </a:lnTo>
                  <a:close/>
                </a:path>
                <a:path w="531495" h="525780">
                  <a:moveTo>
                    <a:pt x="208749" y="455485"/>
                  </a:moveTo>
                  <a:lnTo>
                    <a:pt x="208686" y="454533"/>
                  </a:lnTo>
                  <a:lnTo>
                    <a:pt x="203847" y="454533"/>
                  </a:lnTo>
                  <a:lnTo>
                    <a:pt x="203873" y="455066"/>
                  </a:lnTo>
                  <a:lnTo>
                    <a:pt x="203873" y="455612"/>
                  </a:lnTo>
                  <a:lnTo>
                    <a:pt x="203898" y="456145"/>
                  </a:lnTo>
                  <a:lnTo>
                    <a:pt x="205511" y="455930"/>
                  </a:lnTo>
                  <a:lnTo>
                    <a:pt x="207137" y="455701"/>
                  </a:lnTo>
                  <a:lnTo>
                    <a:pt x="208749" y="455485"/>
                  </a:lnTo>
                  <a:close/>
                </a:path>
                <a:path w="531495" h="525780">
                  <a:moveTo>
                    <a:pt x="217525" y="21615"/>
                  </a:moveTo>
                  <a:lnTo>
                    <a:pt x="215277" y="17411"/>
                  </a:lnTo>
                  <a:lnTo>
                    <a:pt x="213931" y="21056"/>
                  </a:lnTo>
                  <a:lnTo>
                    <a:pt x="214249" y="22440"/>
                  </a:lnTo>
                  <a:lnTo>
                    <a:pt x="217525" y="21615"/>
                  </a:lnTo>
                  <a:close/>
                </a:path>
                <a:path w="531495" h="525780">
                  <a:moveTo>
                    <a:pt x="225336" y="496570"/>
                  </a:moveTo>
                  <a:lnTo>
                    <a:pt x="224929" y="494995"/>
                  </a:lnTo>
                  <a:lnTo>
                    <a:pt x="221119" y="497027"/>
                  </a:lnTo>
                  <a:lnTo>
                    <a:pt x="222618" y="497776"/>
                  </a:lnTo>
                  <a:lnTo>
                    <a:pt x="225298" y="499135"/>
                  </a:lnTo>
                  <a:lnTo>
                    <a:pt x="225336" y="496570"/>
                  </a:lnTo>
                  <a:close/>
                </a:path>
                <a:path w="531495" h="525780">
                  <a:moveTo>
                    <a:pt x="226263" y="57810"/>
                  </a:moveTo>
                  <a:lnTo>
                    <a:pt x="224790" y="57162"/>
                  </a:lnTo>
                  <a:lnTo>
                    <a:pt x="223939" y="56502"/>
                  </a:lnTo>
                  <a:lnTo>
                    <a:pt x="222618" y="56502"/>
                  </a:lnTo>
                  <a:lnTo>
                    <a:pt x="221640" y="57937"/>
                  </a:lnTo>
                  <a:lnTo>
                    <a:pt x="221767" y="58115"/>
                  </a:lnTo>
                  <a:lnTo>
                    <a:pt x="224015" y="61277"/>
                  </a:lnTo>
                  <a:lnTo>
                    <a:pt x="224574" y="59410"/>
                  </a:lnTo>
                  <a:lnTo>
                    <a:pt x="226263" y="57810"/>
                  </a:lnTo>
                  <a:close/>
                </a:path>
                <a:path w="531495" h="525780">
                  <a:moveTo>
                    <a:pt x="227266" y="20027"/>
                  </a:moveTo>
                  <a:lnTo>
                    <a:pt x="226758" y="16497"/>
                  </a:lnTo>
                  <a:lnTo>
                    <a:pt x="225310" y="17399"/>
                  </a:lnTo>
                  <a:lnTo>
                    <a:pt x="225933" y="19773"/>
                  </a:lnTo>
                  <a:lnTo>
                    <a:pt x="226974" y="19177"/>
                  </a:lnTo>
                  <a:lnTo>
                    <a:pt x="227266" y="20027"/>
                  </a:lnTo>
                  <a:close/>
                </a:path>
                <a:path w="531495" h="525780">
                  <a:moveTo>
                    <a:pt x="236296" y="15862"/>
                  </a:moveTo>
                  <a:lnTo>
                    <a:pt x="234619" y="12852"/>
                  </a:lnTo>
                  <a:lnTo>
                    <a:pt x="234619" y="17970"/>
                  </a:lnTo>
                  <a:lnTo>
                    <a:pt x="236296" y="15862"/>
                  </a:lnTo>
                  <a:close/>
                </a:path>
                <a:path w="531495" h="525780">
                  <a:moveTo>
                    <a:pt x="244259" y="7620"/>
                  </a:moveTo>
                  <a:lnTo>
                    <a:pt x="242379" y="5524"/>
                  </a:lnTo>
                  <a:lnTo>
                    <a:pt x="239839" y="6362"/>
                  </a:lnTo>
                  <a:lnTo>
                    <a:pt x="242023" y="6997"/>
                  </a:lnTo>
                  <a:lnTo>
                    <a:pt x="244259" y="7620"/>
                  </a:lnTo>
                  <a:close/>
                </a:path>
                <a:path w="531495" h="525780">
                  <a:moveTo>
                    <a:pt x="247116" y="41897"/>
                  </a:moveTo>
                  <a:lnTo>
                    <a:pt x="247015" y="41630"/>
                  </a:lnTo>
                  <a:lnTo>
                    <a:pt x="246710" y="42418"/>
                  </a:lnTo>
                  <a:lnTo>
                    <a:pt x="247116" y="41897"/>
                  </a:lnTo>
                  <a:close/>
                </a:path>
                <a:path w="531495" h="525780">
                  <a:moveTo>
                    <a:pt x="249301" y="42710"/>
                  </a:moveTo>
                  <a:lnTo>
                    <a:pt x="248297" y="40335"/>
                  </a:lnTo>
                  <a:lnTo>
                    <a:pt x="247116" y="41897"/>
                  </a:lnTo>
                  <a:lnTo>
                    <a:pt x="247726" y="43395"/>
                  </a:lnTo>
                  <a:lnTo>
                    <a:pt x="249301" y="42710"/>
                  </a:lnTo>
                  <a:close/>
                </a:path>
                <a:path w="531495" h="525780">
                  <a:moveTo>
                    <a:pt x="252806" y="437629"/>
                  </a:moveTo>
                  <a:lnTo>
                    <a:pt x="251841" y="431622"/>
                  </a:lnTo>
                  <a:lnTo>
                    <a:pt x="247586" y="435419"/>
                  </a:lnTo>
                  <a:lnTo>
                    <a:pt x="245033" y="435038"/>
                  </a:lnTo>
                  <a:lnTo>
                    <a:pt x="248272" y="436029"/>
                  </a:lnTo>
                  <a:lnTo>
                    <a:pt x="252806" y="437629"/>
                  </a:lnTo>
                  <a:close/>
                </a:path>
                <a:path w="531495" h="525780">
                  <a:moveTo>
                    <a:pt x="259676" y="438480"/>
                  </a:moveTo>
                  <a:lnTo>
                    <a:pt x="257098" y="437857"/>
                  </a:lnTo>
                  <a:lnTo>
                    <a:pt x="258013" y="441299"/>
                  </a:lnTo>
                  <a:lnTo>
                    <a:pt x="257822" y="440410"/>
                  </a:lnTo>
                  <a:lnTo>
                    <a:pt x="258991" y="441452"/>
                  </a:lnTo>
                  <a:lnTo>
                    <a:pt x="259181" y="441236"/>
                  </a:lnTo>
                  <a:lnTo>
                    <a:pt x="259562" y="441045"/>
                  </a:lnTo>
                  <a:lnTo>
                    <a:pt x="259562" y="440817"/>
                  </a:lnTo>
                  <a:lnTo>
                    <a:pt x="259676" y="438480"/>
                  </a:lnTo>
                  <a:close/>
                </a:path>
                <a:path w="531495" h="525780">
                  <a:moveTo>
                    <a:pt x="265582" y="48869"/>
                  </a:moveTo>
                  <a:lnTo>
                    <a:pt x="264401" y="48488"/>
                  </a:lnTo>
                  <a:lnTo>
                    <a:pt x="265252" y="49123"/>
                  </a:lnTo>
                  <a:lnTo>
                    <a:pt x="265582" y="48869"/>
                  </a:lnTo>
                  <a:close/>
                </a:path>
                <a:path w="531495" h="525780">
                  <a:moveTo>
                    <a:pt x="265925" y="53505"/>
                  </a:moveTo>
                  <a:lnTo>
                    <a:pt x="265303" y="52743"/>
                  </a:lnTo>
                  <a:lnTo>
                    <a:pt x="264756" y="53047"/>
                  </a:lnTo>
                  <a:lnTo>
                    <a:pt x="265925" y="53505"/>
                  </a:lnTo>
                  <a:close/>
                </a:path>
                <a:path w="531495" h="525780">
                  <a:moveTo>
                    <a:pt x="267157" y="502907"/>
                  </a:moveTo>
                  <a:lnTo>
                    <a:pt x="265442" y="501535"/>
                  </a:lnTo>
                  <a:lnTo>
                    <a:pt x="264693" y="498322"/>
                  </a:lnTo>
                  <a:lnTo>
                    <a:pt x="262089" y="500240"/>
                  </a:lnTo>
                  <a:lnTo>
                    <a:pt x="261581" y="500621"/>
                  </a:lnTo>
                  <a:lnTo>
                    <a:pt x="261899" y="502107"/>
                  </a:lnTo>
                  <a:lnTo>
                    <a:pt x="261797" y="503389"/>
                  </a:lnTo>
                  <a:lnTo>
                    <a:pt x="264020" y="503199"/>
                  </a:lnTo>
                  <a:lnTo>
                    <a:pt x="267157" y="502907"/>
                  </a:lnTo>
                  <a:close/>
                </a:path>
                <a:path w="531495" h="525780">
                  <a:moveTo>
                    <a:pt x="268046" y="51219"/>
                  </a:moveTo>
                  <a:lnTo>
                    <a:pt x="265252" y="49123"/>
                  </a:lnTo>
                  <a:lnTo>
                    <a:pt x="263461" y="50520"/>
                  </a:lnTo>
                  <a:lnTo>
                    <a:pt x="265303" y="52743"/>
                  </a:lnTo>
                  <a:lnTo>
                    <a:pt x="268046" y="51219"/>
                  </a:lnTo>
                  <a:close/>
                </a:path>
                <a:path w="531495" h="525780">
                  <a:moveTo>
                    <a:pt x="268986" y="0"/>
                  </a:moveTo>
                  <a:lnTo>
                    <a:pt x="265696" y="2679"/>
                  </a:lnTo>
                  <a:lnTo>
                    <a:pt x="263575" y="3073"/>
                  </a:lnTo>
                  <a:lnTo>
                    <a:pt x="266153" y="3708"/>
                  </a:lnTo>
                  <a:lnTo>
                    <a:pt x="268871" y="6299"/>
                  </a:lnTo>
                  <a:lnTo>
                    <a:pt x="268986" y="0"/>
                  </a:lnTo>
                  <a:close/>
                </a:path>
                <a:path w="531495" h="525780">
                  <a:moveTo>
                    <a:pt x="285292" y="442569"/>
                  </a:moveTo>
                  <a:lnTo>
                    <a:pt x="283451" y="440029"/>
                  </a:lnTo>
                  <a:lnTo>
                    <a:pt x="281432" y="438696"/>
                  </a:lnTo>
                  <a:lnTo>
                    <a:pt x="277952" y="440423"/>
                  </a:lnTo>
                  <a:lnTo>
                    <a:pt x="279819" y="443001"/>
                  </a:lnTo>
                  <a:lnTo>
                    <a:pt x="281813" y="444309"/>
                  </a:lnTo>
                  <a:lnTo>
                    <a:pt x="285292" y="442569"/>
                  </a:lnTo>
                  <a:close/>
                </a:path>
                <a:path w="531495" h="525780">
                  <a:moveTo>
                    <a:pt x="300469" y="525449"/>
                  </a:moveTo>
                  <a:lnTo>
                    <a:pt x="299186" y="520128"/>
                  </a:lnTo>
                  <a:lnTo>
                    <a:pt x="296659" y="521576"/>
                  </a:lnTo>
                  <a:lnTo>
                    <a:pt x="293852" y="522033"/>
                  </a:lnTo>
                  <a:lnTo>
                    <a:pt x="297573" y="523963"/>
                  </a:lnTo>
                  <a:lnTo>
                    <a:pt x="300469" y="525449"/>
                  </a:lnTo>
                  <a:close/>
                </a:path>
                <a:path w="531495" h="525780">
                  <a:moveTo>
                    <a:pt x="306349" y="484187"/>
                  </a:moveTo>
                  <a:lnTo>
                    <a:pt x="303999" y="485089"/>
                  </a:lnTo>
                  <a:lnTo>
                    <a:pt x="302260" y="485368"/>
                  </a:lnTo>
                  <a:lnTo>
                    <a:pt x="302856" y="486575"/>
                  </a:lnTo>
                  <a:lnTo>
                    <a:pt x="304266" y="489419"/>
                  </a:lnTo>
                  <a:lnTo>
                    <a:pt x="306349" y="484187"/>
                  </a:lnTo>
                  <a:close/>
                </a:path>
                <a:path w="531495" h="525780">
                  <a:moveTo>
                    <a:pt x="310426" y="55778"/>
                  </a:moveTo>
                  <a:lnTo>
                    <a:pt x="306438" y="52768"/>
                  </a:lnTo>
                  <a:lnTo>
                    <a:pt x="307733" y="55778"/>
                  </a:lnTo>
                  <a:lnTo>
                    <a:pt x="309765" y="60426"/>
                  </a:lnTo>
                  <a:lnTo>
                    <a:pt x="310426" y="55778"/>
                  </a:lnTo>
                  <a:close/>
                </a:path>
                <a:path w="531495" h="525780">
                  <a:moveTo>
                    <a:pt x="315683" y="479285"/>
                  </a:moveTo>
                  <a:lnTo>
                    <a:pt x="313817" y="479666"/>
                  </a:lnTo>
                  <a:lnTo>
                    <a:pt x="314401" y="479666"/>
                  </a:lnTo>
                  <a:lnTo>
                    <a:pt x="315683" y="479285"/>
                  </a:lnTo>
                  <a:close/>
                </a:path>
                <a:path w="531495" h="525780">
                  <a:moveTo>
                    <a:pt x="316166" y="481291"/>
                  </a:moveTo>
                  <a:lnTo>
                    <a:pt x="314985" y="481723"/>
                  </a:lnTo>
                  <a:lnTo>
                    <a:pt x="314452" y="482206"/>
                  </a:lnTo>
                  <a:lnTo>
                    <a:pt x="316166" y="481291"/>
                  </a:lnTo>
                  <a:close/>
                </a:path>
                <a:path w="531495" h="525780">
                  <a:moveTo>
                    <a:pt x="317309" y="479666"/>
                  </a:moveTo>
                  <a:lnTo>
                    <a:pt x="314401" y="479666"/>
                  </a:lnTo>
                  <a:lnTo>
                    <a:pt x="310692" y="480771"/>
                  </a:lnTo>
                  <a:lnTo>
                    <a:pt x="311378" y="483057"/>
                  </a:lnTo>
                  <a:lnTo>
                    <a:pt x="314985" y="481723"/>
                  </a:lnTo>
                  <a:lnTo>
                    <a:pt x="317309" y="479666"/>
                  </a:lnTo>
                  <a:close/>
                </a:path>
                <a:path w="531495" h="525780">
                  <a:moveTo>
                    <a:pt x="329653" y="58242"/>
                  </a:moveTo>
                  <a:lnTo>
                    <a:pt x="325729" y="58178"/>
                  </a:lnTo>
                  <a:lnTo>
                    <a:pt x="324231" y="58648"/>
                  </a:lnTo>
                  <a:lnTo>
                    <a:pt x="326034" y="61950"/>
                  </a:lnTo>
                  <a:lnTo>
                    <a:pt x="327075" y="60871"/>
                  </a:lnTo>
                  <a:lnTo>
                    <a:pt x="329653" y="58242"/>
                  </a:lnTo>
                  <a:close/>
                </a:path>
                <a:path w="531495" h="525780">
                  <a:moveTo>
                    <a:pt x="344805" y="107924"/>
                  </a:moveTo>
                  <a:lnTo>
                    <a:pt x="339864" y="107632"/>
                  </a:lnTo>
                  <a:lnTo>
                    <a:pt x="340321" y="109537"/>
                  </a:lnTo>
                  <a:lnTo>
                    <a:pt x="340944" y="109308"/>
                  </a:lnTo>
                  <a:lnTo>
                    <a:pt x="344805" y="107924"/>
                  </a:lnTo>
                  <a:close/>
                </a:path>
                <a:path w="531495" h="525780">
                  <a:moveTo>
                    <a:pt x="352640" y="20955"/>
                  </a:moveTo>
                  <a:lnTo>
                    <a:pt x="350316" y="22123"/>
                  </a:lnTo>
                  <a:lnTo>
                    <a:pt x="348830" y="21869"/>
                  </a:lnTo>
                  <a:lnTo>
                    <a:pt x="349084" y="23355"/>
                  </a:lnTo>
                  <a:lnTo>
                    <a:pt x="347916" y="25679"/>
                  </a:lnTo>
                  <a:lnTo>
                    <a:pt x="351459" y="25387"/>
                  </a:lnTo>
                  <a:lnTo>
                    <a:pt x="352348" y="24498"/>
                  </a:lnTo>
                  <a:lnTo>
                    <a:pt x="352412" y="23952"/>
                  </a:lnTo>
                  <a:lnTo>
                    <a:pt x="352640" y="20955"/>
                  </a:lnTo>
                  <a:close/>
                </a:path>
                <a:path w="531495" h="525780">
                  <a:moveTo>
                    <a:pt x="353047" y="505244"/>
                  </a:moveTo>
                  <a:lnTo>
                    <a:pt x="352196" y="501954"/>
                  </a:lnTo>
                  <a:lnTo>
                    <a:pt x="349758" y="503288"/>
                  </a:lnTo>
                  <a:lnTo>
                    <a:pt x="348005" y="504228"/>
                  </a:lnTo>
                  <a:lnTo>
                    <a:pt x="351650" y="505574"/>
                  </a:lnTo>
                  <a:lnTo>
                    <a:pt x="353047" y="505244"/>
                  </a:lnTo>
                  <a:close/>
                </a:path>
                <a:path w="531495" h="525780">
                  <a:moveTo>
                    <a:pt x="382955" y="125323"/>
                  </a:moveTo>
                  <a:lnTo>
                    <a:pt x="382841" y="122834"/>
                  </a:lnTo>
                  <a:lnTo>
                    <a:pt x="382295" y="123393"/>
                  </a:lnTo>
                  <a:lnTo>
                    <a:pt x="381368" y="124307"/>
                  </a:lnTo>
                  <a:lnTo>
                    <a:pt x="380873" y="124790"/>
                  </a:lnTo>
                  <a:lnTo>
                    <a:pt x="382955" y="125323"/>
                  </a:lnTo>
                  <a:close/>
                </a:path>
                <a:path w="531495" h="525780">
                  <a:moveTo>
                    <a:pt x="391160" y="122758"/>
                  </a:moveTo>
                  <a:lnTo>
                    <a:pt x="386321" y="120700"/>
                  </a:lnTo>
                  <a:lnTo>
                    <a:pt x="386880" y="122859"/>
                  </a:lnTo>
                  <a:lnTo>
                    <a:pt x="387273" y="125171"/>
                  </a:lnTo>
                  <a:lnTo>
                    <a:pt x="388632" y="124320"/>
                  </a:lnTo>
                  <a:lnTo>
                    <a:pt x="389737" y="123647"/>
                  </a:lnTo>
                  <a:lnTo>
                    <a:pt x="391160" y="122758"/>
                  </a:lnTo>
                  <a:close/>
                </a:path>
                <a:path w="531495" h="525780">
                  <a:moveTo>
                    <a:pt x="391668" y="114312"/>
                  </a:moveTo>
                  <a:lnTo>
                    <a:pt x="390017" y="114160"/>
                  </a:lnTo>
                  <a:lnTo>
                    <a:pt x="390537" y="114528"/>
                  </a:lnTo>
                  <a:lnTo>
                    <a:pt x="391668" y="114312"/>
                  </a:lnTo>
                  <a:close/>
                </a:path>
                <a:path w="531495" h="525780">
                  <a:moveTo>
                    <a:pt x="391706" y="118999"/>
                  </a:moveTo>
                  <a:lnTo>
                    <a:pt x="390740" y="118148"/>
                  </a:lnTo>
                  <a:lnTo>
                    <a:pt x="390207" y="118491"/>
                  </a:lnTo>
                  <a:lnTo>
                    <a:pt x="391706" y="118999"/>
                  </a:lnTo>
                  <a:close/>
                </a:path>
                <a:path w="531495" h="525780">
                  <a:moveTo>
                    <a:pt x="392963" y="95250"/>
                  </a:moveTo>
                  <a:lnTo>
                    <a:pt x="392480" y="93980"/>
                  </a:lnTo>
                  <a:lnTo>
                    <a:pt x="390118" y="94615"/>
                  </a:lnTo>
                  <a:lnTo>
                    <a:pt x="390461" y="95656"/>
                  </a:lnTo>
                  <a:lnTo>
                    <a:pt x="390880" y="97002"/>
                  </a:lnTo>
                  <a:lnTo>
                    <a:pt x="391541" y="99060"/>
                  </a:lnTo>
                  <a:lnTo>
                    <a:pt x="392963" y="95250"/>
                  </a:lnTo>
                  <a:close/>
                </a:path>
                <a:path w="531495" h="525780">
                  <a:moveTo>
                    <a:pt x="393382" y="116471"/>
                  </a:moveTo>
                  <a:lnTo>
                    <a:pt x="390537" y="114528"/>
                  </a:lnTo>
                  <a:lnTo>
                    <a:pt x="387273" y="115138"/>
                  </a:lnTo>
                  <a:lnTo>
                    <a:pt x="390740" y="118148"/>
                  </a:lnTo>
                  <a:lnTo>
                    <a:pt x="393382" y="116471"/>
                  </a:lnTo>
                  <a:close/>
                </a:path>
                <a:path w="531495" h="525780">
                  <a:moveTo>
                    <a:pt x="397992" y="455587"/>
                  </a:moveTo>
                  <a:lnTo>
                    <a:pt x="397522" y="452412"/>
                  </a:lnTo>
                  <a:lnTo>
                    <a:pt x="397306" y="450837"/>
                  </a:lnTo>
                  <a:lnTo>
                    <a:pt x="396989" y="450862"/>
                  </a:lnTo>
                  <a:lnTo>
                    <a:pt x="396697" y="450900"/>
                  </a:lnTo>
                  <a:lnTo>
                    <a:pt x="396379" y="450926"/>
                  </a:lnTo>
                  <a:lnTo>
                    <a:pt x="396379" y="455764"/>
                  </a:lnTo>
                  <a:lnTo>
                    <a:pt x="396913" y="455701"/>
                  </a:lnTo>
                  <a:lnTo>
                    <a:pt x="397459" y="455650"/>
                  </a:lnTo>
                  <a:lnTo>
                    <a:pt x="397992" y="455587"/>
                  </a:lnTo>
                  <a:close/>
                </a:path>
                <a:path w="531495" h="525780">
                  <a:moveTo>
                    <a:pt x="401383" y="482777"/>
                  </a:moveTo>
                  <a:lnTo>
                    <a:pt x="397992" y="477494"/>
                  </a:lnTo>
                  <a:lnTo>
                    <a:pt x="397776" y="482066"/>
                  </a:lnTo>
                  <a:lnTo>
                    <a:pt x="397878" y="484251"/>
                  </a:lnTo>
                  <a:lnTo>
                    <a:pt x="401383" y="482777"/>
                  </a:lnTo>
                  <a:close/>
                </a:path>
                <a:path w="531495" h="525780">
                  <a:moveTo>
                    <a:pt x="408406" y="98577"/>
                  </a:moveTo>
                  <a:lnTo>
                    <a:pt x="406958" y="98996"/>
                  </a:lnTo>
                  <a:lnTo>
                    <a:pt x="406958" y="95986"/>
                  </a:lnTo>
                  <a:lnTo>
                    <a:pt x="406133" y="96621"/>
                  </a:lnTo>
                  <a:lnTo>
                    <a:pt x="405409" y="97091"/>
                  </a:lnTo>
                  <a:lnTo>
                    <a:pt x="403694" y="98615"/>
                  </a:lnTo>
                  <a:lnTo>
                    <a:pt x="400748" y="97650"/>
                  </a:lnTo>
                  <a:lnTo>
                    <a:pt x="401675" y="101079"/>
                  </a:lnTo>
                  <a:lnTo>
                    <a:pt x="402526" y="101815"/>
                  </a:lnTo>
                  <a:lnTo>
                    <a:pt x="402653" y="101739"/>
                  </a:lnTo>
                  <a:lnTo>
                    <a:pt x="408406" y="98577"/>
                  </a:lnTo>
                  <a:close/>
                </a:path>
                <a:path w="531495" h="525780">
                  <a:moveTo>
                    <a:pt x="413575" y="147358"/>
                  </a:moveTo>
                  <a:lnTo>
                    <a:pt x="411861" y="144449"/>
                  </a:lnTo>
                  <a:lnTo>
                    <a:pt x="412496" y="139534"/>
                  </a:lnTo>
                  <a:lnTo>
                    <a:pt x="407009" y="140055"/>
                  </a:lnTo>
                  <a:lnTo>
                    <a:pt x="410603" y="145796"/>
                  </a:lnTo>
                  <a:lnTo>
                    <a:pt x="413575" y="147358"/>
                  </a:lnTo>
                  <a:close/>
                </a:path>
                <a:path w="531495" h="525780">
                  <a:moveTo>
                    <a:pt x="432473" y="90690"/>
                  </a:moveTo>
                  <a:lnTo>
                    <a:pt x="430580" y="90944"/>
                  </a:lnTo>
                  <a:lnTo>
                    <a:pt x="426135" y="91516"/>
                  </a:lnTo>
                  <a:lnTo>
                    <a:pt x="428675" y="92722"/>
                  </a:lnTo>
                  <a:lnTo>
                    <a:pt x="430250" y="93484"/>
                  </a:lnTo>
                  <a:lnTo>
                    <a:pt x="432193" y="94424"/>
                  </a:lnTo>
                  <a:lnTo>
                    <a:pt x="432384" y="91998"/>
                  </a:lnTo>
                  <a:lnTo>
                    <a:pt x="432473" y="90690"/>
                  </a:lnTo>
                  <a:close/>
                </a:path>
                <a:path w="531495" h="525780">
                  <a:moveTo>
                    <a:pt x="434340" y="99174"/>
                  </a:moveTo>
                  <a:lnTo>
                    <a:pt x="433260" y="98132"/>
                  </a:lnTo>
                  <a:lnTo>
                    <a:pt x="430631" y="95567"/>
                  </a:lnTo>
                  <a:lnTo>
                    <a:pt x="430542" y="99466"/>
                  </a:lnTo>
                  <a:lnTo>
                    <a:pt x="431012" y="100977"/>
                  </a:lnTo>
                  <a:lnTo>
                    <a:pt x="434340" y="99174"/>
                  </a:lnTo>
                  <a:close/>
                </a:path>
                <a:path w="531495" h="525780">
                  <a:moveTo>
                    <a:pt x="434492" y="357314"/>
                  </a:moveTo>
                  <a:lnTo>
                    <a:pt x="433793" y="356019"/>
                  </a:lnTo>
                  <a:lnTo>
                    <a:pt x="432181" y="356260"/>
                  </a:lnTo>
                  <a:lnTo>
                    <a:pt x="428485" y="356743"/>
                  </a:lnTo>
                  <a:lnTo>
                    <a:pt x="430669" y="358952"/>
                  </a:lnTo>
                  <a:lnTo>
                    <a:pt x="430796" y="359054"/>
                  </a:lnTo>
                  <a:lnTo>
                    <a:pt x="432028" y="358482"/>
                  </a:lnTo>
                  <a:lnTo>
                    <a:pt x="433260" y="357886"/>
                  </a:lnTo>
                  <a:lnTo>
                    <a:pt x="434492" y="357314"/>
                  </a:lnTo>
                  <a:close/>
                </a:path>
                <a:path w="531495" h="525780">
                  <a:moveTo>
                    <a:pt x="439343" y="473913"/>
                  </a:moveTo>
                  <a:lnTo>
                    <a:pt x="439318" y="473367"/>
                  </a:lnTo>
                  <a:lnTo>
                    <a:pt x="439280" y="472808"/>
                  </a:lnTo>
                  <a:lnTo>
                    <a:pt x="439254" y="472287"/>
                  </a:lnTo>
                  <a:lnTo>
                    <a:pt x="437654" y="472516"/>
                  </a:lnTo>
                  <a:lnTo>
                    <a:pt x="436054" y="472732"/>
                  </a:lnTo>
                  <a:lnTo>
                    <a:pt x="434441" y="472960"/>
                  </a:lnTo>
                  <a:lnTo>
                    <a:pt x="434467" y="473278"/>
                  </a:lnTo>
                  <a:lnTo>
                    <a:pt x="434505" y="473595"/>
                  </a:lnTo>
                  <a:lnTo>
                    <a:pt x="434530" y="473913"/>
                  </a:lnTo>
                  <a:lnTo>
                    <a:pt x="439343" y="473913"/>
                  </a:lnTo>
                  <a:close/>
                </a:path>
                <a:path w="531495" h="525780">
                  <a:moveTo>
                    <a:pt x="441693" y="148336"/>
                  </a:moveTo>
                  <a:lnTo>
                    <a:pt x="438111" y="147040"/>
                  </a:lnTo>
                  <a:lnTo>
                    <a:pt x="437286" y="148056"/>
                  </a:lnTo>
                  <a:lnTo>
                    <a:pt x="437921" y="149669"/>
                  </a:lnTo>
                  <a:lnTo>
                    <a:pt x="439026" y="149288"/>
                  </a:lnTo>
                  <a:lnTo>
                    <a:pt x="440359" y="148793"/>
                  </a:lnTo>
                  <a:lnTo>
                    <a:pt x="441693" y="148336"/>
                  </a:lnTo>
                  <a:close/>
                </a:path>
                <a:path w="531495" h="525780">
                  <a:moveTo>
                    <a:pt x="442671" y="352120"/>
                  </a:moveTo>
                  <a:lnTo>
                    <a:pt x="440702" y="348830"/>
                  </a:lnTo>
                  <a:lnTo>
                    <a:pt x="439407" y="350443"/>
                  </a:lnTo>
                  <a:lnTo>
                    <a:pt x="436676" y="351053"/>
                  </a:lnTo>
                  <a:lnTo>
                    <a:pt x="438619" y="354342"/>
                  </a:lnTo>
                  <a:lnTo>
                    <a:pt x="439940" y="352729"/>
                  </a:lnTo>
                  <a:lnTo>
                    <a:pt x="442671" y="352120"/>
                  </a:lnTo>
                  <a:close/>
                </a:path>
                <a:path w="531495" h="525780">
                  <a:moveTo>
                    <a:pt x="457009" y="134315"/>
                  </a:moveTo>
                  <a:lnTo>
                    <a:pt x="455104" y="130492"/>
                  </a:lnTo>
                  <a:lnTo>
                    <a:pt x="451497" y="139357"/>
                  </a:lnTo>
                  <a:lnTo>
                    <a:pt x="455676" y="136309"/>
                  </a:lnTo>
                  <a:lnTo>
                    <a:pt x="457009" y="134315"/>
                  </a:lnTo>
                  <a:close/>
                </a:path>
                <a:path w="531495" h="525780">
                  <a:moveTo>
                    <a:pt x="462267" y="117856"/>
                  </a:moveTo>
                  <a:lnTo>
                    <a:pt x="457758" y="114122"/>
                  </a:lnTo>
                  <a:lnTo>
                    <a:pt x="454253" y="117856"/>
                  </a:lnTo>
                  <a:lnTo>
                    <a:pt x="462267" y="117856"/>
                  </a:lnTo>
                  <a:close/>
                </a:path>
                <a:path w="531495" h="525780">
                  <a:moveTo>
                    <a:pt x="466686" y="302869"/>
                  </a:moveTo>
                  <a:lnTo>
                    <a:pt x="466636" y="302234"/>
                  </a:lnTo>
                  <a:lnTo>
                    <a:pt x="466598" y="301917"/>
                  </a:lnTo>
                  <a:lnTo>
                    <a:pt x="461784" y="301917"/>
                  </a:lnTo>
                  <a:lnTo>
                    <a:pt x="461810" y="302475"/>
                  </a:lnTo>
                  <a:lnTo>
                    <a:pt x="461848" y="302996"/>
                  </a:lnTo>
                  <a:lnTo>
                    <a:pt x="461873" y="303555"/>
                  </a:lnTo>
                  <a:lnTo>
                    <a:pt x="463486" y="303314"/>
                  </a:lnTo>
                  <a:lnTo>
                    <a:pt x="465086" y="303110"/>
                  </a:lnTo>
                  <a:lnTo>
                    <a:pt x="466686" y="302869"/>
                  </a:lnTo>
                  <a:close/>
                </a:path>
                <a:path w="531495" h="525780">
                  <a:moveTo>
                    <a:pt x="467080" y="124815"/>
                  </a:moveTo>
                  <a:lnTo>
                    <a:pt x="464096" y="121627"/>
                  </a:lnTo>
                  <a:lnTo>
                    <a:pt x="462508" y="125272"/>
                  </a:lnTo>
                  <a:lnTo>
                    <a:pt x="460997" y="128676"/>
                  </a:lnTo>
                  <a:lnTo>
                    <a:pt x="465366" y="125895"/>
                  </a:lnTo>
                  <a:lnTo>
                    <a:pt x="467080" y="124815"/>
                  </a:lnTo>
                  <a:close/>
                </a:path>
                <a:path w="531495" h="525780">
                  <a:moveTo>
                    <a:pt x="467575" y="378548"/>
                  </a:moveTo>
                  <a:lnTo>
                    <a:pt x="465493" y="378015"/>
                  </a:lnTo>
                  <a:lnTo>
                    <a:pt x="465620" y="380517"/>
                  </a:lnTo>
                  <a:lnTo>
                    <a:pt x="466178" y="379971"/>
                  </a:lnTo>
                  <a:lnTo>
                    <a:pt x="467080" y="379031"/>
                  </a:lnTo>
                  <a:lnTo>
                    <a:pt x="467575" y="378548"/>
                  </a:lnTo>
                  <a:close/>
                </a:path>
                <a:path w="531495" h="525780">
                  <a:moveTo>
                    <a:pt x="467677" y="117640"/>
                  </a:moveTo>
                  <a:lnTo>
                    <a:pt x="467131" y="117094"/>
                  </a:lnTo>
                  <a:lnTo>
                    <a:pt x="466217" y="116154"/>
                  </a:lnTo>
                  <a:lnTo>
                    <a:pt x="465734" y="115671"/>
                  </a:lnTo>
                  <a:lnTo>
                    <a:pt x="465201" y="117754"/>
                  </a:lnTo>
                  <a:lnTo>
                    <a:pt x="467677" y="117640"/>
                  </a:lnTo>
                  <a:close/>
                </a:path>
                <a:path w="531495" h="525780">
                  <a:moveTo>
                    <a:pt x="468630" y="421728"/>
                  </a:moveTo>
                  <a:lnTo>
                    <a:pt x="466191" y="421538"/>
                  </a:lnTo>
                  <a:lnTo>
                    <a:pt x="464883" y="421449"/>
                  </a:lnTo>
                  <a:lnTo>
                    <a:pt x="465709" y="427786"/>
                  </a:lnTo>
                  <a:lnTo>
                    <a:pt x="467702" y="423672"/>
                  </a:lnTo>
                  <a:lnTo>
                    <a:pt x="468630" y="421728"/>
                  </a:lnTo>
                  <a:close/>
                </a:path>
                <a:path w="531495" h="525780">
                  <a:moveTo>
                    <a:pt x="468947" y="238785"/>
                  </a:moveTo>
                  <a:lnTo>
                    <a:pt x="467321" y="239585"/>
                  </a:lnTo>
                  <a:lnTo>
                    <a:pt x="467855" y="239864"/>
                  </a:lnTo>
                  <a:lnTo>
                    <a:pt x="468947" y="238785"/>
                  </a:lnTo>
                  <a:close/>
                </a:path>
                <a:path w="531495" h="525780">
                  <a:moveTo>
                    <a:pt x="469976" y="243497"/>
                  </a:moveTo>
                  <a:lnTo>
                    <a:pt x="468757" y="243497"/>
                  </a:lnTo>
                  <a:lnTo>
                    <a:pt x="468274" y="244106"/>
                  </a:lnTo>
                  <a:lnTo>
                    <a:pt x="469976" y="243497"/>
                  </a:lnTo>
                  <a:close/>
                </a:path>
                <a:path w="531495" h="525780">
                  <a:moveTo>
                    <a:pt x="470547" y="241249"/>
                  </a:moveTo>
                  <a:lnTo>
                    <a:pt x="467855" y="239864"/>
                  </a:lnTo>
                  <a:lnTo>
                    <a:pt x="464159" y="243497"/>
                  </a:lnTo>
                  <a:lnTo>
                    <a:pt x="468757" y="243497"/>
                  </a:lnTo>
                  <a:lnTo>
                    <a:pt x="470547" y="241249"/>
                  </a:lnTo>
                  <a:close/>
                </a:path>
                <a:path w="531495" h="525780">
                  <a:moveTo>
                    <a:pt x="472897" y="186436"/>
                  </a:moveTo>
                  <a:lnTo>
                    <a:pt x="472084" y="184315"/>
                  </a:lnTo>
                  <a:lnTo>
                    <a:pt x="469353" y="186931"/>
                  </a:lnTo>
                  <a:lnTo>
                    <a:pt x="472478" y="187756"/>
                  </a:lnTo>
                  <a:lnTo>
                    <a:pt x="472897" y="186436"/>
                  </a:lnTo>
                  <a:close/>
                </a:path>
                <a:path w="531495" h="525780">
                  <a:moveTo>
                    <a:pt x="474294" y="306476"/>
                  </a:moveTo>
                  <a:lnTo>
                    <a:pt x="474192" y="304292"/>
                  </a:lnTo>
                  <a:lnTo>
                    <a:pt x="470674" y="305777"/>
                  </a:lnTo>
                  <a:lnTo>
                    <a:pt x="471627" y="307225"/>
                  </a:lnTo>
                  <a:lnTo>
                    <a:pt x="474078" y="311035"/>
                  </a:lnTo>
                  <a:lnTo>
                    <a:pt x="474294" y="306476"/>
                  </a:lnTo>
                  <a:close/>
                </a:path>
                <a:path w="531495" h="525780">
                  <a:moveTo>
                    <a:pt x="477812" y="367030"/>
                  </a:moveTo>
                  <a:lnTo>
                    <a:pt x="475996" y="367626"/>
                  </a:lnTo>
                  <a:lnTo>
                    <a:pt x="472363" y="368846"/>
                  </a:lnTo>
                  <a:lnTo>
                    <a:pt x="472363" y="370649"/>
                  </a:lnTo>
                  <a:lnTo>
                    <a:pt x="477481" y="370649"/>
                  </a:lnTo>
                  <a:lnTo>
                    <a:pt x="477812" y="367030"/>
                  </a:lnTo>
                  <a:close/>
                </a:path>
                <a:path w="531495" h="525780">
                  <a:moveTo>
                    <a:pt x="481126" y="423608"/>
                  </a:moveTo>
                  <a:lnTo>
                    <a:pt x="480060" y="423735"/>
                  </a:lnTo>
                  <a:lnTo>
                    <a:pt x="479539" y="423786"/>
                  </a:lnTo>
                  <a:lnTo>
                    <a:pt x="479742" y="425373"/>
                  </a:lnTo>
                  <a:lnTo>
                    <a:pt x="480212" y="428548"/>
                  </a:lnTo>
                  <a:lnTo>
                    <a:pt x="480529" y="428510"/>
                  </a:lnTo>
                  <a:lnTo>
                    <a:pt x="480834" y="428485"/>
                  </a:lnTo>
                  <a:lnTo>
                    <a:pt x="481126" y="428447"/>
                  </a:lnTo>
                  <a:lnTo>
                    <a:pt x="481126" y="423608"/>
                  </a:lnTo>
                  <a:close/>
                </a:path>
                <a:path w="531495" h="525780">
                  <a:moveTo>
                    <a:pt x="486524" y="211340"/>
                  </a:moveTo>
                  <a:lnTo>
                    <a:pt x="484581" y="208026"/>
                  </a:lnTo>
                  <a:lnTo>
                    <a:pt x="483247" y="210667"/>
                  </a:lnTo>
                  <a:lnTo>
                    <a:pt x="481698" y="213779"/>
                  </a:lnTo>
                  <a:lnTo>
                    <a:pt x="484746" y="216814"/>
                  </a:lnTo>
                  <a:lnTo>
                    <a:pt x="486524" y="211340"/>
                  </a:lnTo>
                  <a:close/>
                </a:path>
                <a:path w="531495" h="525780">
                  <a:moveTo>
                    <a:pt x="487019" y="226339"/>
                  </a:moveTo>
                  <a:lnTo>
                    <a:pt x="485940" y="225298"/>
                  </a:lnTo>
                  <a:lnTo>
                    <a:pt x="483311" y="222732"/>
                  </a:lnTo>
                  <a:lnTo>
                    <a:pt x="483222" y="226631"/>
                  </a:lnTo>
                  <a:lnTo>
                    <a:pt x="483692" y="228117"/>
                  </a:lnTo>
                  <a:lnTo>
                    <a:pt x="487019" y="226339"/>
                  </a:lnTo>
                  <a:close/>
                </a:path>
                <a:path w="531495" h="525780">
                  <a:moveTo>
                    <a:pt x="503542" y="164528"/>
                  </a:moveTo>
                  <a:lnTo>
                    <a:pt x="501167" y="165188"/>
                  </a:lnTo>
                  <a:lnTo>
                    <a:pt x="498043" y="166128"/>
                  </a:lnTo>
                  <a:lnTo>
                    <a:pt x="500748" y="169392"/>
                  </a:lnTo>
                  <a:lnTo>
                    <a:pt x="501738" y="167627"/>
                  </a:lnTo>
                  <a:lnTo>
                    <a:pt x="502653" y="166077"/>
                  </a:lnTo>
                  <a:lnTo>
                    <a:pt x="503542" y="164528"/>
                  </a:lnTo>
                  <a:close/>
                </a:path>
                <a:path w="531495" h="525780">
                  <a:moveTo>
                    <a:pt x="508457" y="354977"/>
                  </a:moveTo>
                  <a:lnTo>
                    <a:pt x="501713" y="352729"/>
                  </a:lnTo>
                  <a:lnTo>
                    <a:pt x="499681" y="355282"/>
                  </a:lnTo>
                  <a:lnTo>
                    <a:pt x="502754" y="359410"/>
                  </a:lnTo>
                  <a:lnTo>
                    <a:pt x="505536" y="355168"/>
                  </a:lnTo>
                  <a:lnTo>
                    <a:pt x="508457" y="354977"/>
                  </a:lnTo>
                  <a:close/>
                </a:path>
                <a:path w="531495" h="525780">
                  <a:moveTo>
                    <a:pt x="514159" y="368820"/>
                  </a:moveTo>
                  <a:lnTo>
                    <a:pt x="513511" y="367957"/>
                  </a:lnTo>
                  <a:lnTo>
                    <a:pt x="513892" y="369176"/>
                  </a:lnTo>
                  <a:lnTo>
                    <a:pt x="514159" y="368820"/>
                  </a:lnTo>
                  <a:close/>
                </a:path>
                <a:path w="531495" h="525780">
                  <a:moveTo>
                    <a:pt x="515823" y="259041"/>
                  </a:moveTo>
                  <a:lnTo>
                    <a:pt x="513232" y="252590"/>
                  </a:lnTo>
                  <a:lnTo>
                    <a:pt x="511708" y="253377"/>
                  </a:lnTo>
                  <a:lnTo>
                    <a:pt x="508647" y="254990"/>
                  </a:lnTo>
                  <a:lnTo>
                    <a:pt x="510349" y="254927"/>
                  </a:lnTo>
                  <a:lnTo>
                    <a:pt x="515823" y="259041"/>
                  </a:lnTo>
                  <a:close/>
                </a:path>
                <a:path w="531495" h="525780">
                  <a:moveTo>
                    <a:pt x="517766" y="368858"/>
                  </a:moveTo>
                  <a:lnTo>
                    <a:pt x="515543" y="367030"/>
                  </a:lnTo>
                  <a:lnTo>
                    <a:pt x="514159" y="368820"/>
                  </a:lnTo>
                  <a:lnTo>
                    <a:pt x="516242" y="371614"/>
                  </a:lnTo>
                  <a:lnTo>
                    <a:pt x="517766" y="368858"/>
                  </a:lnTo>
                  <a:close/>
                </a:path>
                <a:path w="531495" h="525780">
                  <a:moveTo>
                    <a:pt x="518541" y="369493"/>
                  </a:moveTo>
                  <a:lnTo>
                    <a:pt x="518071" y="368325"/>
                  </a:lnTo>
                  <a:lnTo>
                    <a:pt x="517766" y="368858"/>
                  </a:lnTo>
                  <a:lnTo>
                    <a:pt x="518541" y="369493"/>
                  </a:lnTo>
                  <a:close/>
                </a:path>
                <a:path w="531495" h="525780">
                  <a:moveTo>
                    <a:pt x="523163" y="178930"/>
                  </a:moveTo>
                  <a:lnTo>
                    <a:pt x="522973" y="178739"/>
                  </a:lnTo>
                  <a:lnTo>
                    <a:pt x="522757" y="178358"/>
                  </a:lnTo>
                  <a:lnTo>
                    <a:pt x="522541" y="178358"/>
                  </a:lnTo>
                  <a:lnTo>
                    <a:pt x="520217" y="178257"/>
                  </a:lnTo>
                  <a:lnTo>
                    <a:pt x="519595" y="180822"/>
                  </a:lnTo>
                  <a:lnTo>
                    <a:pt x="523036" y="179908"/>
                  </a:lnTo>
                  <a:lnTo>
                    <a:pt x="522147" y="180098"/>
                  </a:lnTo>
                  <a:lnTo>
                    <a:pt x="523163" y="178930"/>
                  </a:lnTo>
                  <a:close/>
                </a:path>
                <a:path w="531495" h="525780">
                  <a:moveTo>
                    <a:pt x="531406" y="230962"/>
                  </a:moveTo>
                  <a:lnTo>
                    <a:pt x="530237" y="228625"/>
                  </a:lnTo>
                  <a:lnTo>
                    <a:pt x="530491" y="227139"/>
                  </a:lnTo>
                  <a:lnTo>
                    <a:pt x="529031" y="227393"/>
                  </a:lnTo>
                  <a:lnTo>
                    <a:pt x="526681" y="226225"/>
                  </a:lnTo>
                  <a:lnTo>
                    <a:pt x="526973" y="229768"/>
                  </a:lnTo>
                  <a:lnTo>
                    <a:pt x="527862" y="230657"/>
                  </a:lnTo>
                  <a:lnTo>
                    <a:pt x="528434" y="230720"/>
                  </a:lnTo>
                  <a:lnTo>
                    <a:pt x="531406" y="230962"/>
                  </a:lnTo>
                  <a:close/>
                </a:path>
                <a:path w="531495" h="525780">
                  <a:moveTo>
                    <a:pt x="531431" y="251980"/>
                  </a:moveTo>
                  <a:lnTo>
                    <a:pt x="527405" y="246519"/>
                  </a:lnTo>
                  <a:lnTo>
                    <a:pt x="527608" y="250571"/>
                  </a:lnTo>
                  <a:lnTo>
                    <a:pt x="531431" y="251980"/>
                  </a:lnTo>
                  <a:close/>
                </a:path>
              </a:pathLst>
            </a:custGeom>
            <a:solidFill>
              <a:srgbClr val="059C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2483" y="443382"/>
              <a:ext cx="535940" cy="531495"/>
            </a:xfrm>
            <a:custGeom>
              <a:avLst/>
              <a:gdLst/>
              <a:ahLst/>
              <a:cxnLst/>
              <a:rect l="l" t="t" r="r" b="b"/>
              <a:pathLst>
                <a:path w="535940" h="531494">
                  <a:moveTo>
                    <a:pt x="1993" y="348780"/>
                  </a:moveTo>
                  <a:lnTo>
                    <a:pt x="1752" y="348678"/>
                  </a:lnTo>
                  <a:lnTo>
                    <a:pt x="1231" y="349084"/>
                  </a:lnTo>
                  <a:lnTo>
                    <a:pt x="1993" y="348780"/>
                  </a:lnTo>
                  <a:close/>
                </a:path>
                <a:path w="535940" h="531494">
                  <a:moveTo>
                    <a:pt x="3314" y="347484"/>
                  </a:moveTo>
                  <a:lnTo>
                    <a:pt x="914" y="346494"/>
                  </a:lnTo>
                  <a:lnTo>
                    <a:pt x="266" y="348068"/>
                  </a:lnTo>
                  <a:lnTo>
                    <a:pt x="1752" y="348678"/>
                  </a:lnTo>
                  <a:lnTo>
                    <a:pt x="3314" y="347484"/>
                  </a:lnTo>
                  <a:close/>
                </a:path>
                <a:path w="535940" h="531494">
                  <a:moveTo>
                    <a:pt x="3530" y="344665"/>
                  </a:moveTo>
                  <a:lnTo>
                    <a:pt x="2616" y="343230"/>
                  </a:lnTo>
                  <a:lnTo>
                    <a:pt x="266" y="343839"/>
                  </a:lnTo>
                  <a:lnTo>
                    <a:pt x="850" y="344881"/>
                  </a:lnTo>
                  <a:lnTo>
                    <a:pt x="0" y="345173"/>
                  </a:lnTo>
                  <a:lnTo>
                    <a:pt x="3530" y="344665"/>
                  </a:lnTo>
                  <a:close/>
                </a:path>
                <a:path w="535940" h="531494">
                  <a:moveTo>
                    <a:pt x="30988" y="348640"/>
                  </a:moveTo>
                  <a:lnTo>
                    <a:pt x="30480" y="345109"/>
                  </a:lnTo>
                  <a:lnTo>
                    <a:pt x="29032" y="346024"/>
                  </a:lnTo>
                  <a:lnTo>
                    <a:pt x="29654" y="348386"/>
                  </a:lnTo>
                  <a:lnTo>
                    <a:pt x="30695" y="347814"/>
                  </a:lnTo>
                  <a:lnTo>
                    <a:pt x="30988" y="348640"/>
                  </a:lnTo>
                  <a:close/>
                </a:path>
                <a:path w="535940" h="531494">
                  <a:moveTo>
                    <a:pt x="30988" y="161544"/>
                  </a:moveTo>
                  <a:lnTo>
                    <a:pt x="30480" y="158000"/>
                  </a:lnTo>
                  <a:lnTo>
                    <a:pt x="29032" y="158915"/>
                  </a:lnTo>
                  <a:lnTo>
                    <a:pt x="29654" y="161290"/>
                  </a:lnTo>
                  <a:lnTo>
                    <a:pt x="30695" y="160693"/>
                  </a:lnTo>
                  <a:lnTo>
                    <a:pt x="30988" y="161544"/>
                  </a:lnTo>
                  <a:close/>
                </a:path>
                <a:path w="535940" h="531494">
                  <a:moveTo>
                    <a:pt x="38239" y="259626"/>
                  </a:moveTo>
                  <a:lnTo>
                    <a:pt x="37731" y="256108"/>
                  </a:lnTo>
                  <a:lnTo>
                    <a:pt x="36283" y="257009"/>
                  </a:lnTo>
                  <a:lnTo>
                    <a:pt x="36931" y="259372"/>
                  </a:lnTo>
                  <a:lnTo>
                    <a:pt x="37947" y="258775"/>
                  </a:lnTo>
                  <a:lnTo>
                    <a:pt x="38239" y="259626"/>
                  </a:lnTo>
                  <a:close/>
                </a:path>
                <a:path w="535940" h="531494">
                  <a:moveTo>
                    <a:pt x="52641" y="350951"/>
                  </a:moveTo>
                  <a:lnTo>
                    <a:pt x="49022" y="350951"/>
                  </a:lnTo>
                  <a:lnTo>
                    <a:pt x="49022" y="351853"/>
                  </a:lnTo>
                  <a:lnTo>
                    <a:pt x="52641" y="351853"/>
                  </a:lnTo>
                  <a:lnTo>
                    <a:pt x="52641" y="350951"/>
                  </a:lnTo>
                  <a:close/>
                </a:path>
                <a:path w="535940" h="531494">
                  <a:moveTo>
                    <a:pt x="64897" y="375932"/>
                  </a:moveTo>
                  <a:lnTo>
                    <a:pt x="64008" y="375932"/>
                  </a:lnTo>
                  <a:lnTo>
                    <a:pt x="64008" y="379552"/>
                  </a:lnTo>
                  <a:lnTo>
                    <a:pt x="64897" y="379552"/>
                  </a:lnTo>
                  <a:lnTo>
                    <a:pt x="64897" y="375932"/>
                  </a:lnTo>
                  <a:close/>
                </a:path>
                <a:path w="535940" h="531494">
                  <a:moveTo>
                    <a:pt x="70815" y="120624"/>
                  </a:moveTo>
                  <a:lnTo>
                    <a:pt x="70612" y="121437"/>
                  </a:lnTo>
                  <a:lnTo>
                    <a:pt x="70815" y="120624"/>
                  </a:lnTo>
                  <a:close/>
                </a:path>
                <a:path w="535940" h="531494">
                  <a:moveTo>
                    <a:pt x="72771" y="118021"/>
                  </a:moveTo>
                  <a:lnTo>
                    <a:pt x="72478" y="118846"/>
                  </a:lnTo>
                  <a:lnTo>
                    <a:pt x="71437" y="118249"/>
                  </a:lnTo>
                  <a:lnTo>
                    <a:pt x="70815" y="120624"/>
                  </a:lnTo>
                  <a:lnTo>
                    <a:pt x="72263" y="121539"/>
                  </a:lnTo>
                  <a:lnTo>
                    <a:pt x="72656" y="118846"/>
                  </a:lnTo>
                  <a:lnTo>
                    <a:pt x="72771" y="118021"/>
                  </a:lnTo>
                  <a:close/>
                </a:path>
                <a:path w="535940" h="531494">
                  <a:moveTo>
                    <a:pt x="130746" y="432269"/>
                  </a:moveTo>
                  <a:lnTo>
                    <a:pt x="130644" y="432028"/>
                  </a:lnTo>
                  <a:lnTo>
                    <a:pt x="130352" y="432790"/>
                  </a:lnTo>
                  <a:lnTo>
                    <a:pt x="130746" y="432269"/>
                  </a:lnTo>
                  <a:close/>
                </a:path>
                <a:path w="535940" h="531494">
                  <a:moveTo>
                    <a:pt x="132956" y="433108"/>
                  </a:moveTo>
                  <a:lnTo>
                    <a:pt x="131965" y="430707"/>
                  </a:lnTo>
                  <a:lnTo>
                    <a:pt x="130746" y="432269"/>
                  </a:lnTo>
                  <a:lnTo>
                    <a:pt x="131394" y="433768"/>
                  </a:lnTo>
                  <a:lnTo>
                    <a:pt x="132664" y="433209"/>
                  </a:lnTo>
                  <a:lnTo>
                    <a:pt x="132956" y="433108"/>
                  </a:lnTo>
                  <a:close/>
                </a:path>
                <a:path w="535940" h="531494">
                  <a:moveTo>
                    <a:pt x="136207" y="479755"/>
                  </a:moveTo>
                  <a:lnTo>
                    <a:pt x="134404" y="477659"/>
                  </a:lnTo>
                  <a:lnTo>
                    <a:pt x="135013" y="481952"/>
                  </a:lnTo>
                  <a:lnTo>
                    <a:pt x="136207" y="479755"/>
                  </a:lnTo>
                  <a:close/>
                </a:path>
                <a:path w="535940" h="531494">
                  <a:moveTo>
                    <a:pt x="152450" y="59639"/>
                  </a:moveTo>
                  <a:lnTo>
                    <a:pt x="151638" y="58026"/>
                  </a:lnTo>
                  <a:lnTo>
                    <a:pt x="151066" y="58597"/>
                  </a:lnTo>
                  <a:lnTo>
                    <a:pt x="150837" y="58229"/>
                  </a:lnTo>
                  <a:lnTo>
                    <a:pt x="151638" y="59842"/>
                  </a:lnTo>
                  <a:lnTo>
                    <a:pt x="152222" y="59270"/>
                  </a:lnTo>
                  <a:lnTo>
                    <a:pt x="152450" y="59639"/>
                  </a:lnTo>
                  <a:close/>
                </a:path>
                <a:path w="535940" h="531494">
                  <a:moveTo>
                    <a:pt x="154279" y="54178"/>
                  </a:moveTo>
                  <a:lnTo>
                    <a:pt x="153466" y="52578"/>
                  </a:lnTo>
                  <a:lnTo>
                    <a:pt x="153276" y="52781"/>
                  </a:lnTo>
                  <a:lnTo>
                    <a:pt x="153060" y="52971"/>
                  </a:lnTo>
                  <a:lnTo>
                    <a:pt x="152831" y="53225"/>
                  </a:lnTo>
                  <a:lnTo>
                    <a:pt x="153022" y="53606"/>
                  </a:lnTo>
                  <a:lnTo>
                    <a:pt x="153250" y="53987"/>
                  </a:lnTo>
                  <a:lnTo>
                    <a:pt x="153466" y="54394"/>
                  </a:lnTo>
                  <a:lnTo>
                    <a:pt x="154038" y="53822"/>
                  </a:lnTo>
                  <a:lnTo>
                    <a:pt x="154279" y="54178"/>
                  </a:lnTo>
                  <a:close/>
                </a:path>
                <a:path w="535940" h="531494">
                  <a:moveTo>
                    <a:pt x="163461" y="55308"/>
                  </a:moveTo>
                  <a:lnTo>
                    <a:pt x="161848" y="54508"/>
                  </a:lnTo>
                  <a:lnTo>
                    <a:pt x="162204" y="54737"/>
                  </a:lnTo>
                  <a:lnTo>
                    <a:pt x="161658" y="55308"/>
                  </a:lnTo>
                  <a:lnTo>
                    <a:pt x="162039" y="55524"/>
                  </a:lnTo>
                  <a:lnTo>
                    <a:pt x="162433" y="55727"/>
                  </a:lnTo>
                  <a:lnTo>
                    <a:pt x="162814" y="55943"/>
                  </a:lnTo>
                  <a:lnTo>
                    <a:pt x="163461" y="55308"/>
                  </a:lnTo>
                  <a:close/>
                </a:path>
                <a:path w="535940" h="531494">
                  <a:moveTo>
                    <a:pt x="165138" y="31826"/>
                  </a:moveTo>
                  <a:lnTo>
                    <a:pt x="164833" y="31496"/>
                  </a:lnTo>
                  <a:lnTo>
                    <a:pt x="164553" y="31127"/>
                  </a:lnTo>
                  <a:lnTo>
                    <a:pt x="164261" y="30772"/>
                  </a:lnTo>
                  <a:lnTo>
                    <a:pt x="164007" y="31051"/>
                  </a:lnTo>
                  <a:lnTo>
                    <a:pt x="163461" y="31597"/>
                  </a:lnTo>
                  <a:lnTo>
                    <a:pt x="164807" y="32639"/>
                  </a:lnTo>
                  <a:lnTo>
                    <a:pt x="164553" y="32397"/>
                  </a:lnTo>
                  <a:lnTo>
                    <a:pt x="165138" y="31826"/>
                  </a:lnTo>
                  <a:close/>
                </a:path>
                <a:path w="535940" h="531494">
                  <a:moveTo>
                    <a:pt x="172453" y="32385"/>
                  </a:moveTo>
                  <a:lnTo>
                    <a:pt x="171640" y="30772"/>
                  </a:lnTo>
                  <a:lnTo>
                    <a:pt x="171069" y="31343"/>
                  </a:lnTo>
                  <a:lnTo>
                    <a:pt x="170840" y="30988"/>
                  </a:lnTo>
                  <a:lnTo>
                    <a:pt x="171640" y="32588"/>
                  </a:lnTo>
                  <a:lnTo>
                    <a:pt x="172212" y="32016"/>
                  </a:lnTo>
                  <a:lnTo>
                    <a:pt x="172453" y="32385"/>
                  </a:lnTo>
                  <a:close/>
                </a:path>
                <a:path w="535940" h="531494">
                  <a:moveTo>
                    <a:pt x="174574" y="85166"/>
                  </a:moveTo>
                  <a:lnTo>
                    <a:pt x="173812" y="84874"/>
                  </a:lnTo>
                  <a:lnTo>
                    <a:pt x="174320" y="85267"/>
                  </a:lnTo>
                  <a:lnTo>
                    <a:pt x="174574" y="85166"/>
                  </a:lnTo>
                  <a:close/>
                </a:path>
                <a:path w="535940" h="531494">
                  <a:moveTo>
                    <a:pt x="175882" y="86461"/>
                  </a:moveTo>
                  <a:lnTo>
                    <a:pt x="174320" y="85267"/>
                  </a:lnTo>
                  <a:lnTo>
                    <a:pt x="172834" y="85890"/>
                  </a:lnTo>
                  <a:lnTo>
                    <a:pt x="173507" y="87464"/>
                  </a:lnTo>
                  <a:lnTo>
                    <a:pt x="175882" y="86461"/>
                  </a:lnTo>
                  <a:close/>
                </a:path>
                <a:path w="535940" h="531494">
                  <a:moveTo>
                    <a:pt x="182041" y="33108"/>
                  </a:moveTo>
                  <a:lnTo>
                    <a:pt x="181991" y="32956"/>
                  </a:lnTo>
                  <a:lnTo>
                    <a:pt x="181571" y="33274"/>
                  </a:lnTo>
                  <a:lnTo>
                    <a:pt x="182041" y="33108"/>
                  </a:lnTo>
                  <a:close/>
                </a:path>
                <a:path w="535940" h="531494">
                  <a:moveTo>
                    <a:pt x="183438" y="32588"/>
                  </a:moveTo>
                  <a:lnTo>
                    <a:pt x="182041" y="33108"/>
                  </a:lnTo>
                  <a:lnTo>
                    <a:pt x="182372" y="34251"/>
                  </a:lnTo>
                  <a:lnTo>
                    <a:pt x="183438" y="33401"/>
                  </a:lnTo>
                  <a:lnTo>
                    <a:pt x="183438" y="32588"/>
                  </a:lnTo>
                  <a:close/>
                </a:path>
                <a:path w="535940" h="531494">
                  <a:moveTo>
                    <a:pt x="185305" y="31242"/>
                  </a:moveTo>
                  <a:lnTo>
                    <a:pt x="185064" y="31496"/>
                  </a:lnTo>
                  <a:lnTo>
                    <a:pt x="184492" y="30924"/>
                  </a:lnTo>
                  <a:lnTo>
                    <a:pt x="184150" y="31216"/>
                  </a:lnTo>
                  <a:lnTo>
                    <a:pt x="183794" y="31496"/>
                  </a:lnTo>
                  <a:lnTo>
                    <a:pt x="183438" y="31788"/>
                  </a:lnTo>
                  <a:lnTo>
                    <a:pt x="183705" y="32042"/>
                  </a:lnTo>
                  <a:lnTo>
                    <a:pt x="184264" y="32588"/>
                  </a:lnTo>
                  <a:lnTo>
                    <a:pt x="185305" y="31242"/>
                  </a:lnTo>
                  <a:close/>
                </a:path>
                <a:path w="535940" h="531494">
                  <a:moveTo>
                    <a:pt x="194170" y="452424"/>
                  </a:moveTo>
                  <a:lnTo>
                    <a:pt x="193382" y="452221"/>
                  </a:lnTo>
                  <a:lnTo>
                    <a:pt x="194170" y="452424"/>
                  </a:lnTo>
                  <a:close/>
                </a:path>
                <a:path w="535940" h="531494">
                  <a:moveTo>
                    <a:pt x="194271" y="450773"/>
                  </a:moveTo>
                  <a:lnTo>
                    <a:pt x="190754" y="450291"/>
                  </a:lnTo>
                  <a:lnTo>
                    <a:pt x="191604" y="450557"/>
                  </a:lnTo>
                  <a:lnTo>
                    <a:pt x="191008" y="451599"/>
                  </a:lnTo>
                  <a:lnTo>
                    <a:pt x="193382" y="452221"/>
                  </a:lnTo>
                  <a:lnTo>
                    <a:pt x="194271" y="450773"/>
                  </a:lnTo>
                  <a:close/>
                </a:path>
                <a:path w="535940" h="531494">
                  <a:moveTo>
                    <a:pt x="196164" y="39865"/>
                  </a:moveTo>
                  <a:lnTo>
                    <a:pt x="195656" y="40055"/>
                  </a:lnTo>
                  <a:lnTo>
                    <a:pt x="195160" y="40246"/>
                  </a:lnTo>
                  <a:lnTo>
                    <a:pt x="194652" y="40462"/>
                  </a:lnTo>
                  <a:lnTo>
                    <a:pt x="195160" y="40868"/>
                  </a:lnTo>
                  <a:lnTo>
                    <a:pt x="195656" y="41262"/>
                  </a:lnTo>
                  <a:lnTo>
                    <a:pt x="196164" y="41668"/>
                  </a:lnTo>
                  <a:lnTo>
                    <a:pt x="196164" y="39865"/>
                  </a:lnTo>
                  <a:close/>
                </a:path>
                <a:path w="535940" h="531494">
                  <a:moveTo>
                    <a:pt x="198196" y="490258"/>
                  </a:moveTo>
                  <a:lnTo>
                    <a:pt x="197408" y="489966"/>
                  </a:lnTo>
                  <a:lnTo>
                    <a:pt x="197942" y="490372"/>
                  </a:lnTo>
                  <a:lnTo>
                    <a:pt x="198196" y="490258"/>
                  </a:lnTo>
                  <a:close/>
                </a:path>
                <a:path w="535940" h="531494">
                  <a:moveTo>
                    <a:pt x="199504" y="491578"/>
                  </a:moveTo>
                  <a:lnTo>
                    <a:pt x="197942" y="490372"/>
                  </a:lnTo>
                  <a:lnTo>
                    <a:pt x="196430" y="491007"/>
                  </a:lnTo>
                  <a:lnTo>
                    <a:pt x="197002" y="492277"/>
                  </a:lnTo>
                  <a:lnTo>
                    <a:pt x="197116" y="492569"/>
                  </a:lnTo>
                  <a:lnTo>
                    <a:pt x="198996" y="491769"/>
                  </a:lnTo>
                  <a:lnTo>
                    <a:pt x="199504" y="491578"/>
                  </a:lnTo>
                  <a:close/>
                </a:path>
                <a:path w="535940" h="531494">
                  <a:moveTo>
                    <a:pt x="201612" y="28054"/>
                  </a:moveTo>
                  <a:lnTo>
                    <a:pt x="200952" y="27393"/>
                  </a:lnTo>
                  <a:lnTo>
                    <a:pt x="200571" y="27609"/>
                  </a:lnTo>
                  <a:lnTo>
                    <a:pt x="200190" y="27838"/>
                  </a:lnTo>
                  <a:lnTo>
                    <a:pt x="199783" y="28054"/>
                  </a:lnTo>
                  <a:lnTo>
                    <a:pt x="200355" y="28625"/>
                  </a:lnTo>
                  <a:lnTo>
                    <a:pt x="199999" y="28867"/>
                  </a:lnTo>
                  <a:lnTo>
                    <a:pt x="201612" y="28054"/>
                  </a:lnTo>
                  <a:close/>
                </a:path>
                <a:path w="535940" h="531494">
                  <a:moveTo>
                    <a:pt x="203161" y="51409"/>
                  </a:moveTo>
                  <a:lnTo>
                    <a:pt x="202717" y="50965"/>
                  </a:lnTo>
                  <a:lnTo>
                    <a:pt x="202526" y="50749"/>
                  </a:lnTo>
                  <a:lnTo>
                    <a:pt x="201714" y="52387"/>
                  </a:lnTo>
                  <a:lnTo>
                    <a:pt x="201942" y="51993"/>
                  </a:lnTo>
                  <a:lnTo>
                    <a:pt x="202526" y="52578"/>
                  </a:lnTo>
                  <a:lnTo>
                    <a:pt x="202730" y="52197"/>
                  </a:lnTo>
                  <a:lnTo>
                    <a:pt x="202946" y="51790"/>
                  </a:lnTo>
                  <a:lnTo>
                    <a:pt x="203161" y="51409"/>
                  </a:lnTo>
                  <a:close/>
                </a:path>
                <a:path w="535940" h="531494">
                  <a:moveTo>
                    <a:pt x="207060" y="800"/>
                  </a:moveTo>
                  <a:lnTo>
                    <a:pt x="205447" y="0"/>
                  </a:lnTo>
                  <a:lnTo>
                    <a:pt x="205803" y="228"/>
                  </a:lnTo>
                  <a:lnTo>
                    <a:pt x="205232" y="800"/>
                  </a:lnTo>
                  <a:lnTo>
                    <a:pt x="205638" y="1016"/>
                  </a:lnTo>
                  <a:lnTo>
                    <a:pt x="206019" y="1244"/>
                  </a:lnTo>
                  <a:lnTo>
                    <a:pt x="206400" y="1460"/>
                  </a:lnTo>
                  <a:lnTo>
                    <a:pt x="207060" y="800"/>
                  </a:lnTo>
                  <a:close/>
                </a:path>
                <a:path w="535940" h="531494">
                  <a:moveTo>
                    <a:pt x="212255" y="53225"/>
                  </a:moveTo>
                  <a:lnTo>
                    <a:pt x="211594" y="52578"/>
                  </a:lnTo>
                  <a:lnTo>
                    <a:pt x="210794" y="54178"/>
                  </a:lnTo>
                  <a:lnTo>
                    <a:pt x="211023" y="53822"/>
                  </a:lnTo>
                  <a:lnTo>
                    <a:pt x="211594" y="54394"/>
                  </a:lnTo>
                  <a:lnTo>
                    <a:pt x="211810" y="53987"/>
                  </a:lnTo>
                  <a:lnTo>
                    <a:pt x="212039" y="53606"/>
                  </a:lnTo>
                  <a:lnTo>
                    <a:pt x="212255" y="53225"/>
                  </a:lnTo>
                  <a:close/>
                </a:path>
                <a:path w="535940" h="531494">
                  <a:moveTo>
                    <a:pt x="223050" y="32956"/>
                  </a:moveTo>
                  <a:lnTo>
                    <a:pt x="222732" y="32524"/>
                  </a:lnTo>
                  <a:lnTo>
                    <a:pt x="222897" y="32994"/>
                  </a:lnTo>
                  <a:lnTo>
                    <a:pt x="223050" y="32956"/>
                  </a:lnTo>
                  <a:close/>
                </a:path>
                <a:path w="535940" h="531494">
                  <a:moveTo>
                    <a:pt x="223405" y="34417"/>
                  </a:moveTo>
                  <a:lnTo>
                    <a:pt x="222897" y="32994"/>
                  </a:lnTo>
                  <a:lnTo>
                    <a:pt x="221754" y="33337"/>
                  </a:lnTo>
                  <a:lnTo>
                    <a:pt x="222605" y="34417"/>
                  </a:lnTo>
                  <a:lnTo>
                    <a:pt x="223405" y="34417"/>
                  </a:lnTo>
                  <a:close/>
                </a:path>
                <a:path w="535940" h="531494">
                  <a:moveTo>
                    <a:pt x="225640" y="27647"/>
                  </a:moveTo>
                  <a:lnTo>
                    <a:pt x="225590" y="27508"/>
                  </a:lnTo>
                  <a:lnTo>
                    <a:pt x="225171" y="27825"/>
                  </a:lnTo>
                  <a:lnTo>
                    <a:pt x="225640" y="27647"/>
                  </a:lnTo>
                  <a:close/>
                </a:path>
                <a:path w="535940" h="531494">
                  <a:moveTo>
                    <a:pt x="227037" y="27139"/>
                  </a:moveTo>
                  <a:lnTo>
                    <a:pt x="225640" y="27647"/>
                  </a:lnTo>
                  <a:lnTo>
                    <a:pt x="225958" y="28803"/>
                  </a:lnTo>
                  <a:lnTo>
                    <a:pt x="227037" y="27952"/>
                  </a:lnTo>
                  <a:lnTo>
                    <a:pt x="227037" y="27139"/>
                  </a:lnTo>
                  <a:close/>
                </a:path>
                <a:path w="535940" h="531494">
                  <a:moveTo>
                    <a:pt x="236118" y="53479"/>
                  </a:moveTo>
                  <a:lnTo>
                    <a:pt x="235546" y="52908"/>
                  </a:lnTo>
                  <a:lnTo>
                    <a:pt x="235927" y="52679"/>
                  </a:lnTo>
                  <a:lnTo>
                    <a:pt x="234315" y="53479"/>
                  </a:lnTo>
                  <a:lnTo>
                    <a:pt x="234886" y="54051"/>
                  </a:lnTo>
                  <a:lnTo>
                    <a:pt x="234505" y="54292"/>
                  </a:lnTo>
                  <a:lnTo>
                    <a:pt x="236118" y="53479"/>
                  </a:lnTo>
                  <a:close/>
                </a:path>
                <a:path w="535940" h="531494">
                  <a:moveTo>
                    <a:pt x="237934" y="442290"/>
                  </a:moveTo>
                  <a:lnTo>
                    <a:pt x="236842" y="441998"/>
                  </a:lnTo>
                  <a:lnTo>
                    <a:pt x="235750" y="441680"/>
                  </a:lnTo>
                  <a:lnTo>
                    <a:pt x="233438" y="441020"/>
                  </a:lnTo>
                  <a:lnTo>
                    <a:pt x="235407" y="443153"/>
                  </a:lnTo>
                  <a:lnTo>
                    <a:pt x="237934" y="442290"/>
                  </a:lnTo>
                  <a:close/>
                </a:path>
                <a:path w="535940" h="531494">
                  <a:moveTo>
                    <a:pt x="239763" y="50800"/>
                  </a:moveTo>
                  <a:lnTo>
                    <a:pt x="239661" y="50533"/>
                  </a:lnTo>
                  <a:lnTo>
                    <a:pt x="239356" y="51320"/>
                  </a:lnTo>
                  <a:lnTo>
                    <a:pt x="239763" y="50800"/>
                  </a:lnTo>
                  <a:close/>
                </a:path>
                <a:path w="535940" h="531494">
                  <a:moveTo>
                    <a:pt x="239763" y="13525"/>
                  </a:moveTo>
                  <a:lnTo>
                    <a:pt x="239191" y="12954"/>
                  </a:lnTo>
                  <a:lnTo>
                    <a:pt x="239547" y="12700"/>
                  </a:lnTo>
                  <a:lnTo>
                    <a:pt x="237934" y="13525"/>
                  </a:lnTo>
                  <a:lnTo>
                    <a:pt x="238150" y="13716"/>
                  </a:lnTo>
                  <a:lnTo>
                    <a:pt x="238340" y="13931"/>
                  </a:lnTo>
                  <a:lnTo>
                    <a:pt x="238569" y="14160"/>
                  </a:lnTo>
                  <a:lnTo>
                    <a:pt x="238963" y="13957"/>
                  </a:lnTo>
                  <a:lnTo>
                    <a:pt x="239763" y="13525"/>
                  </a:lnTo>
                  <a:close/>
                </a:path>
                <a:path w="535940" h="531494">
                  <a:moveTo>
                    <a:pt x="241947" y="51612"/>
                  </a:moveTo>
                  <a:lnTo>
                    <a:pt x="240944" y="49237"/>
                  </a:lnTo>
                  <a:lnTo>
                    <a:pt x="239763" y="50800"/>
                  </a:lnTo>
                  <a:lnTo>
                    <a:pt x="240372" y="52298"/>
                  </a:lnTo>
                  <a:lnTo>
                    <a:pt x="241947" y="51612"/>
                  </a:lnTo>
                  <a:close/>
                </a:path>
                <a:path w="535940" h="531494">
                  <a:moveTo>
                    <a:pt x="243217" y="69138"/>
                  </a:moveTo>
                  <a:lnTo>
                    <a:pt x="242404" y="68922"/>
                  </a:lnTo>
                  <a:lnTo>
                    <a:pt x="243217" y="69138"/>
                  </a:lnTo>
                  <a:close/>
                </a:path>
                <a:path w="535940" h="531494">
                  <a:moveTo>
                    <a:pt x="243332" y="67487"/>
                  </a:moveTo>
                  <a:lnTo>
                    <a:pt x="239801" y="66967"/>
                  </a:lnTo>
                  <a:lnTo>
                    <a:pt x="240626" y="67271"/>
                  </a:lnTo>
                  <a:lnTo>
                    <a:pt x="240042" y="68313"/>
                  </a:lnTo>
                  <a:lnTo>
                    <a:pt x="242404" y="68922"/>
                  </a:lnTo>
                  <a:lnTo>
                    <a:pt x="243332" y="67487"/>
                  </a:lnTo>
                  <a:close/>
                </a:path>
                <a:path w="535940" h="531494">
                  <a:moveTo>
                    <a:pt x="245211" y="57111"/>
                  </a:moveTo>
                  <a:lnTo>
                    <a:pt x="244640" y="56540"/>
                  </a:lnTo>
                  <a:lnTo>
                    <a:pt x="244995" y="56299"/>
                  </a:lnTo>
                  <a:lnTo>
                    <a:pt x="243395" y="57111"/>
                  </a:lnTo>
                  <a:lnTo>
                    <a:pt x="243586" y="57327"/>
                  </a:lnTo>
                  <a:lnTo>
                    <a:pt x="243789" y="57518"/>
                  </a:lnTo>
                  <a:lnTo>
                    <a:pt x="244030" y="57772"/>
                  </a:lnTo>
                  <a:lnTo>
                    <a:pt x="244411" y="57556"/>
                  </a:lnTo>
                  <a:lnTo>
                    <a:pt x="244805" y="57340"/>
                  </a:lnTo>
                  <a:lnTo>
                    <a:pt x="245211" y="57111"/>
                  </a:lnTo>
                  <a:close/>
                </a:path>
                <a:path w="535940" h="531494">
                  <a:moveTo>
                    <a:pt x="250659" y="452678"/>
                  </a:moveTo>
                  <a:lnTo>
                    <a:pt x="247015" y="452678"/>
                  </a:lnTo>
                  <a:lnTo>
                    <a:pt x="247015" y="453593"/>
                  </a:lnTo>
                  <a:lnTo>
                    <a:pt x="250659" y="453593"/>
                  </a:lnTo>
                  <a:lnTo>
                    <a:pt x="250659" y="452678"/>
                  </a:lnTo>
                  <a:close/>
                </a:path>
                <a:path w="535940" h="531494">
                  <a:moveTo>
                    <a:pt x="252323" y="42735"/>
                  </a:moveTo>
                  <a:lnTo>
                    <a:pt x="251739" y="42037"/>
                  </a:lnTo>
                  <a:lnTo>
                    <a:pt x="251472" y="41668"/>
                  </a:lnTo>
                  <a:lnTo>
                    <a:pt x="250913" y="42227"/>
                  </a:lnTo>
                  <a:lnTo>
                    <a:pt x="250659" y="42494"/>
                  </a:lnTo>
                  <a:lnTo>
                    <a:pt x="252006" y="43535"/>
                  </a:lnTo>
                  <a:lnTo>
                    <a:pt x="251764" y="43307"/>
                  </a:lnTo>
                  <a:lnTo>
                    <a:pt x="252323" y="42735"/>
                  </a:lnTo>
                  <a:close/>
                </a:path>
                <a:path w="535940" h="531494">
                  <a:moveTo>
                    <a:pt x="252463" y="131152"/>
                  </a:moveTo>
                  <a:lnTo>
                    <a:pt x="248843" y="131152"/>
                  </a:lnTo>
                  <a:lnTo>
                    <a:pt x="248843" y="132054"/>
                  </a:lnTo>
                  <a:lnTo>
                    <a:pt x="252463" y="132054"/>
                  </a:lnTo>
                  <a:lnTo>
                    <a:pt x="252463" y="131152"/>
                  </a:lnTo>
                  <a:close/>
                </a:path>
                <a:path w="535940" h="531494">
                  <a:moveTo>
                    <a:pt x="254292" y="57111"/>
                  </a:moveTo>
                  <a:lnTo>
                    <a:pt x="252679" y="56299"/>
                  </a:lnTo>
                  <a:lnTo>
                    <a:pt x="253034" y="56540"/>
                  </a:lnTo>
                  <a:lnTo>
                    <a:pt x="252463" y="57111"/>
                  </a:lnTo>
                  <a:lnTo>
                    <a:pt x="252869" y="57340"/>
                  </a:lnTo>
                  <a:lnTo>
                    <a:pt x="253276" y="57556"/>
                  </a:lnTo>
                  <a:lnTo>
                    <a:pt x="253657" y="57772"/>
                  </a:lnTo>
                  <a:lnTo>
                    <a:pt x="253885" y="57518"/>
                  </a:lnTo>
                  <a:lnTo>
                    <a:pt x="254292" y="57111"/>
                  </a:lnTo>
                  <a:close/>
                </a:path>
                <a:path w="535940" h="531494">
                  <a:moveTo>
                    <a:pt x="263372" y="20777"/>
                  </a:moveTo>
                  <a:lnTo>
                    <a:pt x="261759" y="19977"/>
                  </a:lnTo>
                  <a:lnTo>
                    <a:pt x="262115" y="20205"/>
                  </a:lnTo>
                  <a:lnTo>
                    <a:pt x="261569" y="20777"/>
                  </a:lnTo>
                  <a:lnTo>
                    <a:pt x="261950" y="21018"/>
                  </a:lnTo>
                  <a:lnTo>
                    <a:pt x="262343" y="21221"/>
                  </a:lnTo>
                  <a:lnTo>
                    <a:pt x="262724" y="21437"/>
                  </a:lnTo>
                  <a:lnTo>
                    <a:pt x="262966" y="21183"/>
                  </a:lnTo>
                  <a:lnTo>
                    <a:pt x="263182" y="20993"/>
                  </a:lnTo>
                  <a:lnTo>
                    <a:pt x="263372" y="20777"/>
                  </a:lnTo>
                  <a:close/>
                </a:path>
                <a:path w="535940" h="531494">
                  <a:moveTo>
                    <a:pt x="265125" y="450037"/>
                  </a:moveTo>
                  <a:lnTo>
                    <a:pt x="264198" y="448589"/>
                  </a:lnTo>
                  <a:lnTo>
                    <a:pt x="261835" y="449199"/>
                  </a:lnTo>
                  <a:lnTo>
                    <a:pt x="262432" y="450240"/>
                  </a:lnTo>
                  <a:lnTo>
                    <a:pt x="261581" y="450545"/>
                  </a:lnTo>
                  <a:lnTo>
                    <a:pt x="265125" y="450037"/>
                  </a:lnTo>
                  <a:close/>
                </a:path>
                <a:path w="535940" h="531494">
                  <a:moveTo>
                    <a:pt x="270637" y="18973"/>
                  </a:moveTo>
                  <a:lnTo>
                    <a:pt x="270065" y="18402"/>
                  </a:lnTo>
                  <a:lnTo>
                    <a:pt x="270433" y="18148"/>
                  </a:lnTo>
                  <a:lnTo>
                    <a:pt x="268820" y="18973"/>
                  </a:lnTo>
                  <a:lnTo>
                    <a:pt x="269024" y="19164"/>
                  </a:lnTo>
                  <a:lnTo>
                    <a:pt x="269214" y="19380"/>
                  </a:lnTo>
                  <a:lnTo>
                    <a:pt x="269481" y="19621"/>
                  </a:lnTo>
                  <a:lnTo>
                    <a:pt x="270243" y="19189"/>
                  </a:lnTo>
                  <a:lnTo>
                    <a:pt x="270637" y="18973"/>
                  </a:lnTo>
                  <a:close/>
                </a:path>
                <a:path w="535940" h="531494">
                  <a:moveTo>
                    <a:pt x="286981" y="76225"/>
                  </a:moveTo>
                  <a:lnTo>
                    <a:pt x="286893" y="75984"/>
                  </a:lnTo>
                  <a:lnTo>
                    <a:pt x="286588" y="76746"/>
                  </a:lnTo>
                  <a:lnTo>
                    <a:pt x="286981" y="76225"/>
                  </a:lnTo>
                  <a:close/>
                </a:path>
                <a:path w="535940" h="531494">
                  <a:moveTo>
                    <a:pt x="289179" y="77050"/>
                  </a:moveTo>
                  <a:lnTo>
                    <a:pt x="288175" y="74676"/>
                  </a:lnTo>
                  <a:lnTo>
                    <a:pt x="286981" y="76225"/>
                  </a:lnTo>
                  <a:lnTo>
                    <a:pt x="287604" y="77724"/>
                  </a:lnTo>
                  <a:lnTo>
                    <a:pt x="289179" y="77050"/>
                  </a:lnTo>
                  <a:close/>
                </a:path>
                <a:path w="535940" h="531494">
                  <a:moveTo>
                    <a:pt x="305142" y="57111"/>
                  </a:moveTo>
                  <a:lnTo>
                    <a:pt x="304596" y="56540"/>
                  </a:lnTo>
                  <a:lnTo>
                    <a:pt x="304952" y="56299"/>
                  </a:lnTo>
                  <a:lnTo>
                    <a:pt x="303339" y="57111"/>
                  </a:lnTo>
                  <a:lnTo>
                    <a:pt x="303911" y="57683"/>
                  </a:lnTo>
                  <a:lnTo>
                    <a:pt x="303530" y="57912"/>
                  </a:lnTo>
                  <a:lnTo>
                    <a:pt x="305142" y="57111"/>
                  </a:lnTo>
                  <a:close/>
                </a:path>
                <a:path w="535940" h="531494">
                  <a:moveTo>
                    <a:pt x="306870" y="19685"/>
                  </a:moveTo>
                  <a:lnTo>
                    <a:pt x="306057" y="18072"/>
                  </a:lnTo>
                  <a:lnTo>
                    <a:pt x="305485" y="18643"/>
                  </a:lnTo>
                  <a:lnTo>
                    <a:pt x="305257" y="18262"/>
                  </a:lnTo>
                  <a:lnTo>
                    <a:pt x="306057" y="19875"/>
                  </a:lnTo>
                  <a:lnTo>
                    <a:pt x="306628" y="19316"/>
                  </a:lnTo>
                  <a:lnTo>
                    <a:pt x="306870" y="19685"/>
                  </a:lnTo>
                  <a:close/>
                </a:path>
                <a:path w="535940" h="531494">
                  <a:moveTo>
                    <a:pt x="306971" y="80670"/>
                  </a:moveTo>
                  <a:lnTo>
                    <a:pt x="306755" y="81483"/>
                  </a:lnTo>
                  <a:lnTo>
                    <a:pt x="306971" y="80670"/>
                  </a:lnTo>
                  <a:close/>
                </a:path>
                <a:path w="535940" h="531494">
                  <a:moveTo>
                    <a:pt x="308521" y="56857"/>
                  </a:moveTo>
                  <a:lnTo>
                    <a:pt x="308076" y="56413"/>
                  </a:lnTo>
                  <a:lnTo>
                    <a:pt x="307886" y="56197"/>
                  </a:lnTo>
                  <a:lnTo>
                    <a:pt x="307073" y="57835"/>
                  </a:lnTo>
                  <a:lnTo>
                    <a:pt x="307314" y="57454"/>
                  </a:lnTo>
                  <a:lnTo>
                    <a:pt x="307886" y="58026"/>
                  </a:lnTo>
                  <a:lnTo>
                    <a:pt x="308089" y="57645"/>
                  </a:lnTo>
                  <a:lnTo>
                    <a:pt x="308305" y="57238"/>
                  </a:lnTo>
                  <a:lnTo>
                    <a:pt x="308521" y="56857"/>
                  </a:lnTo>
                  <a:close/>
                </a:path>
                <a:path w="535940" h="531494">
                  <a:moveTo>
                    <a:pt x="308927" y="78041"/>
                  </a:moveTo>
                  <a:lnTo>
                    <a:pt x="308622" y="78892"/>
                  </a:lnTo>
                  <a:lnTo>
                    <a:pt x="307581" y="78295"/>
                  </a:lnTo>
                  <a:lnTo>
                    <a:pt x="306971" y="80670"/>
                  </a:lnTo>
                  <a:lnTo>
                    <a:pt x="308419" y="81559"/>
                  </a:lnTo>
                  <a:lnTo>
                    <a:pt x="308800" y="78892"/>
                  </a:lnTo>
                  <a:lnTo>
                    <a:pt x="308927" y="78041"/>
                  </a:lnTo>
                  <a:close/>
                </a:path>
                <a:path w="535940" h="531494">
                  <a:moveTo>
                    <a:pt x="314248" y="78003"/>
                  </a:moveTo>
                  <a:lnTo>
                    <a:pt x="314071" y="76809"/>
                  </a:lnTo>
                  <a:lnTo>
                    <a:pt x="313880" y="75628"/>
                  </a:lnTo>
                  <a:lnTo>
                    <a:pt x="313613" y="73710"/>
                  </a:lnTo>
                  <a:lnTo>
                    <a:pt x="312407" y="75907"/>
                  </a:lnTo>
                  <a:lnTo>
                    <a:pt x="314248" y="78003"/>
                  </a:lnTo>
                  <a:close/>
                </a:path>
                <a:path w="535940" h="531494">
                  <a:moveTo>
                    <a:pt x="325361" y="116052"/>
                  </a:moveTo>
                  <a:lnTo>
                    <a:pt x="324573" y="115747"/>
                  </a:lnTo>
                  <a:lnTo>
                    <a:pt x="325094" y="116154"/>
                  </a:lnTo>
                  <a:lnTo>
                    <a:pt x="325361" y="116052"/>
                  </a:lnTo>
                  <a:close/>
                </a:path>
                <a:path w="535940" h="531494">
                  <a:moveTo>
                    <a:pt x="326669" y="117360"/>
                  </a:moveTo>
                  <a:lnTo>
                    <a:pt x="325094" y="116154"/>
                  </a:lnTo>
                  <a:lnTo>
                    <a:pt x="323596" y="116763"/>
                  </a:lnTo>
                  <a:lnTo>
                    <a:pt x="324281" y="118338"/>
                  </a:lnTo>
                  <a:lnTo>
                    <a:pt x="326161" y="117551"/>
                  </a:lnTo>
                  <a:lnTo>
                    <a:pt x="326669" y="117360"/>
                  </a:lnTo>
                  <a:close/>
                </a:path>
                <a:path w="535940" h="531494">
                  <a:moveTo>
                    <a:pt x="350558" y="483400"/>
                  </a:moveTo>
                  <a:lnTo>
                    <a:pt x="348754" y="481291"/>
                  </a:lnTo>
                  <a:lnTo>
                    <a:pt x="349364" y="485597"/>
                  </a:lnTo>
                  <a:lnTo>
                    <a:pt x="350558" y="483400"/>
                  </a:lnTo>
                  <a:close/>
                </a:path>
                <a:path w="535940" h="531494">
                  <a:moveTo>
                    <a:pt x="357822" y="99771"/>
                  </a:moveTo>
                  <a:lnTo>
                    <a:pt x="357428" y="99250"/>
                  </a:lnTo>
                  <a:lnTo>
                    <a:pt x="357720" y="100012"/>
                  </a:lnTo>
                  <a:lnTo>
                    <a:pt x="357822" y="99771"/>
                  </a:lnTo>
                  <a:close/>
                </a:path>
                <a:path w="535940" h="531494">
                  <a:moveTo>
                    <a:pt x="360032" y="98958"/>
                  </a:moveTo>
                  <a:lnTo>
                    <a:pt x="358470" y="98272"/>
                  </a:lnTo>
                  <a:lnTo>
                    <a:pt x="357822" y="99771"/>
                  </a:lnTo>
                  <a:lnTo>
                    <a:pt x="359041" y="101333"/>
                  </a:lnTo>
                  <a:lnTo>
                    <a:pt x="359244" y="100838"/>
                  </a:lnTo>
                  <a:lnTo>
                    <a:pt x="359435" y="100330"/>
                  </a:lnTo>
                  <a:lnTo>
                    <a:pt x="360032" y="98958"/>
                  </a:lnTo>
                  <a:close/>
                </a:path>
                <a:path w="535940" h="531494">
                  <a:moveTo>
                    <a:pt x="363220" y="509981"/>
                  </a:moveTo>
                  <a:lnTo>
                    <a:pt x="362305" y="508546"/>
                  </a:lnTo>
                  <a:lnTo>
                    <a:pt x="359943" y="509155"/>
                  </a:lnTo>
                  <a:lnTo>
                    <a:pt x="360540" y="510197"/>
                  </a:lnTo>
                  <a:lnTo>
                    <a:pt x="359689" y="510501"/>
                  </a:lnTo>
                  <a:lnTo>
                    <a:pt x="363220" y="509981"/>
                  </a:lnTo>
                  <a:close/>
                </a:path>
                <a:path w="535940" h="531494">
                  <a:moveTo>
                    <a:pt x="367626" y="531241"/>
                  </a:moveTo>
                  <a:lnTo>
                    <a:pt x="365760" y="529145"/>
                  </a:lnTo>
                  <a:lnTo>
                    <a:pt x="363220" y="529983"/>
                  </a:lnTo>
                  <a:lnTo>
                    <a:pt x="365404" y="530618"/>
                  </a:lnTo>
                  <a:lnTo>
                    <a:pt x="367626" y="531241"/>
                  </a:lnTo>
                  <a:close/>
                </a:path>
                <a:path w="535940" h="531494">
                  <a:moveTo>
                    <a:pt x="368287" y="506717"/>
                  </a:moveTo>
                  <a:lnTo>
                    <a:pt x="367372" y="506717"/>
                  </a:lnTo>
                  <a:lnTo>
                    <a:pt x="367372" y="510349"/>
                  </a:lnTo>
                  <a:lnTo>
                    <a:pt x="368287" y="510349"/>
                  </a:lnTo>
                  <a:lnTo>
                    <a:pt x="368287" y="506717"/>
                  </a:lnTo>
                  <a:close/>
                </a:path>
                <a:path w="535940" h="531494">
                  <a:moveTo>
                    <a:pt x="376212" y="514096"/>
                  </a:moveTo>
                  <a:lnTo>
                    <a:pt x="375970" y="513994"/>
                  </a:lnTo>
                  <a:lnTo>
                    <a:pt x="375450" y="514400"/>
                  </a:lnTo>
                  <a:lnTo>
                    <a:pt x="376212" y="514096"/>
                  </a:lnTo>
                  <a:close/>
                </a:path>
                <a:path w="535940" h="531494">
                  <a:moveTo>
                    <a:pt x="377532" y="512787"/>
                  </a:moveTo>
                  <a:lnTo>
                    <a:pt x="377024" y="512597"/>
                  </a:lnTo>
                  <a:lnTo>
                    <a:pt x="375158" y="511810"/>
                  </a:lnTo>
                  <a:lnTo>
                    <a:pt x="374472" y="513384"/>
                  </a:lnTo>
                  <a:lnTo>
                    <a:pt x="375970" y="513994"/>
                  </a:lnTo>
                  <a:lnTo>
                    <a:pt x="377532" y="512787"/>
                  </a:lnTo>
                  <a:close/>
                </a:path>
                <a:path w="535940" h="531494">
                  <a:moveTo>
                    <a:pt x="386435" y="455866"/>
                  </a:moveTo>
                  <a:lnTo>
                    <a:pt x="385546" y="455866"/>
                  </a:lnTo>
                  <a:lnTo>
                    <a:pt x="385546" y="459486"/>
                  </a:lnTo>
                  <a:lnTo>
                    <a:pt x="386435" y="459486"/>
                  </a:lnTo>
                  <a:lnTo>
                    <a:pt x="386435" y="455866"/>
                  </a:lnTo>
                  <a:close/>
                </a:path>
                <a:path w="535940" h="531494">
                  <a:moveTo>
                    <a:pt x="388721" y="421373"/>
                  </a:moveTo>
                  <a:lnTo>
                    <a:pt x="388620" y="421119"/>
                  </a:lnTo>
                  <a:lnTo>
                    <a:pt x="388327" y="421894"/>
                  </a:lnTo>
                  <a:lnTo>
                    <a:pt x="388721" y="421373"/>
                  </a:lnTo>
                  <a:close/>
                </a:path>
                <a:path w="535940" h="531494">
                  <a:moveTo>
                    <a:pt x="390906" y="422211"/>
                  </a:moveTo>
                  <a:lnTo>
                    <a:pt x="389915" y="419811"/>
                  </a:lnTo>
                  <a:lnTo>
                    <a:pt x="388721" y="421373"/>
                  </a:lnTo>
                  <a:lnTo>
                    <a:pt x="389343" y="422859"/>
                  </a:lnTo>
                  <a:lnTo>
                    <a:pt x="390613" y="422313"/>
                  </a:lnTo>
                  <a:lnTo>
                    <a:pt x="390906" y="422211"/>
                  </a:lnTo>
                  <a:close/>
                </a:path>
                <a:path w="535940" h="531494">
                  <a:moveTo>
                    <a:pt x="399846" y="457771"/>
                  </a:moveTo>
                  <a:lnTo>
                    <a:pt x="399580" y="457669"/>
                  </a:lnTo>
                  <a:lnTo>
                    <a:pt x="399059" y="458063"/>
                  </a:lnTo>
                  <a:lnTo>
                    <a:pt x="399846" y="457771"/>
                  </a:lnTo>
                  <a:close/>
                </a:path>
                <a:path w="535940" h="531494">
                  <a:moveTo>
                    <a:pt x="401129" y="456476"/>
                  </a:moveTo>
                  <a:lnTo>
                    <a:pt x="398754" y="455485"/>
                  </a:lnTo>
                  <a:lnTo>
                    <a:pt x="398081" y="457047"/>
                  </a:lnTo>
                  <a:lnTo>
                    <a:pt x="399580" y="457669"/>
                  </a:lnTo>
                  <a:lnTo>
                    <a:pt x="401129" y="456476"/>
                  </a:lnTo>
                  <a:close/>
                </a:path>
                <a:path w="535940" h="531494">
                  <a:moveTo>
                    <a:pt x="405053" y="131152"/>
                  </a:moveTo>
                  <a:lnTo>
                    <a:pt x="401434" y="131152"/>
                  </a:lnTo>
                  <a:lnTo>
                    <a:pt x="401434" y="132054"/>
                  </a:lnTo>
                  <a:lnTo>
                    <a:pt x="405053" y="132054"/>
                  </a:lnTo>
                  <a:lnTo>
                    <a:pt x="405053" y="131152"/>
                  </a:lnTo>
                  <a:close/>
                </a:path>
                <a:path w="535940" h="531494">
                  <a:moveTo>
                    <a:pt x="432244" y="124866"/>
                  </a:moveTo>
                  <a:lnTo>
                    <a:pt x="431330" y="123431"/>
                  </a:lnTo>
                  <a:lnTo>
                    <a:pt x="428955" y="124040"/>
                  </a:lnTo>
                  <a:lnTo>
                    <a:pt x="429552" y="125082"/>
                  </a:lnTo>
                  <a:lnTo>
                    <a:pt x="428726" y="125374"/>
                  </a:lnTo>
                  <a:lnTo>
                    <a:pt x="432244" y="124866"/>
                  </a:lnTo>
                  <a:close/>
                </a:path>
                <a:path w="535940" h="531494">
                  <a:moveTo>
                    <a:pt x="437692" y="106692"/>
                  </a:moveTo>
                  <a:lnTo>
                    <a:pt x="436778" y="105270"/>
                  </a:lnTo>
                  <a:lnTo>
                    <a:pt x="434416" y="105892"/>
                  </a:lnTo>
                  <a:lnTo>
                    <a:pt x="435000" y="106908"/>
                  </a:lnTo>
                  <a:lnTo>
                    <a:pt x="434174" y="107200"/>
                  </a:lnTo>
                  <a:lnTo>
                    <a:pt x="437692" y="106692"/>
                  </a:lnTo>
                  <a:close/>
                </a:path>
                <a:path w="535940" h="531494">
                  <a:moveTo>
                    <a:pt x="452145" y="446976"/>
                  </a:moveTo>
                  <a:lnTo>
                    <a:pt x="451345" y="446773"/>
                  </a:lnTo>
                  <a:lnTo>
                    <a:pt x="452145" y="446976"/>
                  </a:lnTo>
                  <a:close/>
                </a:path>
                <a:path w="535940" h="531494">
                  <a:moveTo>
                    <a:pt x="452145" y="314363"/>
                  </a:moveTo>
                  <a:lnTo>
                    <a:pt x="451345" y="314159"/>
                  </a:lnTo>
                  <a:lnTo>
                    <a:pt x="452145" y="314363"/>
                  </a:lnTo>
                  <a:close/>
                </a:path>
                <a:path w="535940" h="531494">
                  <a:moveTo>
                    <a:pt x="452221" y="445325"/>
                  </a:moveTo>
                  <a:lnTo>
                    <a:pt x="448703" y="444830"/>
                  </a:lnTo>
                  <a:lnTo>
                    <a:pt x="449554" y="445109"/>
                  </a:lnTo>
                  <a:lnTo>
                    <a:pt x="448957" y="446151"/>
                  </a:lnTo>
                  <a:lnTo>
                    <a:pt x="451345" y="446773"/>
                  </a:lnTo>
                  <a:lnTo>
                    <a:pt x="452221" y="445325"/>
                  </a:lnTo>
                  <a:close/>
                </a:path>
                <a:path w="535940" h="531494">
                  <a:moveTo>
                    <a:pt x="452221" y="324688"/>
                  </a:moveTo>
                  <a:lnTo>
                    <a:pt x="451319" y="323253"/>
                  </a:lnTo>
                  <a:lnTo>
                    <a:pt x="448957" y="323862"/>
                  </a:lnTo>
                  <a:lnTo>
                    <a:pt x="449554" y="324904"/>
                  </a:lnTo>
                  <a:lnTo>
                    <a:pt x="448703" y="325196"/>
                  </a:lnTo>
                  <a:lnTo>
                    <a:pt x="452221" y="324688"/>
                  </a:lnTo>
                  <a:close/>
                </a:path>
                <a:path w="535940" h="531494">
                  <a:moveTo>
                    <a:pt x="452221" y="312712"/>
                  </a:moveTo>
                  <a:lnTo>
                    <a:pt x="448703" y="312216"/>
                  </a:lnTo>
                  <a:lnTo>
                    <a:pt x="449554" y="312521"/>
                  </a:lnTo>
                  <a:lnTo>
                    <a:pt x="448957" y="313537"/>
                  </a:lnTo>
                  <a:lnTo>
                    <a:pt x="451345" y="314159"/>
                  </a:lnTo>
                  <a:lnTo>
                    <a:pt x="452221" y="312712"/>
                  </a:lnTo>
                  <a:close/>
                </a:path>
                <a:path w="535940" h="531494">
                  <a:moveTo>
                    <a:pt x="459562" y="307746"/>
                  </a:moveTo>
                  <a:lnTo>
                    <a:pt x="459346" y="308559"/>
                  </a:lnTo>
                  <a:lnTo>
                    <a:pt x="459562" y="307746"/>
                  </a:lnTo>
                  <a:close/>
                </a:path>
                <a:path w="535940" h="531494">
                  <a:moveTo>
                    <a:pt x="461518" y="305117"/>
                  </a:moveTo>
                  <a:lnTo>
                    <a:pt x="461213" y="305968"/>
                  </a:lnTo>
                  <a:lnTo>
                    <a:pt x="460171" y="305371"/>
                  </a:lnTo>
                  <a:lnTo>
                    <a:pt x="459562" y="307746"/>
                  </a:lnTo>
                  <a:lnTo>
                    <a:pt x="461010" y="308635"/>
                  </a:lnTo>
                  <a:lnTo>
                    <a:pt x="461391" y="305968"/>
                  </a:lnTo>
                  <a:lnTo>
                    <a:pt x="461518" y="305117"/>
                  </a:lnTo>
                  <a:close/>
                </a:path>
                <a:path w="535940" h="531494">
                  <a:moveTo>
                    <a:pt x="472503" y="136232"/>
                  </a:moveTo>
                  <a:lnTo>
                    <a:pt x="472249" y="136131"/>
                  </a:lnTo>
                  <a:lnTo>
                    <a:pt x="471716" y="136537"/>
                  </a:lnTo>
                  <a:lnTo>
                    <a:pt x="472503" y="136232"/>
                  </a:lnTo>
                  <a:close/>
                </a:path>
                <a:path w="535940" h="531494">
                  <a:moveTo>
                    <a:pt x="473811" y="134950"/>
                  </a:moveTo>
                  <a:lnTo>
                    <a:pt x="471424" y="133946"/>
                  </a:lnTo>
                  <a:lnTo>
                    <a:pt x="470763" y="135521"/>
                  </a:lnTo>
                  <a:lnTo>
                    <a:pt x="472249" y="136131"/>
                  </a:lnTo>
                  <a:lnTo>
                    <a:pt x="473811" y="134950"/>
                  </a:lnTo>
                  <a:close/>
                </a:path>
                <a:path w="535940" h="531494">
                  <a:moveTo>
                    <a:pt x="475742" y="383400"/>
                  </a:moveTo>
                  <a:lnTo>
                    <a:pt x="474941" y="383184"/>
                  </a:lnTo>
                  <a:lnTo>
                    <a:pt x="475742" y="383400"/>
                  </a:lnTo>
                  <a:close/>
                </a:path>
                <a:path w="535940" h="531494">
                  <a:moveTo>
                    <a:pt x="475856" y="381736"/>
                  </a:moveTo>
                  <a:lnTo>
                    <a:pt x="472313" y="381254"/>
                  </a:lnTo>
                  <a:lnTo>
                    <a:pt x="473151" y="381533"/>
                  </a:lnTo>
                  <a:lnTo>
                    <a:pt x="472567" y="382574"/>
                  </a:lnTo>
                  <a:lnTo>
                    <a:pt x="474941" y="383184"/>
                  </a:lnTo>
                  <a:lnTo>
                    <a:pt x="475856" y="381736"/>
                  </a:lnTo>
                  <a:close/>
                </a:path>
                <a:path w="535940" h="531494">
                  <a:moveTo>
                    <a:pt x="481355" y="437654"/>
                  </a:moveTo>
                  <a:lnTo>
                    <a:pt x="480961" y="437134"/>
                  </a:lnTo>
                  <a:lnTo>
                    <a:pt x="481253" y="437896"/>
                  </a:lnTo>
                  <a:lnTo>
                    <a:pt x="481355" y="437654"/>
                  </a:lnTo>
                  <a:close/>
                </a:path>
                <a:path w="535940" h="531494">
                  <a:moveTo>
                    <a:pt x="482015" y="151866"/>
                  </a:moveTo>
                  <a:lnTo>
                    <a:pt x="479831" y="150672"/>
                  </a:lnTo>
                  <a:lnTo>
                    <a:pt x="477735" y="152488"/>
                  </a:lnTo>
                  <a:lnTo>
                    <a:pt x="482015" y="151866"/>
                  </a:lnTo>
                  <a:close/>
                </a:path>
                <a:path w="535940" h="531494">
                  <a:moveTo>
                    <a:pt x="483552" y="436841"/>
                  </a:moveTo>
                  <a:lnTo>
                    <a:pt x="481977" y="436156"/>
                  </a:lnTo>
                  <a:lnTo>
                    <a:pt x="481355" y="437654"/>
                  </a:lnTo>
                  <a:lnTo>
                    <a:pt x="482549" y="439216"/>
                  </a:lnTo>
                  <a:lnTo>
                    <a:pt x="483552" y="436841"/>
                  </a:lnTo>
                  <a:close/>
                </a:path>
                <a:path w="535940" h="531494">
                  <a:moveTo>
                    <a:pt x="504964" y="217893"/>
                  </a:moveTo>
                  <a:lnTo>
                    <a:pt x="500684" y="218503"/>
                  </a:lnTo>
                  <a:lnTo>
                    <a:pt x="502869" y="219710"/>
                  </a:lnTo>
                  <a:lnTo>
                    <a:pt x="504964" y="217893"/>
                  </a:lnTo>
                  <a:close/>
                </a:path>
                <a:path w="535940" h="531494">
                  <a:moveTo>
                    <a:pt x="508622" y="216065"/>
                  </a:moveTo>
                  <a:lnTo>
                    <a:pt x="507238" y="216344"/>
                  </a:lnTo>
                  <a:lnTo>
                    <a:pt x="505142" y="215176"/>
                  </a:lnTo>
                  <a:lnTo>
                    <a:pt x="504964" y="217893"/>
                  </a:lnTo>
                  <a:lnTo>
                    <a:pt x="506349" y="217614"/>
                  </a:lnTo>
                  <a:lnTo>
                    <a:pt x="508444" y="218782"/>
                  </a:lnTo>
                  <a:lnTo>
                    <a:pt x="508622" y="216065"/>
                  </a:lnTo>
                  <a:close/>
                </a:path>
                <a:path w="535940" h="531494">
                  <a:moveTo>
                    <a:pt x="510654" y="356057"/>
                  </a:moveTo>
                  <a:lnTo>
                    <a:pt x="510387" y="355955"/>
                  </a:lnTo>
                  <a:lnTo>
                    <a:pt x="509866" y="356362"/>
                  </a:lnTo>
                  <a:lnTo>
                    <a:pt x="510654" y="356057"/>
                  </a:lnTo>
                  <a:close/>
                </a:path>
                <a:path w="535940" h="531494">
                  <a:moveTo>
                    <a:pt x="511962" y="354749"/>
                  </a:moveTo>
                  <a:lnTo>
                    <a:pt x="511454" y="354558"/>
                  </a:lnTo>
                  <a:lnTo>
                    <a:pt x="509574" y="353745"/>
                  </a:lnTo>
                  <a:lnTo>
                    <a:pt x="508889" y="355333"/>
                  </a:lnTo>
                  <a:lnTo>
                    <a:pt x="510387" y="355955"/>
                  </a:lnTo>
                  <a:lnTo>
                    <a:pt x="511962" y="354749"/>
                  </a:lnTo>
                  <a:close/>
                </a:path>
                <a:path w="535940" h="531494">
                  <a:moveTo>
                    <a:pt x="534250" y="230505"/>
                  </a:moveTo>
                  <a:lnTo>
                    <a:pt x="533488" y="230187"/>
                  </a:lnTo>
                  <a:lnTo>
                    <a:pt x="534022" y="230606"/>
                  </a:lnTo>
                  <a:lnTo>
                    <a:pt x="534250" y="230505"/>
                  </a:lnTo>
                  <a:close/>
                </a:path>
                <a:path w="535940" h="531494">
                  <a:moveTo>
                    <a:pt x="535571" y="231800"/>
                  </a:moveTo>
                  <a:lnTo>
                    <a:pt x="534022" y="230606"/>
                  </a:lnTo>
                  <a:lnTo>
                    <a:pt x="532523" y="231228"/>
                  </a:lnTo>
                  <a:lnTo>
                    <a:pt x="533069" y="232498"/>
                  </a:lnTo>
                  <a:lnTo>
                    <a:pt x="533171" y="232803"/>
                  </a:lnTo>
                  <a:lnTo>
                    <a:pt x="535571" y="231800"/>
                  </a:lnTo>
                  <a:close/>
                </a:path>
              </a:pathLst>
            </a:custGeom>
            <a:solidFill>
              <a:srgbClr val="059C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69824" y="501408"/>
              <a:ext cx="525145" cy="410845"/>
            </a:xfrm>
            <a:custGeom>
              <a:avLst/>
              <a:gdLst/>
              <a:ahLst/>
              <a:cxnLst/>
              <a:rect l="l" t="t" r="r" b="b"/>
              <a:pathLst>
                <a:path w="525145" h="410844">
                  <a:moveTo>
                    <a:pt x="1447" y="296735"/>
                  </a:moveTo>
                  <a:lnTo>
                    <a:pt x="1206" y="296506"/>
                  </a:lnTo>
                  <a:lnTo>
                    <a:pt x="1003" y="296316"/>
                  </a:lnTo>
                  <a:lnTo>
                    <a:pt x="812" y="296100"/>
                  </a:lnTo>
                  <a:lnTo>
                    <a:pt x="0" y="297713"/>
                  </a:lnTo>
                  <a:lnTo>
                    <a:pt x="241" y="297357"/>
                  </a:lnTo>
                  <a:lnTo>
                    <a:pt x="812" y="297929"/>
                  </a:lnTo>
                  <a:lnTo>
                    <a:pt x="1231" y="297116"/>
                  </a:lnTo>
                  <a:lnTo>
                    <a:pt x="1447" y="296735"/>
                  </a:lnTo>
                  <a:close/>
                </a:path>
                <a:path w="525145" h="410844">
                  <a:moveTo>
                    <a:pt x="5753" y="285711"/>
                  </a:moveTo>
                  <a:lnTo>
                    <a:pt x="5702" y="285559"/>
                  </a:lnTo>
                  <a:lnTo>
                    <a:pt x="5283" y="285877"/>
                  </a:lnTo>
                  <a:lnTo>
                    <a:pt x="5753" y="285711"/>
                  </a:lnTo>
                  <a:close/>
                </a:path>
                <a:path w="525145" h="410844">
                  <a:moveTo>
                    <a:pt x="7150" y="285203"/>
                  </a:moveTo>
                  <a:lnTo>
                    <a:pt x="5753" y="285711"/>
                  </a:lnTo>
                  <a:lnTo>
                    <a:pt x="6096" y="286854"/>
                  </a:lnTo>
                  <a:lnTo>
                    <a:pt x="6451" y="286575"/>
                  </a:lnTo>
                  <a:lnTo>
                    <a:pt x="6794" y="286283"/>
                  </a:lnTo>
                  <a:lnTo>
                    <a:pt x="7150" y="286004"/>
                  </a:lnTo>
                  <a:lnTo>
                    <a:pt x="7150" y="285203"/>
                  </a:lnTo>
                  <a:close/>
                </a:path>
                <a:path w="525145" h="410844">
                  <a:moveTo>
                    <a:pt x="19621" y="338543"/>
                  </a:moveTo>
                  <a:lnTo>
                    <a:pt x="18961" y="337883"/>
                  </a:lnTo>
                  <a:lnTo>
                    <a:pt x="18161" y="339496"/>
                  </a:lnTo>
                  <a:lnTo>
                    <a:pt x="18389" y="339128"/>
                  </a:lnTo>
                  <a:lnTo>
                    <a:pt x="18961" y="339712"/>
                  </a:lnTo>
                  <a:lnTo>
                    <a:pt x="19177" y="339305"/>
                  </a:lnTo>
                  <a:lnTo>
                    <a:pt x="19621" y="338543"/>
                  </a:lnTo>
                  <a:close/>
                </a:path>
                <a:path w="525145" h="410844">
                  <a:moveTo>
                    <a:pt x="23253" y="353072"/>
                  </a:moveTo>
                  <a:lnTo>
                    <a:pt x="23012" y="352818"/>
                  </a:lnTo>
                  <a:lnTo>
                    <a:pt x="22796" y="352628"/>
                  </a:lnTo>
                  <a:lnTo>
                    <a:pt x="22593" y="352412"/>
                  </a:lnTo>
                  <a:lnTo>
                    <a:pt x="21780" y="354025"/>
                  </a:lnTo>
                  <a:lnTo>
                    <a:pt x="22034" y="353656"/>
                  </a:lnTo>
                  <a:lnTo>
                    <a:pt x="22593" y="354228"/>
                  </a:lnTo>
                  <a:lnTo>
                    <a:pt x="22821" y="353834"/>
                  </a:lnTo>
                  <a:lnTo>
                    <a:pt x="23253" y="353072"/>
                  </a:lnTo>
                  <a:close/>
                </a:path>
                <a:path w="525145" h="410844">
                  <a:moveTo>
                    <a:pt x="25323" y="97193"/>
                  </a:moveTo>
                  <a:lnTo>
                    <a:pt x="23710" y="96393"/>
                  </a:lnTo>
                  <a:lnTo>
                    <a:pt x="24079" y="96621"/>
                  </a:lnTo>
                  <a:lnTo>
                    <a:pt x="23507" y="97193"/>
                  </a:lnTo>
                  <a:lnTo>
                    <a:pt x="23901" y="97409"/>
                  </a:lnTo>
                  <a:lnTo>
                    <a:pt x="24663" y="97828"/>
                  </a:lnTo>
                  <a:lnTo>
                    <a:pt x="24917" y="97599"/>
                  </a:lnTo>
                  <a:lnTo>
                    <a:pt x="25107" y="97383"/>
                  </a:lnTo>
                  <a:lnTo>
                    <a:pt x="25323" y="97193"/>
                  </a:lnTo>
                  <a:close/>
                </a:path>
                <a:path w="525145" h="410844">
                  <a:moveTo>
                    <a:pt x="47129" y="309714"/>
                  </a:moveTo>
                  <a:lnTo>
                    <a:pt x="45516" y="308914"/>
                  </a:lnTo>
                  <a:lnTo>
                    <a:pt x="45872" y="309168"/>
                  </a:lnTo>
                  <a:lnTo>
                    <a:pt x="45300" y="309714"/>
                  </a:lnTo>
                  <a:lnTo>
                    <a:pt x="45707" y="309956"/>
                  </a:lnTo>
                  <a:lnTo>
                    <a:pt x="46469" y="310375"/>
                  </a:lnTo>
                  <a:lnTo>
                    <a:pt x="46723" y="310146"/>
                  </a:lnTo>
                  <a:lnTo>
                    <a:pt x="46913" y="309930"/>
                  </a:lnTo>
                  <a:lnTo>
                    <a:pt x="47129" y="309714"/>
                  </a:lnTo>
                  <a:close/>
                </a:path>
                <a:path w="525145" h="410844">
                  <a:moveTo>
                    <a:pt x="99529" y="6108"/>
                  </a:moveTo>
                  <a:lnTo>
                    <a:pt x="99301" y="5854"/>
                  </a:lnTo>
                  <a:lnTo>
                    <a:pt x="98894" y="5448"/>
                  </a:lnTo>
                  <a:lnTo>
                    <a:pt x="98094" y="7061"/>
                  </a:lnTo>
                  <a:lnTo>
                    <a:pt x="98323" y="6692"/>
                  </a:lnTo>
                  <a:lnTo>
                    <a:pt x="98894" y="7277"/>
                  </a:lnTo>
                  <a:lnTo>
                    <a:pt x="99110" y="6870"/>
                  </a:lnTo>
                  <a:lnTo>
                    <a:pt x="99339" y="6489"/>
                  </a:lnTo>
                  <a:lnTo>
                    <a:pt x="99529" y="6108"/>
                  </a:lnTo>
                  <a:close/>
                </a:path>
                <a:path w="525145" h="410844">
                  <a:moveTo>
                    <a:pt x="108775" y="61569"/>
                  </a:moveTo>
                  <a:lnTo>
                    <a:pt x="107975" y="59956"/>
                  </a:lnTo>
                  <a:lnTo>
                    <a:pt x="107403" y="60528"/>
                  </a:lnTo>
                  <a:lnTo>
                    <a:pt x="107162" y="60147"/>
                  </a:lnTo>
                  <a:lnTo>
                    <a:pt x="107975" y="61772"/>
                  </a:lnTo>
                  <a:lnTo>
                    <a:pt x="108546" y="61201"/>
                  </a:lnTo>
                  <a:lnTo>
                    <a:pt x="108775" y="61569"/>
                  </a:lnTo>
                  <a:close/>
                </a:path>
                <a:path w="525145" h="410844">
                  <a:moveTo>
                    <a:pt x="145110" y="1612"/>
                  </a:moveTo>
                  <a:lnTo>
                    <a:pt x="144297" y="0"/>
                  </a:lnTo>
                  <a:lnTo>
                    <a:pt x="143725" y="571"/>
                  </a:lnTo>
                  <a:lnTo>
                    <a:pt x="143497" y="203"/>
                  </a:lnTo>
                  <a:lnTo>
                    <a:pt x="144297" y="1816"/>
                  </a:lnTo>
                  <a:lnTo>
                    <a:pt x="144881" y="1244"/>
                  </a:lnTo>
                  <a:lnTo>
                    <a:pt x="145110" y="1612"/>
                  </a:lnTo>
                  <a:close/>
                </a:path>
                <a:path w="525145" h="410844">
                  <a:moveTo>
                    <a:pt x="175729" y="398195"/>
                  </a:moveTo>
                  <a:lnTo>
                    <a:pt x="175437" y="397776"/>
                  </a:lnTo>
                  <a:lnTo>
                    <a:pt x="175602" y="398233"/>
                  </a:lnTo>
                  <a:lnTo>
                    <a:pt x="175729" y="398195"/>
                  </a:lnTo>
                  <a:close/>
                </a:path>
                <a:path w="525145" h="410844">
                  <a:moveTo>
                    <a:pt x="176098" y="399643"/>
                  </a:moveTo>
                  <a:lnTo>
                    <a:pt x="175602" y="398233"/>
                  </a:lnTo>
                  <a:lnTo>
                    <a:pt x="174459" y="398576"/>
                  </a:lnTo>
                  <a:lnTo>
                    <a:pt x="175285" y="399643"/>
                  </a:lnTo>
                  <a:lnTo>
                    <a:pt x="176098" y="399643"/>
                  </a:lnTo>
                  <a:close/>
                </a:path>
                <a:path w="525145" h="410844">
                  <a:moveTo>
                    <a:pt x="177774" y="400697"/>
                  </a:moveTo>
                  <a:lnTo>
                    <a:pt x="177190" y="399999"/>
                  </a:lnTo>
                  <a:lnTo>
                    <a:pt x="176923" y="399643"/>
                  </a:lnTo>
                  <a:lnTo>
                    <a:pt x="176098" y="400469"/>
                  </a:lnTo>
                  <a:lnTo>
                    <a:pt x="177457" y="401510"/>
                  </a:lnTo>
                  <a:lnTo>
                    <a:pt x="177190" y="401269"/>
                  </a:lnTo>
                  <a:lnTo>
                    <a:pt x="177774" y="400697"/>
                  </a:lnTo>
                  <a:close/>
                </a:path>
                <a:path w="525145" h="410844">
                  <a:moveTo>
                    <a:pt x="183108" y="15176"/>
                  </a:moveTo>
                  <a:lnTo>
                    <a:pt x="182460" y="14528"/>
                  </a:lnTo>
                  <a:lnTo>
                    <a:pt x="181648" y="16141"/>
                  </a:lnTo>
                  <a:lnTo>
                    <a:pt x="181889" y="15773"/>
                  </a:lnTo>
                  <a:lnTo>
                    <a:pt x="182460" y="16344"/>
                  </a:lnTo>
                  <a:lnTo>
                    <a:pt x="182664" y="15951"/>
                  </a:lnTo>
                  <a:lnTo>
                    <a:pt x="182905" y="15557"/>
                  </a:lnTo>
                  <a:lnTo>
                    <a:pt x="183108" y="15176"/>
                  </a:lnTo>
                  <a:close/>
                </a:path>
                <a:path w="525145" h="410844">
                  <a:moveTo>
                    <a:pt x="185191" y="914"/>
                  </a:moveTo>
                  <a:lnTo>
                    <a:pt x="183578" y="101"/>
                  </a:lnTo>
                  <a:lnTo>
                    <a:pt x="183946" y="330"/>
                  </a:lnTo>
                  <a:lnTo>
                    <a:pt x="183362" y="914"/>
                  </a:lnTo>
                  <a:lnTo>
                    <a:pt x="183769" y="1117"/>
                  </a:lnTo>
                  <a:lnTo>
                    <a:pt x="184150" y="1358"/>
                  </a:lnTo>
                  <a:lnTo>
                    <a:pt x="184531" y="1549"/>
                  </a:lnTo>
                  <a:lnTo>
                    <a:pt x="184785" y="1308"/>
                  </a:lnTo>
                  <a:lnTo>
                    <a:pt x="185191" y="914"/>
                  </a:lnTo>
                  <a:close/>
                </a:path>
                <a:path w="525145" h="410844">
                  <a:moveTo>
                    <a:pt x="192354" y="388543"/>
                  </a:moveTo>
                  <a:lnTo>
                    <a:pt x="191528" y="386930"/>
                  </a:lnTo>
                  <a:lnTo>
                    <a:pt x="190982" y="387515"/>
                  </a:lnTo>
                  <a:lnTo>
                    <a:pt x="190728" y="387121"/>
                  </a:lnTo>
                  <a:lnTo>
                    <a:pt x="191528" y="388734"/>
                  </a:lnTo>
                  <a:lnTo>
                    <a:pt x="192100" y="388188"/>
                  </a:lnTo>
                  <a:lnTo>
                    <a:pt x="192354" y="388543"/>
                  </a:lnTo>
                  <a:close/>
                </a:path>
                <a:path w="525145" h="410844">
                  <a:moveTo>
                    <a:pt x="217614" y="382117"/>
                  </a:moveTo>
                  <a:lnTo>
                    <a:pt x="216979" y="381482"/>
                  </a:lnTo>
                  <a:lnTo>
                    <a:pt x="216179" y="383095"/>
                  </a:lnTo>
                  <a:lnTo>
                    <a:pt x="216408" y="382739"/>
                  </a:lnTo>
                  <a:lnTo>
                    <a:pt x="216979" y="383286"/>
                  </a:lnTo>
                  <a:lnTo>
                    <a:pt x="217195" y="382905"/>
                  </a:lnTo>
                  <a:lnTo>
                    <a:pt x="217411" y="382498"/>
                  </a:lnTo>
                  <a:lnTo>
                    <a:pt x="217614" y="382117"/>
                  </a:lnTo>
                  <a:close/>
                </a:path>
                <a:path w="525145" h="410844">
                  <a:moveTo>
                    <a:pt x="223329" y="382397"/>
                  </a:moveTo>
                  <a:lnTo>
                    <a:pt x="223139" y="382181"/>
                  </a:lnTo>
                  <a:lnTo>
                    <a:pt x="222923" y="381990"/>
                  </a:lnTo>
                  <a:lnTo>
                    <a:pt x="222681" y="381736"/>
                  </a:lnTo>
                  <a:lnTo>
                    <a:pt x="222300" y="381952"/>
                  </a:lnTo>
                  <a:lnTo>
                    <a:pt x="221907" y="382168"/>
                  </a:lnTo>
                  <a:lnTo>
                    <a:pt x="221526" y="382397"/>
                  </a:lnTo>
                  <a:lnTo>
                    <a:pt x="222097" y="382955"/>
                  </a:lnTo>
                  <a:lnTo>
                    <a:pt x="221716" y="383209"/>
                  </a:lnTo>
                  <a:lnTo>
                    <a:pt x="223329" y="382397"/>
                  </a:lnTo>
                  <a:close/>
                </a:path>
                <a:path w="525145" h="410844">
                  <a:moveTo>
                    <a:pt x="237591" y="6616"/>
                  </a:moveTo>
                  <a:lnTo>
                    <a:pt x="237172" y="5854"/>
                  </a:lnTo>
                  <a:lnTo>
                    <a:pt x="236956" y="5448"/>
                  </a:lnTo>
                  <a:lnTo>
                    <a:pt x="236385" y="6019"/>
                  </a:lnTo>
                  <a:lnTo>
                    <a:pt x="236156" y="5664"/>
                  </a:lnTo>
                  <a:lnTo>
                    <a:pt x="236956" y="7277"/>
                  </a:lnTo>
                  <a:lnTo>
                    <a:pt x="237147" y="7061"/>
                  </a:lnTo>
                  <a:lnTo>
                    <a:pt x="237363" y="6870"/>
                  </a:lnTo>
                  <a:lnTo>
                    <a:pt x="237591" y="6616"/>
                  </a:lnTo>
                  <a:close/>
                </a:path>
                <a:path w="525145" h="410844">
                  <a:moveTo>
                    <a:pt x="241134" y="9461"/>
                  </a:moveTo>
                  <a:lnTo>
                    <a:pt x="240817" y="9004"/>
                  </a:lnTo>
                  <a:lnTo>
                    <a:pt x="240995" y="9499"/>
                  </a:lnTo>
                  <a:lnTo>
                    <a:pt x="241134" y="9461"/>
                  </a:lnTo>
                  <a:close/>
                </a:path>
                <a:path w="525145" h="410844">
                  <a:moveTo>
                    <a:pt x="241503" y="10896"/>
                  </a:moveTo>
                  <a:lnTo>
                    <a:pt x="240995" y="9499"/>
                  </a:lnTo>
                  <a:lnTo>
                    <a:pt x="239839" y="9817"/>
                  </a:lnTo>
                  <a:lnTo>
                    <a:pt x="240690" y="10896"/>
                  </a:lnTo>
                  <a:lnTo>
                    <a:pt x="241503" y="10896"/>
                  </a:lnTo>
                  <a:close/>
                </a:path>
                <a:path w="525145" h="410844">
                  <a:moveTo>
                    <a:pt x="243319" y="4533"/>
                  </a:moveTo>
                  <a:lnTo>
                    <a:pt x="243116" y="4343"/>
                  </a:lnTo>
                  <a:lnTo>
                    <a:pt x="242925" y="4127"/>
                  </a:lnTo>
                  <a:lnTo>
                    <a:pt x="242671" y="3898"/>
                  </a:lnTo>
                  <a:lnTo>
                    <a:pt x="241896" y="4318"/>
                  </a:lnTo>
                  <a:lnTo>
                    <a:pt x="241503" y="4533"/>
                  </a:lnTo>
                  <a:lnTo>
                    <a:pt x="242074" y="5105"/>
                  </a:lnTo>
                  <a:lnTo>
                    <a:pt x="241693" y="5346"/>
                  </a:lnTo>
                  <a:lnTo>
                    <a:pt x="243319" y="4533"/>
                  </a:lnTo>
                  <a:close/>
                </a:path>
                <a:path w="525145" h="410844">
                  <a:moveTo>
                    <a:pt x="250571" y="6362"/>
                  </a:moveTo>
                  <a:lnTo>
                    <a:pt x="250380" y="6146"/>
                  </a:lnTo>
                  <a:lnTo>
                    <a:pt x="250177" y="5956"/>
                  </a:lnTo>
                  <a:lnTo>
                    <a:pt x="249936" y="5727"/>
                  </a:lnTo>
                  <a:lnTo>
                    <a:pt x="249555" y="5918"/>
                  </a:lnTo>
                  <a:lnTo>
                    <a:pt x="249161" y="6146"/>
                  </a:lnTo>
                  <a:lnTo>
                    <a:pt x="248767" y="6362"/>
                  </a:lnTo>
                  <a:lnTo>
                    <a:pt x="249351" y="6934"/>
                  </a:lnTo>
                  <a:lnTo>
                    <a:pt x="248970" y="7162"/>
                  </a:lnTo>
                  <a:lnTo>
                    <a:pt x="250571" y="6362"/>
                  </a:lnTo>
                  <a:close/>
                </a:path>
                <a:path w="525145" h="410844">
                  <a:moveTo>
                    <a:pt x="266674" y="400304"/>
                  </a:moveTo>
                  <a:lnTo>
                    <a:pt x="266420" y="400062"/>
                  </a:lnTo>
                  <a:lnTo>
                    <a:pt x="266230" y="399846"/>
                  </a:lnTo>
                  <a:lnTo>
                    <a:pt x="266014" y="399643"/>
                  </a:lnTo>
                  <a:lnTo>
                    <a:pt x="265214" y="401269"/>
                  </a:lnTo>
                  <a:lnTo>
                    <a:pt x="265442" y="400888"/>
                  </a:lnTo>
                  <a:lnTo>
                    <a:pt x="266014" y="401459"/>
                  </a:lnTo>
                  <a:lnTo>
                    <a:pt x="266242" y="401078"/>
                  </a:lnTo>
                  <a:lnTo>
                    <a:pt x="266458" y="400685"/>
                  </a:lnTo>
                  <a:lnTo>
                    <a:pt x="266674" y="400304"/>
                  </a:lnTo>
                  <a:close/>
                </a:path>
                <a:path w="525145" h="410844">
                  <a:moveTo>
                    <a:pt x="340004" y="13208"/>
                  </a:moveTo>
                  <a:lnTo>
                    <a:pt x="339966" y="13081"/>
                  </a:lnTo>
                  <a:lnTo>
                    <a:pt x="339521" y="13373"/>
                  </a:lnTo>
                  <a:lnTo>
                    <a:pt x="340004" y="13208"/>
                  </a:lnTo>
                  <a:close/>
                </a:path>
                <a:path w="525145" h="410844">
                  <a:moveTo>
                    <a:pt x="341414" y="12725"/>
                  </a:moveTo>
                  <a:lnTo>
                    <a:pt x="340004" y="13208"/>
                  </a:lnTo>
                  <a:lnTo>
                    <a:pt x="340334" y="14351"/>
                  </a:lnTo>
                  <a:lnTo>
                    <a:pt x="341414" y="13525"/>
                  </a:lnTo>
                  <a:lnTo>
                    <a:pt x="341414" y="12725"/>
                  </a:lnTo>
                  <a:close/>
                </a:path>
                <a:path w="525145" h="410844">
                  <a:moveTo>
                    <a:pt x="343128" y="19786"/>
                  </a:moveTo>
                  <a:lnTo>
                    <a:pt x="342315" y="18173"/>
                  </a:lnTo>
                  <a:lnTo>
                    <a:pt x="341744" y="18745"/>
                  </a:lnTo>
                  <a:lnTo>
                    <a:pt x="341515" y="18364"/>
                  </a:lnTo>
                  <a:lnTo>
                    <a:pt x="342315" y="19977"/>
                  </a:lnTo>
                  <a:lnTo>
                    <a:pt x="342900" y="19418"/>
                  </a:lnTo>
                  <a:lnTo>
                    <a:pt x="343128" y="19786"/>
                  </a:lnTo>
                  <a:close/>
                </a:path>
                <a:path w="525145" h="410844">
                  <a:moveTo>
                    <a:pt x="348411" y="378498"/>
                  </a:moveTo>
                  <a:lnTo>
                    <a:pt x="347967" y="378053"/>
                  </a:lnTo>
                  <a:lnTo>
                    <a:pt x="347776" y="377837"/>
                  </a:lnTo>
                  <a:lnTo>
                    <a:pt x="346964" y="379476"/>
                  </a:lnTo>
                  <a:lnTo>
                    <a:pt x="347205" y="379095"/>
                  </a:lnTo>
                  <a:lnTo>
                    <a:pt x="347776" y="379666"/>
                  </a:lnTo>
                  <a:lnTo>
                    <a:pt x="347980" y="379285"/>
                  </a:lnTo>
                  <a:lnTo>
                    <a:pt x="348195" y="378879"/>
                  </a:lnTo>
                  <a:lnTo>
                    <a:pt x="348411" y="378498"/>
                  </a:lnTo>
                  <a:close/>
                </a:path>
                <a:path w="525145" h="410844">
                  <a:moveTo>
                    <a:pt x="348576" y="38341"/>
                  </a:moveTo>
                  <a:lnTo>
                    <a:pt x="348348" y="38722"/>
                  </a:lnTo>
                  <a:lnTo>
                    <a:pt x="347776" y="38150"/>
                  </a:lnTo>
                  <a:lnTo>
                    <a:pt x="347560" y="38531"/>
                  </a:lnTo>
                  <a:lnTo>
                    <a:pt x="347332" y="38938"/>
                  </a:lnTo>
                  <a:lnTo>
                    <a:pt x="347116" y="39319"/>
                  </a:lnTo>
                  <a:lnTo>
                    <a:pt x="347370" y="39547"/>
                  </a:lnTo>
                  <a:lnTo>
                    <a:pt x="347560" y="39763"/>
                  </a:lnTo>
                  <a:lnTo>
                    <a:pt x="347776" y="39979"/>
                  </a:lnTo>
                  <a:lnTo>
                    <a:pt x="348576" y="38341"/>
                  </a:lnTo>
                  <a:close/>
                </a:path>
                <a:path w="525145" h="410844">
                  <a:moveTo>
                    <a:pt x="374154" y="371055"/>
                  </a:moveTo>
                  <a:lnTo>
                    <a:pt x="373926" y="371309"/>
                  </a:lnTo>
                  <a:lnTo>
                    <a:pt x="373354" y="370738"/>
                  </a:lnTo>
                  <a:lnTo>
                    <a:pt x="372986" y="371005"/>
                  </a:lnTo>
                  <a:lnTo>
                    <a:pt x="372643" y="371309"/>
                  </a:lnTo>
                  <a:lnTo>
                    <a:pt x="372287" y="371576"/>
                  </a:lnTo>
                  <a:lnTo>
                    <a:pt x="372846" y="372135"/>
                  </a:lnTo>
                  <a:lnTo>
                    <a:pt x="373100" y="372414"/>
                  </a:lnTo>
                  <a:lnTo>
                    <a:pt x="374154" y="371055"/>
                  </a:lnTo>
                  <a:close/>
                </a:path>
                <a:path w="525145" h="410844">
                  <a:moveTo>
                    <a:pt x="375983" y="407377"/>
                  </a:moveTo>
                  <a:lnTo>
                    <a:pt x="375729" y="407631"/>
                  </a:lnTo>
                  <a:lnTo>
                    <a:pt x="375170" y="407060"/>
                  </a:lnTo>
                  <a:lnTo>
                    <a:pt x="374815" y="407339"/>
                  </a:lnTo>
                  <a:lnTo>
                    <a:pt x="374446" y="407631"/>
                  </a:lnTo>
                  <a:lnTo>
                    <a:pt x="374116" y="407936"/>
                  </a:lnTo>
                  <a:lnTo>
                    <a:pt x="374383" y="408190"/>
                  </a:lnTo>
                  <a:lnTo>
                    <a:pt x="374637" y="408457"/>
                  </a:lnTo>
                  <a:lnTo>
                    <a:pt x="374916" y="408736"/>
                  </a:lnTo>
                  <a:lnTo>
                    <a:pt x="375983" y="407377"/>
                  </a:lnTo>
                  <a:close/>
                </a:path>
                <a:path w="525145" h="410844">
                  <a:moveTo>
                    <a:pt x="377482" y="403923"/>
                  </a:moveTo>
                  <a:lnTo>
                    <a:pt x="377228" y="403694"/>
                  </a:lnTo>
                  <a:lnTo>
                    <a:pt x="377037" y="403479"/>
                  </a:lnTo>
                  <a:lnTo>
                    <a:pt x="376821" y="403288"/>
                  </a:lnTo>
                  <a:lnTo>
                    <a:pt x="376021" y="404901"/>
                  </a:lnTo>
                  <a:lnTo>
                    <a:pt x="376275" y="404533"/>
                  </a:lnTo>
                  <a:lnTo>
                    <a:pt x="376821" y="405091"/>
                  </a:lnTo>
                  <a:lnTo>
                    <a:pt x="377063" y="404710"/>
                  </a:lnTo>
                  <a:lnTo>
                    <a:pt x="377278" y="404304"/>
                  </a:lnTo>
                  <a:lnTo>
                    <a:pt x="377482" y="403923"/>
                  </a:lnTo>
                  <a:close/>
                </a:path>
                <a:path w="525145" h="410844">
                  <a:moveTo>
                    <a:pt x="382930" y="409905"/>
                  </a:moveTo>
                  <a:lnTo>
                    <a:pt x="382727" y="409524"/>
                  </a:lnTo>
                  <a:lnTo>
                    <a:pt x="382511" y="409117"/>
                  </a:lnTo>
                  <a:lnTo>
                    <a:pt x="382282" y="408736"/>
                  </a:lnTo>
                  <a:lnTo>
                    <a:pt x="381723" y="409308"/>
                  </a:lnTo>
                  <a:lnTo>
                    <a:pt x="381469" y="408927"/>
                  </a:lnTo>
                  <a:lnTo>
                    <a:pt x="382282" y="410540"/>
                  </a:lnTo>
                  <a:lnTo>
                    <a:pt x="382485" y="410349"/>
                  </a:lnTo>
                  <a:lnTo>
                    <a:pt x="382676" y="410133"/>
                  </a:lnTo>
                  <a:lnTo>
                    <a:pt x="382930" y="409905"/>
                  </a:lnTo>
                  <a:close/>
                </a:path>
                <a:path w="525145" h="410844">
                  <a:moveTo>
                    <a:pt x="386727" y="47040"/>
                  </a:moveTo>
                  <a:lnTo>
                    <a:pt x="385927" y="45427"/>
                  </a:lnTo>
                  <a:lnTo>
                    <a:pt x="385356" y="45974"/>
                  </a:lnTo>
                  <a:lnTo>
                    <a:pt x="385114" y="45618"/>
                  </a:lnTo>
                  <a:lnTo>
                    <a:pt x="385927" y="47231"/>
                  </a:lnTo>
                  <a:lnTo>
                    <a:pt x="386499" y="46659"/>
                  </a:lnTo>
                  <a:lnTo>
                    <a:pt x="386727" y="47040"/>
                  </a:lnTo>
                  <a:close/>
                </a:path>
                <a:path w="525145" h="410844">
                  <a:moveTo>
                    <a:pt x="388391" y="91465"/>
                  </a:moveTo>
                  <a:lnTo>
                    <a:pt x="388137" y="91236"/>
                  </a:lnTo>
                  <a:lnTo>
                    <a:pt x="387946" y="91020"/>
                  </a:lnTo>
                  <a:lnTo>
                    <a:pt x="387731" y="90830"/>
                  </a:lnTo>
                  <a:lnTo>
                    <a:pt x="386918" y="92443"/>
                  </a:lnTo>
                  <a:lnTo>
                    <a:pt x="387159" y="92087"/>
                  </a:lnTo>
                  <a:lnTo>
                    <a:pt x="387731" y="92659"/>
                  </a:lnTo>
                  <a:lnTo>
                    <a:pt x="387946" y="92252"/>
                  </a:lnTo>
                  <a:lnTo>
                    <a:pt x="388175" y="91846"/>
                  </a:lnTo>
                  <a:lnTo>
                    <a:pt x="388391" y="91465"/>
                  </a:lnTo>
                  <a:close/>
                </a:path>
                <a:path w="525145" h="410844">
                  <a:moveTo>
                    <a:pt x="392684" y="62268"/>
                  </a:moveTo>
                  <a:lnTo>
                    <a:pt x="392645" y="62141"/>
                  </a:lnTo>
                  <a:lnTo>
                    <a:pt x="392226" y="62433"/>
                  </a:lnTo>
                  <a:lnTo>
                    <a:pt x="392684" y="62268"/>
                  </a:lnTo>
                  <a:close/>
                </a:path>
                <a:path w="525145" h="410844">
                  <a:moveTo>
                    <a:pt x="394093" y="61772"/>
                  </a:moveTo>
                  <a:lnTo>
                    <a:pt x="392684" y="62268"/>
                  </a:lnTo>
                  <a:lnTo>
                    <a:pt x="393014" y="63411"/>
                  </a:lnTo>
                  <a:lnTo>
                    <a:pt x="394093" y="62585"/>
                  </a:lnTo>
                  <a:lnTo>
                    <a:pt x="394093" y="61772"/>
                  </a:lnTo>
                  <a:close/>
                </a:path>
                <a:path w="525145" h="410844">
                  <a:moveTo>
                    <a:pt x="404990" y="386029"/>
                  </a:moveTo>
                  <a:lnTo>
                    <a:pt x="404418" y="385457"/>
                  </a:lnTo>
                  <a:lnTo>
                    <a:pt x="404799" y="385216"/>
                  </a:lnTo>
                  <a:lnTo>
                    <a:pt x="403174" y="386029"/>
                  </a:lnTo>
                  <a:lnTo>
                    <a:pt x="403567" y="386422"/>
                  </a:lnTo>
                  <a:lnTo>
                    <a:pt x="403821" y="386664"/>
                  </a:lnTo>
                  <a:lnTo>
                    <a:pt x="404202" y="386473"/>
                  </a:lnTo>
                  <a:lnTo>
                    <a:pt x="404583" y="386232"/>
                  </a:lnTo>
                  <a:lnTo>
                    <a:pt x="404990" y="386029"/>
                  </a:lnTo>
                  <a:close/>
                </a:path>
                <a:path w="525145" h="410844">
                  <a:moveTo>
                    <a:pt x="408368" y="27901"/>
                  </a:moveTo>
                  <a:lnTo>
                    <a:pt x="408127" y="27647"/>
                  </a:lnTo>
                  <a:lnTo>
                    <a:pt x="407924" y="27457"/>
                  </a:lnTo>
                  <a:lnTo>
                    <a:pt x="407708" y="27254"/>
                  </a:lnTo>
                  <a:lnTo>
                    <a:pt x="406895" y="28854"/>
                  </a:lnTo>
                  <a:lnTo>
                    <a:pt x="407149" y="28498"/>
                  </a:lnTo>
                  <a:lnTo>
                    <a:pt x="407708" y="29070"/>
                  </a:lnTo>
                  <a:lnTo>
                    <a:pt x="407936" y="28663"/>
                  </a:lnTo>
                  <a:lnTo>
                    <a:pt x="408152" y="28270"/>
                  </a:lnTo>
                  <a:lnTo>
                    <a:pt x="408368" y="27901"/>
                  </a:lnTo>
                  <a:close/>
                </a:path>
                <a:path w="525145" h="410844">
                  <a:moveTo>
                    <a:pt x="417360" y="36690"/>
                  </a:moveTo>
                  <a:lnTo>
                    <a:pt x="417042" y="36258"/>
                  </a:lnTo>
                  <a:lnTo>
                    <a:pt x="417207" y="36728"/>
                  </a:lnTo>
                  <a:lnTo>
                    <a:pt x="417360" y="36690"/>
                  </a:lnTo>
                  <a:close/>
                </a:path>
                <a:path w="525145" h="410844">
                  <a:moveTo>
                    <a:pt x="417715" y="38150"/>
                  </a:moveTo>
                  <a:lnTo>
                    <a:pt x="417207" y="36728"/>
                  </a:lnTo>
                  <a:lnTo>
                    <a:pt x="416064" y="37071"/>
                  </a:lnTo>
                  <a:lnTo>
                    <a:pt x="416890" y="38150"/>
                  </a:lnTo>
                  <a:lnTo>
                    <a:pt x="417715" y="38150"/>
                  </a:lnTo>
                  <a:close/>
                </a:path>
                <a:path w="525145" h="410844">
                  <a:moveTo>
                    <a:pt x="431888" y="98463"/>
                  </a:moveTo>
                  <a:lnTo>
                    <a:pt x="431571" y="98044"/>
                  </a:lnTo>
                  <a:lnTo>
                    <a:pt x="431736" y="98513"/>
                  </a:lnTo>
                  <a:lnTo>
                    <a:pt x="431888" y="98463"/>
                  </a:lnTo>
                  <a:close/>
                </a:path>
                <a:path w="525145" h="410844">
                  <a:moveTo>
                    <a:pt x="432244" y="316077"/>
                  </a:moveTo>
                  <a:lnTo>
                    <a:pt x="431736" y="316293"/>
                  </a:lnTo>
                  <a:lnTo>
                    <a:pt x="431241" y="316484"/>
                  </a:lnTo>
                  <a:lnTo>
                    <a:pt x="430733" y="316674"/>
                  </a:lnTo>
                  <a:lnTo>
                    <a:pt x="431736" y="317500"/>
                  </a:lnTo>
                  <a:lnTo>
                    <a:pt x="432244" y="317906"/>
                  </a:lnTo>
                  <a:lnTo>
                    <a:pt x="432244" y="316077"/>
                  </a:lnTo>
                  <a:close/>
                </a:path>
                <a:path w="525145" h="410844">
                  <a:moveTo>
                    <a:pt x="432244" y="99910"/>
                  </a:moveTo>
                  <a:lnTo>
                    <a:pt x="431736" y="98513"/>
                  </a:lnTo>
                  <a:lnTo>
                    <a:pt x="430593" y="98844"/>
                  </a:lnTo>
                  <a:lnTo>
                    <a:pt x="431444" y="99910"/>
                  </a:lnTo>
                  <a:lnTo>
                    <a:pt x="432244" y="99910"/>
                  </a:lnTo>
                  <a:close/>
                </a:path>
                <a:path w="525145" h="410844">
                  <a:moveTo>
                    <a:pt x="433705" y="78486"/>
                  </a:moveTo>
                  <a:lnTo>
                    <a:pt x="433387" y="78041"/>
                  </a:lnTo>
                  <a:lnTo>
                    <a:pt x="433565" y="78524"/>
                  </a:lnTo>
                  <a:lnTo>
                    <a:pt x="433705" y="78486"/>
                  </a:lnTo>
                  <a:close/>
                </a:path>
                <a:path w="525145" h="410844">
                  <a:moveTo>
                    <a:pt x="433755" y="315480"/>
                  </a:moveTo>
                  <a:lnTo>
                    <a:pt x="432727" y="314680"/>
                  </a:lnTo>
                  <a:lnTo>
                    <a:pt x="432244" y="314274"/>
                  </a:lnTo>
                  <a:lnTo>
                    <a:pt x="432244" y="316077"/>
                  </a:lnTo>
                  <a:lnTo>
                    <a:pt x="432727" y="315887"/>
                  </a:lnTo>
                  <a:lnTo>
                    <a:pt x="433235" y="315683"/>
                  </a:lnTo>
                  <a:lnTo>
                    <a:pt x="433755" y="315480"/>
                  </a:lnTo>
                  <a:close/>
                </a:path>
                <a:path w="525145" h="410844">
                  <a:moveTo>
                    <a:pt x="433920" y="318960"/>
                  </a:moveTo>
                  <a:lnTo>
                    <a:pt x="433044" y="317906"/>
                  </a:lnTo>
                  <a:lnTo>
                    <a:pt x="432244" y="318706"/>
                  </a:lnTo>
                  <a:lnTo>
                    <a:pt x="433578" y="319773"/>
                  </a:lnTo>
                  <a:lnTo>
                    <a:pt x="433349" y="319519"/>
                  </a:lnTo>
                  <a:lnTo>
                    <a:pt x="433920" y="318960"/>
                  </a:lnTo>
                  <a:close/>
                </a:path>
                <a:path w="525145" h="410844">
                  <a:moveTo>
                    <a:pt x="434073" y="79933"/>
                  </a:moveTo>
                  <a:lnTo>
                    <a:pt x="433565" y="78524"/>
                  </a:lnTo>
                  <a:lnTo>
                    <a:pt x="432409" y="78841"/>
                  </a:lnTo>
                  <a:lnTo>
                    <a:pt x="433235" y="79933"/>
                  </a:lnTo>
                  <a:lnTo>
                    <a:pt x="434073" y="79933"/>
                  </a:lnTo>
                  <a:close/>
                </a:path>
                <a:path w="525145" h="410844">
                  <a:moveTo>
                    <a:pt x="434467" y="311137"/>
                  </a:moveTo>
                  <a:lnTo>
                    <a:pt x="434428" y="310984"/>
                  </a:lnTo>
                  <a:lnTo>
                    <a:pt x="434009" y="311315"/>
                  </a:lnTo>
                  <a:lnTo>
                    <a:pt x="434467" y="311137"/>
                  </a:lnTo>
                  <a:close/>
                </a:path>
                <a:path w="525145" h="410844">
                  <a:moveTo>
                    <a:pt x="435724" y="80987"/>
                  </a:moveTo>
                  <a:lnTo>
                    <a:pt x="435444" y="80632"/>
                  </a:lnTo>
                  <a:lnTo>
                    <a:pt x="435152" y="80289"/>
                  </a:lnTo>
                  <a:lnTo>
                    <a:pt x="434873" y="79933"/>
                  </a:lnTo>
                  <a:lnTo>
                    <a:pt x="434073" y="80733"/>
                  </a:lnTo>
                  <a:lnTo>
                    <a:pt x="435406" y="81800"/>
                  </a:lnTo>
                  <a:lnTo>
                    <a:pt x="435152" y="81546"/>
                  </a:lnTo>
                  <a:lnTo>
                    <a:pt x="435724" y="80987"/>
                  </a:lnTo>
                  <a:close/>
                </a:path>
                <a:path w="525145" h="410844">
                  <a:moveTo>
                    <a:pt x="435876" y="310629"/>
                  </a:moveTo>
                  <a:lnTo>
                    <a:pt x="434467" y="311137"/>
                  </a:lnTo>
                  <a:lnTo>
                    <a:pt x="434784" y="312280"/>
                  </a:lnTo>
                  <a:lnTo>
                    <a:pt x="435876" y="311454"/>
                  </a:lnTo>
                  <a:lnTo>
                    <a:pt x="435876" y="310629"/>
                  </a:lnTo>
                  <a:close/>
                </a:path>
                <a:path w="525145" h="410844">
                  <a:moveTo>
                    <a:pt x="437730" y="309295"/>
                  </a:moveTo>
                  <a:lnTo>
                    <a:pt x="437502" y="309524"/>
                  </a:lnTo>
                  <a:lnTo>
                    <a:pt x="436930" y="308978"/>
                  </a:lnTo>
                  <a:lnTo>
                    <a:pt x="436575" y="309257"/>
                  </a:lnTo>
                  <a:lnTo>
                    <a:pt x="436232" y="309549"/>
                  </a:lnTo>
                  <a:lnTo>
                    <a:pt x="435876" y="309829"/>
                  </a:lnTo>
                  <a:lnTo>
                    <a:pt x="436143" y="310095"/>
                  </a:lnTo>
                  <a:lnTo>
                    <a:pt x="436422" y="310349"/>
                  </a:lnTo>
                  <a:lnTo>
                    <a:pt x="436676" y="310629"/>
                  </a:lnTo>
                  <a:lnTo>
                    <a:pt x="437730" y="309295"/>
                  </a:lnTo>
                  <a:close/>
                </a:path>
                <a:path w="525145" h="410844">
                  <a:moveTo>
                    <a:pt x="441325" y="73571"/>
                  </a:moveTo>
                  <a:lnTo>
                    <a:pt x="440753" y="72999"/>
                  </a:lnTo>
                  <a:lnTo>
                    <a:pt x="441134" y="72758"/>
                  </a:lnTo>
                  <a:lnTo>
                    <a:pt x="439496" y="73571"/>
                  </a:lnTo>
                  <a:lnTo>
                    <a:pt x="440067" y="74142"/>
                  </a:lnTo>
                  <a:lnTo>
                    <a:pt x="439712" y="74371"/>
                  </a:lnTo>
                  <a:lnTo>
                    <a:pt x="441325" y="73571"/>
                  </a:lnTo>
                  <a:close/>
                </a:path>
                <a:path w="525145" h="410844">
                  <a:moveTo>
                    <a:pt x="444868" y="172783"/>
                  </a:moveTo>
                  <a:lnTo>
                    <a:pt x="444614" y="173139"/>
                  </a:lnTo>
                  <a:lnTo>
                    <a:pt x="444055" y="172567"/>
                  </a:lnTo>
                  <a:lnTo>
                    <a:pt x="443826" y="172974"/>
                  </a:lnTo>
                  <a:lnTo>
                    <a:pt x="443611" y="173367"/>
                  </a:lnTo>
                  <a:lnTo>
                    <a:pt x="443395" y="173748"/>
                  </a:lnTo>
                  <a:lnTo>
                    <a:pt x="443649" y="173990"/>
                  </a:lnTo>
                  <a:lnTo>
                    <a:pt x="443839" y="174193"/>
                  </a:lnTo>
                  <a:lnTo>
                    <a:pt x="444055" y="174383"/>
                  </a:lnTo>
                  <a:lnTo>
                    <a:pt x="444868" y="172783"/>
                  </a:lnTo>
                  <a:close/>
                </a:path>
                <a:path w="525145" h="410844">
                  <a:moveTo>
                    <a:pt x="445350" y="383806"/>
                  </a:moveTo>
                  <a:lnTo>
                    <a:pt x="445312" y="383654"/>
                  </a:lnTo>
                  <a:lnTo>
                    <a:pt x="444906" y="383971"/>
                  </a:lnTo>
                  <a:lnTo>
                    <a:pt x="445350" y="383806"/>
                  </a:lnTo>
                  <a:close/>
                </a:path>
                <a:path w="525145" h="410844">
                  <a:moveTo>
                    <a:pt x="446519" y="118719"/>
                  </a:moveTo>
                  <a:lnTo>
                    <a:pt x="446265" y="118491"/>
                  </a:lnTo>
                  <a:lnTo>
                    <a:pt x="446074" y="118275"/>
                  </a:lnTo>
                  <a:lnTo>
                    <a:pt x="445858" y="118084"/>
                  </a:lnTo>
                  <a:lnTo>
                    <a:pt x="445058" y="119697"/>
                  </a:lnTo>
                  <a:lnTo>
                    <a:pt x="445287" y="119329"/>
                  </a:lnTo>
                  <a:lnTo>
                    <a:pt x="445858" y="119888"/>
                  </a:lnTo>
                  <a:lnTo>
                    <a:pt x="446074" y="119507"/>
                  </a:lnTo>
                  <a:lnTo>
                    <a:pt x="446303" y="119100"/>
                  </a:lnTo>
                  <a:lnTo>
                    <a:pt x="446519" y="118719"/>
                  </a:lnTo>
                  <a:close/>
                </a:path>
                <a:path w="525145" h="410844">
                  <a:moveTo>
                    <a:pt x="446773" y="383286"/>
                  </a:moveTo>
                  <a:lnTo>
                    <a:pt x="445350" y="383806"/>
                  </a:lnTo>
                  <a:lnTo>
                    <a:pt x="445693" y="384937"/>
                  </a:lnTo>
                  <a:lnTo>
                    <a:pt x="446773" y="384111"/>
                  </a:lnTo>
                  <a:lnTo>
                    <a:pt x="446773" y="383286"/>
                  </a:lnTo>
                  <a:close/>
                </a:path>
                <a:path w="525145" h="410844">
                  <a:moveTo>
                    <a:pt x="448322" y="95110"/>
                  </a:moveTo>
                  <a:lnTo>
                    <a:pt x="448081" y="94856"/>
                  </a:lnTo>
                  <a:lnTo>
                    <a:pt x="447878" y="94665"/>
                  </a:lnTo>
                  <a:lnTo>
                    <a:pt x="447687" y="94462"/>
                  </a:lnTo>
                  <a:lnTo>
                    <a:pt x="446874" y="96062"/>
                  </a:lnTo>
                  <a:lnTo>
                    <a:pt x="447116" y="95707"/>
                  </a:lnTo>
                  <a:lnTo>
                    <a:pt x="447687" y="96278"/>
                  </a:lnTo>
                  <a:lnTo>
                    <a:pt x="447890" y="95872"/>
                  </a:lnTo>
                  <a:lnTo>
                    <a:pt x="448322" y="95110"/>
                  </a:lnTo>
                  <a:close/>
                </a:path>
                <a:path w="525145" h="410844">
                  <a:moveTo>
                    <a:pt x="455701" y="244487"/>
                  </a:moveTo>
                  <a:lnTo>
                    <a:pt x="455422" y="244119"/>
                  </a:lnTo>
                  <a:lnTo>
                    <a:pt x="455129" y="243776"/>
                  </a:lnTo>
                  <a:lnTo>
                    <a:pt x="454850" y="243420"/>
                  </a:lnTo>
                  <a:lnTo>
                    <a:pt x="454050" y="244233"/>
                  </a:lnTo>
                  <a:lnTo>
                    <a:pt x="455383" y="245287"/>
                  </a:lnTo>
                  <a:lnTo>
                    <a:pt x="455142" y="245059"/>
                  </a:lnTo>
                  <a:lnTo>
                    <a:pt x="455701" y="244487"/>
                  </a:lnTo>
                  <a:close/>
                </a:path>
                <a:path w="525145" h="410844">
                  <a:moveTo>
                    <a:pt x="457314" y="318262"/>
                  </a:moveTo>
                  <a:lnTo>
                    <a:pt x="456996" y="317842"/>
                  </a:lnTo>
                  <a:lnTo>
                    <a:pt x="457161" y="318312"/>
                  </a:lnTo>
                  <a:lnTo>
                    <a:pt x="457314" y="318262"/>
                  </a:lnTo>
                  <a:close/>
                </a:path>
                <a:path w="525145" h="410844">
                  <a:moveTo>
                    <a:pt x="457669" y="319722"/>
                  </a:moveTo>
                  <a:lnTo>
                    <a:pt x="457161" y="318312"/>
                  </a:lnTo>
                  <a:lnTo>
                    <a:pt x="456018" y="318643"/>
                  </a:lnTo>
                  <a:lnTo>
                    <a:pt x="456869" y="319722"/>
                  </a:lnTo>
                  <a:lnTo>
                    <a:pt x="457669" y="319722"/>
                  </a:lnTo>
                  <a:close/>
                </a:path>
                <a:path w="525145" h="410844">
                  <a:moveTo>
                    <a:pt x="459498" y="200736"/>
                  </a:moveTo>
                  <a:lnTo>
                    <a:pt x="459282" y="200545"/>
                  </a:lnTo>
                  <a:lnTo>
                    <a:pt x="459092" y="200329"/>
                  </a:lnTo>
                  <a:lnTo>
                    <a:pt x="458838" y="200088"/>
                  </a:lnTo>
                  <a:lnTo>
                    <a:pt x="458076" y="200520"/>
                  </a:lnTo>
                  <a:lnTo>
                    <a:pt x="457669" y="200736"/>
                  </a:lnTo>
                  <a:lnTo>
                    <a:pt x="458241" y="201307"/>
                  </a:lnTo>
                  <a:lnTo>
                    <a:pt x="457860" y="201536"/>
                  </a:lnTo>
                  <a:lnTo>
                    <a:pt x="459498" y="200736"/>
                  </a:lnTo>
                  <a:close/>
                </a:path>
                <a:path w="525145" h="410844">
                  <a:moveTo>
                    <a:pt x="459536" y="158508"/>
                  </a:moveTo>
                  <a:lnTo>
                    <a:pt x="459282" y="158762"/>
                  </a:lnTo>
                  <a:lnTo>
                    <a:pt x="458736" y="158191"/>
                  </a:lnTo>
                  <a:lnTo>
                    <a:pt x="457669" y="159054"/>
                  </a:lnTo>
                  <a:lnTo>
                    <a:pt x="457949" y="159308"/>
                  </a:lnTo>
                  <a:lnTo>
                    <a:pt x="458203" y="159588"/>
                  </a:lnTo>
                  <a:lnTo>
                    <a:pt x="458482" y="159867"/>
                  </a:lnTo>
                  <a:lnTo>
                    <a:pt x="459536" y="158508"/>
                  </a:lnTo>
                  <a:close/>
                </a:path>
                <a:path w="525145" h="410844">
                  <a:moveTo>
                    <a:pt x="461340" y="334721"/>
                  </a:moveTo>
                  <a:lnTo>
                    <a:pt x="461111" y="334975"/>
                  </a:lnTo>
                  <a:lnTo>
                    <a:pt x="460540" y="334403"/>
                  </a:lnTo>
                  <a:lnTo>
                    <a:pt x="459498" y="335254"/>
                  </a:lnTo>
                  <a:lnTo>
                    <a:pt x="459752" y="335534"/>
                  </a:lnTo>
                  <a:lnTo>
                    <a:pt x="460032" y="335800"/>
                  </a:lnTo>
                  <a:lnTo>
                    <a:pt x="460298" y="336054"/>
                  </a:lnTo>
                  <a:lnTo>
                    <a:pt x="461340" y="334721"/>
                  </a:lnTo>
                  <a:close/>
                </a:path>
                <a:path w="525145" h="410844">
                  <a:moveTo>
                    <a:pt x="462762" y="245605"/>
                  </a:moveTo>
                  <a:lnTo>
                    <a:pt x="462445" y="245186"/>
                  </a:lnTo>
                  <a:lnTo>
                    <a:pt x="462610" y="245656"/>
                  </a:lnTo>
                  <a:lnTo>
                    <a:pt x="462762" y="245605"/>
                  </a:lnTo>
                  <a:close/>
                </a:path>
                <a:path w="525145" h="410844">
                  <a:moveTo>
                    <a:pt x="463118" y="247053"/>
                  </a:moveTo>
                  <a:lnTo>
                    <a:pt x="462610" y="245656"/>
                  </a:lnTo>
                  <a:lnTo>
                    <a:pt x="461467" y="245986"/>
                  </a:lnTo>
                  <a:lnTo>
                    <a:pt x="461746" y="246354"/>
                  </a:lnTo>
                  <a:lnTo>
                    <a:pt x="462038" y="246684"/>
                  </a:lnTo>
                  <a:lnTo>
                    <a:pt x="462318" y="247053"/>
                  </a:lnTo>
                  <a:lnTo>
                    <a:pt x="463118" y="247053"/>
                  </a:lnTo>
                  <a:close/>
                </a:path>
                <a:path w="525145" h="410844">
                  <a:moveTo>
                    <a:pt x="463118" y="142595"/>
                  </a:moveTo>
                  <a:lnTo>
                    <a:pt x="462546" y="142024"/>
                  </a:lnTo>
                  <a:lnTo>
                    <a:pt x="462915" y="141795"/>
                  </a:lnTo>
                  <a:lnTo>
                    <a:pt x="461302" y="142595"/>
                  </a:lnTo>
                  <a:lnTo>
                    <a:pt x="461962" y="143256"/>
                  </a:lnTo>
                  <a:lnTo>
                    <a:pt x="462343" y="143040"/>
                  </a:lnTo>
                  <a:lnTo>
                    <a:pt x="462724" y="142811"/>
                  </a:lnTo>
                  <a:lnTo>
                    <a:pt x="463118" y="142595"/>
                  </a:lnTo>
                  <a:close/>
                </a:path>
                <a:path w="525145" h="410844">
                  <a:moveTo>
                    <a:pt x="464667" y="178676"/>
                  </a:moveTo>
                  <a:lnTo>
                    <a:pt x="464439" y="178422"/>
                  </a:lnTo>
                  <a:lnTo>
                    <a:pt x="464223" y="178231"/>
                  </a:lnTo>
                  <a:lnTo>
                    <a:pt x="464032" y="178015"/>
                  </a:lnTo>
                  <a:lnTo>
                    <a:pt x="463232" y="179628"/>
                  </a:lnTo>
                  <a:lnTo>
                    <a:pt x="463461" y="179273"/>
                  </a:lnTo>
                  <a:lnTo>
                    <a:pt x="464032" y="179844"/>
                  </a:lnTo>
                  <a:lnTo>
                    <a:pt x="464248" y="179463"/>
                  </a:lnTo>
                  <a:lnTo>
                    <a:pt x="464464" y="179057"/>
                  </a:lnTo>
                  <a:lnTo>
                    <a:pt x="464667" y="178676"/>
                  </a:lnTo>
                  <a:close/>
                </a:path>
                <a:path w="525145" h="410844">
                  <a:moveTo>
                    <a:pt x="464794" y="248107"/>
                  </a:moveTo>
                  <a:lnTo>
                    <a:pt x="464502" y="247764"/>
                  </a:lnTo>
                  <a:lnTo>
                    <a:pt x="464223" y="247408"/>
                  </a:lnTo>
                  <a:lnTo>
                    <a:pt x="463931" y="247053"/>
                  </a:lnTo>
                  <a:lnTo>
                    <a:pt x="463651" y="247319"/>
                  </a:lnTo>
                  <a:lnTo>
                    <a:pt x="463397" y="247599"/>
                  </a:lnTo>
                  <a:lnTo>
                    <a:pt x="463118" y="247853"/>
                  </a:lnTo>
                  <a:lnTo>
                    <a:pt x="464477" y="248920"/>
                  </a:lnTo>
                  <a:lnTo>
                    <a:pt x="464223" y="248678"/>
                  </a:lnTo>
                  <a:lnTo>
                    <a:pt x="464794" y="248107"/>
                  </a:lnTo>
                  <a:close/>
                </a:path>
                <a:path w="525145" h="410844">
                  <a:moveTo>
                    <a:pt x="464845" y="199631"/>
                  </a:moveTo>
                  <a:lnTo>
                    <a:pt x="464032" y="198018"/>
                  </a:lnTo>
                  <a:lnTo>
                    <a:pt x="463461" y="198589"/>
                  </a:lnTo>
                  <a:lnTo>
                    <a:pt x="463232" y="198208"/>
                  </a:lnTo>
                  <a:lnTo>
                    <a:pt x="464032" y="199821"/>
                  </a:lnTo>
                  <a:lnTo>
                    <a:pt x="464604" y="199263"/>
                  </a:lnTo>
                  <a:lnTo>
                    <a:pt x="464845" y="199631"/>
                  </a:lnTo>
                  <a:close/>
                </a:path>
                <a:path w="525145" h="410844">
                  <a:moveTo>
                    <a:pt x="464985" y="316547"/>
                  </a:moveTo>
                  <a:lnTo>
                    <a:pt x="464731" y="316801"/>
                  </a:lnTo>
                  <a:lnTo>
                    <a:pt x="464185" y="316230"/>
                  </a:lnTo>
                  <a:lnTo>
                    <a:pt x="463118" y="317093"/>
                  </a:lnTo>
                  <a:lnTo>
                    <a:pt x="463397" y="317347"/>
                  </a:lnTo>
                  <a:lnTo>
                    <a:pt x="463651" y="317627"/>
                  </a:lnTo>
                  <a:lnTo>
                    <a:pt x="463931" y="317906"/>
                  </a:lnTo>
                  <a:lnTo>
                    <a:pt x="464985" y="316547"/>
                  </a:lnTo>
                  <a:close/>
                </a:path>
                <a:path w="525145" h="410844">
                  <a:moveTo>
                    <a:pt x="466750" y="203466"/>
                  </a:moveTo>
                  <a:lnTo>
                    <a:pt x="466559" y="202958"/>
                  </a:lnTo>
                  <a:lnTo>
                    <a:pt x="466344" y="202450"/>
                  </a:lnTo>
                  <a:lnTo>
                    <a:pt x="466153" y="201955"/>
                  </a:lnTo>
                  <a:lnTo>
                    <a:pt x="465747" y="202450"/>
                  </a:lnTo>
                  <a:lnTo>
                    <a:pt x="464947" y="203466"/>
                  </a:lnTo>
                  <a:lnTo>
                    <a:pt x="466750" y="203466"/>
                  </a:lnTo>
                  <a:close/>
                </a:path>
                <a:path w="525145" h="410844">
                  <a:moveTo>
                    <a:pt x="472046" y="309867"/>
                  </a:moveTo>
                  <a:lnTo>
                    <a:pt x="471208" y="308825"/>
                  </a:lnTo>
                  <a:lnTo>
                    <a:pt x="470928" y="309079"/>
                  </a:lnTo>
                  <a:lnTo>
                    <a:pt x="470649" y="309359"/>
                  </a:lnTo>
                  <a:lnTo>
                    <a:pt x="470395" y="309638"/>
                  </a:lnTo>
                  <a:lnTo>
                    <a:pt x="471728" y="310667"/>
                  </a:lnTo>
                  <a:lnTo>
                    <a:pt x="471500" y="310438"/>
                  </a:lnTo>
                  <a:lnTo>
                    <a:pt x="472046" y="309867"/>
                  </a:lnTo>
                  <a:close/>
                </a:path>
                <a:path w="525145" h="410844">
                  <a:moveTo>
                    <a:pt x="474027" y="89916"/>
                  </a:moveTo>
                  <a:lnTo>
                    <a:pt x="473456" y="89344"/>
                  </a:lnTo>
                  <a:lnTo>
                    <a:pt x="473811" y="89115"/>
                  </a:lnTo>
                  <a:lnTo>
                    <a:pt x="472198" y="89916"/>
                  </a:lnTo>
                  <a:lnTo>
                    <a:pt x="472859" y="90576"/>
                  </a:lnTo>
                  <a:lnTo>
                    <a:pt x="473240" y="90360"/>
                  </a:lnTo>
                  <a:lnTo>
                    <a:pt x="473621" y="90131"/>
                  </a:lnTo>
                  <a:lnTo>
                    <a:pt x="474027" y="89916"/>
                  </a:lnTo>
                  <a:close/>
                </a:path>
                <a:path w="525145" h="410844">
                  <a:moveTo>
                    <a:pt x="475576" y="353072"/>
                  </a:moveTo>
                  <a:lnTo>
                    <a:pt x="475335" y="352818"/>
                  </a:lnTo>
                  <a:lnTo>
                    <a:pt x="475132" y="352628"/>
                  </a:lnTo>
                  <a:lnTo>
                    <a:pt x="474941" y="352412"/>
                  </a:lnTo>
                  <a:lnTo>
                    <a:pt x="474129" y="354025"/>
                  </a:lnTo>
                  <a:lnTo>
                    <a:pt x="474357" y="353656"/>
                  </a:lnTo>
                  <a:lnTo>
                    <a:pt x="474941" y="354228"/>
                  </a:lnTo>
                  <a:lnTo>
                    <a:pt x="475145" y="353834"/>
                  </a:lnTo>
                  <a:lnTo>
                    <a:pt x="475576" y="353072"/>
                  </a:lnTo>
                  <a:close/>
                </a:path>
                <a:path w="525145" h="410844">
                  <a:moveTo>
                    <a:pt x="477545" y="328599"/>
                  </a:moveTo>
                  <a:lnTo>
                    <a:pt x="476732" y="326986"/>
                  </a:lnTo>
                  <a:lnTo>
                    <a:pt x="476542" y="327190"/>
                  </a:lnTo>
                  <a:lnTo>
                    <a:pt x="476338" y="327380"/>
                  </a:lnTo>
                  <a:lnTo>
                    <a:pt x="476097" y="327634"/>
                  </a:lnTo>
                  <a:lnTo>
                    <a:pt x="476529" y="328396"/>
                  </a:lnTo>
                  <a:lnTo>
                    <a:pt x="476732" y="328803"/>
                  </a:lnTo>
                  <a:lnTo>
                    <a:pt x="477316" y="328231"/>
                  </a:lnTo>
                  <a:lnTo>
                    <a:pt x="477545" y="328599"/>
                  </a:lnTo>
                  <a:close/>
                </a:path>
                <a:path w="525145" h="410844">
                  <a:moveTo>
                    <a:pt x="484822" y="328993"/>
                  </a:moveTo>
                  <a:lnTo>
                    <a:pt x="484581" y="329374"/>
                  </a:lnTo>
                  <a:lnTo>
                    <a:pt x="484009" y="328803"/>
                  </a:lnTo>
                  <a:lnTo>
                    <a:pt x="483806" y="329184"/>
                  </a:lnTo>
                  <a:lnTo>
                    <a:pt x="483590" y="329590"/>
                  </a:lnTo>
                  <a:lnTo>
                    <a:pt x="483349" y="329971"/>
                  </a:lnTo>
                  <a:lnTo>
                    <a:pt x="483616" y="330225"/>
                  </a:lnTo>
                  <a:lnTo>
                    <a:pt x="483819" y="330415"/>
                  </a:lnTo>
                  <a:lnTo>
                    <a:pt x="484009" y="330606"/>
                  </a:lnTo>
                  <a:lnTo>
                    <a:pt x="484822" y="328993"/>
                  </a:lnTo>
                  <a:close/>
                </a:path>
                <a:path w="525145" h="410844">
                  <a:moveTo>
                    <a:pt x="486371" y="301917"/>
                  </a:moveTo>
                  <a:lnTo>
                    <a:pt x="486067" y="301485"/>
                  </a:lnTo>
                  <a:lnTo>
                    <a:pt x="486232" y="301955"/>
                  </a:lnTo>
                  <a:lnTo>
                    <a:pt x="486371" y="301917"/>
                  </a:lnTo>
                  <a:close/>
                </a:path>
                <a:path w="525145" h="410844">
                  <a:moveTo>
                    <a:pt x="486727" y="303377"/>
                  </a:moveTo>
                  <a:lnTo>
                    <a:pt x="486232" y="301955"/>
                  </a:lnTo>
                  <a:lnTo>
                    <a:pt x="485089" y="302298"/>
                  </a:lnTo>
                  <a:lnTo>
                    <a:pt x="485927" y="303377"/>
                  </a:lnTo>
                  <a:lnTo>
                    <a:pt x="486727" y="303377"/>
                  </a:lnTo>
                  <a:close/>
                </a:path>
                <a:path w="525145" h="410844">
                  <a:moveTo>
                    <a:pt x="494004" y="182575"/>
                  </a:moveTo>
                  <a:lnTo>
                    <a:pt x="493814" y="182359"/>
                  </a:lnTo>
                  <a:lnTo>
                    <a:pt x="493598" y="182168"/>
                  </a:lnTo>
                  <a:lnTo>
                    <a:pt x="493369" y="181914"/>
                  </a:lnTo>
                  <a:lnTo>
                    <a:pt x="492988" y="182130"/>
                  </a:lnTo>
                  <a:lnTo>
                    <a:pt x="492582" y="182346"/>
                  </a:lnTo>
                  <a:lnTo>
                    <a:pt x="492175" y="182575"/>
                  </a:lnTo>
                  <a:lnTo>
                    <a:pt x="492747" y="183134"/>
                  </a:lnTo>
                  <a:lnTo>
                    <a:pt x="492391" y="183388"/>
                  </a:lnTo>
                  <a:lnTo>
                    <a:pt x="494004" y="182575"/>
                  </a:lnTo>
                  <a:close/>
                </a:path>
                <a:path w="525145" h="410844">
                  <a:moveTo>
                    <a:pt x="501167" y="214553"/>
                  </a:moveTo>
                  <a:lnTo>
                    <a:pt x="500938" y="214922"/>
                  </a:lnTo>
                  <a:lnTo>
                    <a:pt x="500367" y="214350"/>
                  </a:lnTo>
                  <a:lnTo>
                    <a:pt x="500151" y="214744"/>
                  </a:lnTo>
                  <a:lnTo>
                    <a:pt x="499922" y="215150"/>
                  </a:lnTo>
                  <a:lnTo>
                    <a:pt x="499706" y="215531"/>
                  </a:lnTo>
                  <a:lnTo>
                    <a:pt x="499960" y="215773"/>
                  </a:lnTo>
                  <a:lnTo>
                    <a:pt x="500151" y="215976"/>
                  </a:lnTo>
                  <a:lnTo>
                    <a:pt x="500367" y="216166"/>
                  </a:lnTo>
                  <a:lnTo>
                    <a:pt x="501167" y="214553"/>
                  </a:lnTo>
                  <a:close/>
                </a:path>
                <a:path w="525145" h="410844">
                  <a:moveTo>
                    <a:pt x="503148" y="156705"/>
                  </a:moveTo>
                  <a:lnTo>
                    <a:pt x="502881" y="156933"/>
                  </a:lnTo>
                  <a:lnTo>
                    <a:pt x="502310" y="156387"/>
                  </a:lnTo>
                  <a:lnTo>
                    <a:pt x="501980" y="156654"/>
                  </a:lnTo>
                  <a:lnTo>
                    <a:pt x="501611" y="156933"/>
                  </a:lnTo>
                  <a:lnTo>
                    <a:pt x="501281" y="157238"/>
                  </a:lnTo>
                  <a:lnTo>
                    <a:pt x="501548" y="157505"/>
                  </a:lnTo>
                  <a:lnTo>
                    <a:pt x="501802" y="157784"/>
                  </a:lnTo>
                  <a:lnTo>
                    <a:pt x="502081" y="158038"/>
                  </a:lnTo>
                  <a:lnTo>
                    <a:pt x="503148" y="156705"/>
                  </a:lnTo>
                  <a:close/>
                </a:path>
                <a:path w="525145" h="410844">
                  <a:moveTo>
                    <a:pt x="512076" y="221830"/>
                  </a:moveTo>
                  <a:lnTo>
                    <a:pt x="511835" y="222199"/>
                  </a:lnTo>
                  <a:lnTo>
                    <a:pt x="511263" y="221615"/>
                  </a:lnTo>
                  <a:lnTo>
                    <a:pt x="511048" y="222021"/>
                  </a:lnTo>
                  <a:lnTo>
                    <a:pt x="510819" y="222402"/>
                  </a:lnTo>
                  <a:lnTo>
                    <a:pt x="510603" y="222783"/>
                  </a:lnTo>
                  <a:lnTo>
                    <a:pt x="511263" y="223443"/>
                  </a:lnTo>
                  <a:lnTo>
                    <a:pt x="512076" y="221830"/>
                  </a:lnTo>
                  <a:close/>
                </a:path>
                <a:path w="525145" h="410844">
                  <a:moveTo>
                    <a:pt x="524776" y="212331"/>
                  </a:moveTo>
                  <a:lnTo>
                    <a:pt x="523989" y="210718"/>
                  </a:lnTo>
                  <a:lnTo>
                    <a:pt x="523773" y="210934"/>
                  </a:lnTo>
                  <a:lnTo>
                    <a:pt x="523570" y="211124"/>
                  </a:lnTo>
                  <a:lnTo>
                    <a:pt x="523328" y="211378"/>
                  </a:lnTo>
                  <a:lnTo>
                    <a:pt x="523760" y="212140"/>
                  </a:lnTo>
                  <a:lnTo>
                    <a:pt x="523989" y="212547"/>
                  </a:lnTo>
                  <a:lnTo>
                    <a:pt x="524535" y="211975"/>
                  </a:lnTo>
                  <a:lnTo>
                    <a:pt x="524776" y="212331"/>
                  </a:lnTo>
                  <a:close/>
                </a:path>
              </a:pathLst>
            </a:custGeom>
            <a:solidFill>
              <a:srgbClr val="059C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80924" y="468820"/>
              <a:ext cx="475615" cy="509905"/>
            </a:xfrm>
            <a:custGeom>
              <a:avLst/>
              <a:gdLst/>
              <a:ahLst/>
              <a:cxnLst/>
              <a:rect l="l" t="t" r="r" b="b"/>
              <a:pathLst>
                <a:path w="475615" h="509905">
                  <a:moveTo>
                    <a:pt x="226491" y="484276"/>
                  </a:moveTo>
                  <a:lnTo>
                    <a:pt x="226288" y="483895"/>
                  </a:lnTo>
                  <a:lnTo>
                    <a:pt x="226072" y="483489"/>
                  </a:lnTo>
                  <a:lnTo>
                    <a:pt x="225856" y="483108"/>
                  </a:lnTo>
                  <a:lnTo>
                    <a:pt x="225285" y="483654"/>
                  </a:lnTo>
                  <a:lnTo>
                    <a:pt x="225056" y="483298"/>
                  </a:lnTo>
                  <a:lnTo>
                    <a:pt x="225856" y="484911"/>
                  </a:lnTo>
                  <a:lnTo>
                    <a:pt x="226491" y="484276"/>
                  </a:lnTo>
                  <a:close/>
                </a:path>
                <a:path w="475615" h="509905">
                  <a:moveTo>
                    <a:pt x="239471" y="500354"/>
                  </a:moveTo>
                  <a:lnTo>
                    <a:pt x="238925" y="499795"/>
                  </a:lnTo>
                  <a:lnTo>
                    <a:pt x="239280" y="499541"/>
                  </a:lnTo>
                  <a:lnTo>
                    <a:pt x="237667" y="500354"/>
                  </a:lnTo>
                  <a:lnTo>
                    <a:pt x="237871" y="500557"/>
                  </a:lnTo>
                  <a:lnTo>
                    <a:pt x="238074" y="500748"/>
                  </a:lnTo>
                  <a:lnTo>
                    <a:pt x="238315" y="501002"/>
                  </a:lnTo>
                  <a:lnTo>
                    <a:pt x="238696" y="500799"/>
                  </a:lnTo>
                  <a:lnTo>
                    <a:pt x="239090" y="500583"/>
                  </a:lnTo>
                  <a:lnTo>
                    <a:pt x="239471" y="500354"/>
                  </a:lnTo>
                  <a:close/>
                </a:path>
                <a:path w="475615" h="509905">
                  <a:moveTo>
                    <a:pt x="251942" y="484276"/>
                  </a:moveTo>
                  <a:lnTo>
                    <a:pt x="251739" y="483895"/>
                  </a:lnTo>
                  <a:lnTo>
                    <a:pt x="251498" y="483489"/>
                  </a:lnTo>
                  <a:lnTo>
                    <a:pt x="251294" y="483108"/>
                  </a:lnTo>
                  <a:lnTo>
                    <a:pt x="250710" y="483679"/>
                  </a:lnTo>
                  <a:lnTo>
                    <a:pt x="250482" y="483298"/>
                  </a:lnTo>
                  <a:lnTo>
                    <a:pt x="251294" y="484911"/>
                  </a:lnTo>
                  <a:lnTo>
                    <a:pt x="251498" y="484720"/>
                  </a:lnTo>
                  <a:lnTo>
                    <a:pt x="251688" y="484505"/>
                  </a:lnTo>
                  <a:lnTo>
                    <a:pt x="251942" y="484276"/>
                  </a:lnTo>
                  <a:close/>
                </a:path>
                <a:path w="475615" h="509905">
                  <a:moveTo>
                    <a:pt x="282829" y="503720"/>
                  </a:moveTo>
                  <a:lnTo>
                    <a:pt x="282575" y="503491"/>
                  </a:lnTo>
                  <a:lnTo>
                    <a:pt x="282384" y="503275"/>
                  </a:lnTo>
                  <a:lnTo>
                    <a:pt x="282168" y="503085"/>
                  </a:lnTo>
                  <a:lnTo>
                    <a:pt x="281368" y="504698"/>
                  </a:lnTo>
                  <a:lnTo>
                    <a:pt x="281597" y="504329"/>
                  </a:lnTo>
                  <a:lnTo>
                    <a:pt x="282168" y="504913"/>
                  </a:lnTo>
                  <a:lnTo>
                    <a:pt x="282397" y="504507"/>
                  </a:lnTo>
                  <a:lnTo>
                    <a:pt x="282613" y="504101"/>
                  </a:lnTo>
                  <a:lnTo>
                    <a:pt x="282829" y="503720"/>
                  </a:lnTo>
                  <a:close/>
                </a:path>
                <a:path w="475615" h="509905">
                  <a:moveTo>
                    <a:pt x="282968" y="479666"/>
                  </a:moveTo>
                  <a:lnTo>
                    <a:pt x="282740" y="480034"/>
                  </a:lnTo>
                  <a:lnTo>
                    <a:pt x="282168" y="479475"/>
                  </a:lnTo>
                  <a:lnTo>
                    <a:pt x="281952" y="479856"/>
                  </a:lnTo>
                  <a:lnTo>
                    <a:pt x="281749" y="480263"/>
                  </a:lnTo>
                  <a:lnTo>
                    <a:pt x="281533" y="480644"/>
                  </a:lnTo>
                  <a:lnTo>
                    <a:pt x="282168" y="481279"/>
                  </a:lnTo>
                  <a:lnTo>
                    <a:pt x="282968" y="479666"/>
                  </a:lnTo>
                  <a:close/>
                </a:path>
                <a:path w="475615" h="509905">
                  <a:moveTo>
                    <a:pt x="288531" y="471297"/>
                  </a:moveTo>
                  <a:lnTo>
                    <a:pt x="286918" y="470484"/>
                  </a:lnTo>
                  <a:lnTo>
                    <a:pt x="287274" y="470725"/>
                  </a:lnTo>
                  <a:lnTo>
                    <a:pt x="286702" y="471297"/>
                  </a:lnTo>
                  <a:lnTo>
                    <a:pt x="287108" y="471500"/>
                  </a:lnTo>
                  <a:lnTo>
                    <a:pt x="287515" y="471741"/>
                  </a:lnTo>
                  <a:lnTo>
                    <a:pt x="287896" y="471957"/>
                  </a:lnTo>
                  <a:lnTo>
                    <a:pt x="288124" y="471690"/>
                  </a:lnTo>
                  <a:lnTo>
                    <a:pt x="288531" y="471297"/>
                  </a:lnTo>
                  <a:close/>
                </a:path>
                <a:path w="475615" h="509905">
                  <a:moveTo>
                    <a:pt x="293725" y="506069"/>
                  </a:moveTo>
                  <a:lnTo>
                    <a:pt x="293509" y="505688"/>
                  </a:lnTo>
                  <a:lnTo>
                    <a:pt x="293281" y="505294"/>
                  </a:lnTo>
                  <a:lnTo>
                    <a:pt x="293065" y="504913"/>
                  </a:lnTo>
                  <a:lnTo>
                    <a:pt x="292493" y="505485"/>
                  </a:lnTo>
                  <a:lnTo>
                    <a:pt x="292265" y="505104"/>
                  </a:lnTo>
                  <a:lnTo>
                    <a:pt x="293065" y="506717"/>
                  </a:lnTo>
                  <a:lnTo>
                    <a:pt x="293281" y="506514"/>
                  </a:lnTo>
                  <a:lnTo>
                    <a:pt x="293471" y="506310"/>
                  </a:lnTo>
                  <a:lnTo>
                    <a:pt x="293725" y="506069"/>
                  </a:lnTo>
                  <a:close/>
                </a:path>
                <a:path w="475615" h="509905">
                  <a:moveTo>
                    <a:pt x="342925" y="494195"/>
                  </a:moveTo>
                  <a:lnTo>
                    <a:pt x="342696" y="494576"/>
                  </a:lnTo>
                  <a:lnTo>
                    <a:pt x="342125" y="494004"/>
                  </a:lnTo>
                  <a:lnTo>
                    <a:pt x="341884" y="494385"/>
                  </a:lnTo>
                  <a:lnTo>
                    <a:pt x="341680" y="494792"/>
                  </a:lnTo>
                  <a:lnTo>
                    <a:pt x="341464" y="495173"/>
                  </a:lnTo>
                  <a:lnTo>
                    <a:pt x="341718" y="495401"/>
                  </a:lnTo>
                  <a:lnTo>
                    <a:pt x="341909" y="495617"/>
                  </a:lnTo>
                  <a:lnTo>
                    <a:pt x="342125" y="495808"/>
                  </a:lnTo>
                  <a:lnTo>
                    <a:pt x="342925" y="494195"/>
                  </a:lnTo>
                  <a:close/>
                </a:path>
                <a:path w="475615" h="509905">
                  <a:moveTo>
                    <a:pt x="352615" y="508177"/>
                  </a:moveTo>
                  <a:lnTo>
                    <a:pt x="352298" y="507746"/>
                  </a:lnTo>
                  <a:lnTo>
                    <a:pt x="352475" y="508215"/>
                  </a:lnTo>
                  <a:lnTo>
                    <a:pt x="352615" y="508177"/>
                  </a:lnTo>
                  <a:close/>
                </a:path>
                <a:path w="475615" h="509905">
                  <a:moveTo>
                    <a:pt x="352983" y="509612"/>
                  </a:moveTo>
                  <a:lnTo>
                    <a:pt x="352475" y="508215"/>
                  </a:lnTo>
                  <a:lnTo>
                    <a:pt x="351332" y="508533"/>
                  </a:lnTo>
                  <a:lnTo>
                    <a:pt x="352171" y="509612"/>
                  </a:lnTo>
                  <a:lnTo>
                    <a:pt x="352983" y="509612"/>
                  </a:lnTo>
                  <a:close/>
                </a:path>
                <a:path w="475615" h="509905">
                  <a:moveTo>
                    <a:pt x="357962" y="483603"/>
                  </a:moveTo>
                  <a:lnTo>
                    <a:pt x="357924" y="483463"/>
                  </a:lnTo>
                  <a:lnTo>
                    <a:pt x="357505" y="483768"/>
                  </a:lnTo>
                  <a:lnTo>
                    <a:pt x="357962" y="483603"/>
                  </a:lnTo>
                  <a:close/>
                </a:path>
                <a:path w="475615" h="509905">
                  <a:moveTo>
                    <a:pt x="359384" y="483108"/>
                  </a:moveTo>
                  <a:lnTo>
                    <a:pt x="357962" y="483603"/>
                  </a:lnTo>
                  <a:lnTo>
                    <a:pt x="358305" y="484733"/>
                  </a:lnTo>
                  <a:lnTo>
                    <a:pt x="359384" y="483908"/>
                  </a:lnTo>
                  <a:lnTo>
                    <a:pt x="359384" y="483108"/>
                  </a:lnTo>
                  <a:close/>
                </a:path>
                <a:path w="475615" h="509905">
                  <a:moveTo>
                    <a:pt x="371729" y="445312"/>
                  </a:moveTo>
                  <a:lnTo>
                    <a:pt x="371411" y="444893"/>
                  </a:lnTo>
                  <a:lnTo>
                    <a:pt x="371576" y="445363"/>
                  </a:lnTo>
                  <a:lnTo>
                    <a:pt x="371729" y="445312"/>
                  </a:lnTo>
                  <a:close/>
                </a:path>
                <a:path w="475615" h="509905">
                  <a:moveTo>
                    <a:pt x="371830" y="442493"/>
                  </a:moveTo>
                  <a:lnTo>
                    <a:pt x="371627" y="442112"/>
                  </a:lnTo>
                  <a:lnTo>
                    <a:pt x="371411" y="441706"/>
                  </a:lnTo>
                  <a:lnTo>
                    <a:pt x="371182" y="441325"/>
                  </a:lnTo>
                  <a:lnTo>
                    <a:pt x="370624" y="441896"/>
                  </a:lnTo>
                  <a:lnTo>
                    <a:pt x="370370" y="441515"/>
                  </a:lnTo>
                  <a:lnTo>
                    <a:pt x="371182" y="443128"/>
                  </a:lnTo>
                  <a:lnTo>
                    <a:pt x="371386" y="442937"/>
                  </a:lnTo>
                  <a:lnTo>
                    <a:pt x="371576" y="442722"/>
                  </a:lnTo>
                  <a:lnTo>
                    <a:pt x="371830" y="442493"/>
                  </a:lnTo>
                  <a:close/>
                </a:path>
                <a:path w="475615" h="509905">
                  <a:moveTo>
                    <a:pt x="372084" y="446773"/>
                  </a:moveTo>
                  <a:lnTo>
                    <a:pt x="371576" y="445363"/>
                  </a:lnTo>
                  <a:lnTo>
                    <a:pt x="370433" y="445693"/>
                  </a:lnTo>
                  <a:lnTo>
                    <a:pt x="371284" y="446773"/>
                  </a:lnTo>
                  <a:lnTo>
                    <a:pt x="372084" y="446773"/>
                  </a:lnTo>
                  <a:close/>
                </a:path>
                <a:path w="475615" h="509905">
                  <a:moveTo>
                    <a:pt x="379920" y="503466"/>
                  </a:moveTo>
                  <a:lnTo>
                    <a:pt x="379679" y="503720"/>
                  </a:lnTo>
                  <a:lnTo>
                    <a:pt x="379133" y="503148"/>
                  </a:lnTo>
                  <a:lnTo>
                    <a:pt x="378764" y="503440"/>
                  </a:lnTo>
                  <a:lnTo>
                    <a:pt x="378409" y="503720"/>
                  </a:lnTo>
                  <a:lnTo>
                    <a:pt x="378066" y="504012"/>
                  </a:lnTo>
                  <a:lnTo>
                    <a:pt x="378879" y="504825"/>
                  </a:lnTo>
                  <a:lnTo>
                    <a:pt x="379920" y="503466"/>
                  </a:lnTo>
                  <a:close/>
                </a:path>
                <a:path w="475615" h="509905">
                  <a:moveTo>
                    <a:pt x="382739" y="476999"/>
                  </a:moveTo>
                  <a:lnTo>
                    <a:pt x="382524" y="476618"/>
                  </a:lnTo>
                  <a:lnTo>
                    <a:pt x="382295" y="476237"/>
                  </a:lnTo>
                  <a:lnTo>
                    <a:pt x="382079" y="475830"/>
                  </a:lnTo>
                  <a:lnTo>
                    <a:pt x="381508" y="476402"/>
                  </a:lnTo>
                  <a:lnTo>
                    <a:pt x="381279" y="476046"/>
                  </a:lnTo>
                  <a:lnTo>
                    <a:pt x="382079" y="477659"/>
                  </a:lnTo>
                  <a:lnTo>
                    <a:pt x="382739" y="476999"/>
                  </a:lnTo>
                  <a:close/>
                </a:path>
                <a:path w="475615" h="509905">
                  <a:moveTo>
                    <a:pt x="411797" y="452869"/>
                  </a:moveTo>
                  <a:lnTo>
                    <a:pt x="411149" y="452221"/>
                  </a:lnTo>
                  <a:lnTo>
                    <a:pt x="410349" y="453834"/>
                  </a:lnTo>
                  <a:lnTo>
                    <a:pt x="410578" y="453453"/>
                  </a:lnTo>
                  <a:lnTo>
                    <a:pt x="411149" y="454025"/>
                  </a:lnTo>
                  <a:lnTo>
                    <a:pt x="411365" y="453644"/>
                  </a:lnTo>
                  <a:lnTo>
                    <a:pt x="411581" y="453250"/>
                  </a:lnTo>
                  <a:lnTo>
                    <a:pt x="411797" y="452869"/>
                  </a:lnTo>
                  <a:close/>
                </a:path>
                <a:path w="475615" h="509905">
                  <a:moveTo>
                    <a:pt x="417512" y="453123"/>
                  </a:moveTo>
                  <a:lnTo>
                    <a:pt x="415886" y="452310"/>
                  </a:lnTo>
                  <a:lnTo>
                    <a:pt x="416267" y="452564"/>
                  </a:lnTo>
                  <a:lnTo>
                    <a:pt x="415696" y="453123"/>
                  </a:lnTo>
                  <a:lnTo>
                    <a:pt x="416102" y="453351"/>
                  </a:lnTo>
                  <a:lnTo>
                    <a:pt x="416864" y="453771"/>
                  </a:lnTo>
                  <a:lnTo>
                    <a:pt x="417512" y="453123"/>
                  </a:lnTo>
                  <a:close/>
                </a:path>
                <a:path w="475615" h="509905">
                  <a:moveTo>
                    <a:pt x="475119" y="229768"/>
                  </a:moveTo>
                  <a:lnTo>
                    <a:pt x="469036" y="183578"/>
                  </a:lnTo>
                  <a:lnTo>
                    <a:pt x="454050" y="139458"/>
                  </a:lnTo>
                  <a:lnTo>
                    <a:pt x="430758" y="99098"/>
                  </a:lnTo>
                  <a:lnTo>
                    <a:pt x="400037" y="64071"/>
                  </a:lnTo>
                  <a:lnTo>
                    <a:pt x="363067" y="35712"/>
                  </a:lnTo>
                  <a:lnTo>
                    <a:pt x="321284" y="15100"/>
                  </a:lnTo>
                  <a:lnTo>
                    <a:pt x="276275" y="3048"/>
                  </a:lnTo>
                  <a:lnTo>
                    <a:pt x="245338" y="0"/>
                  </a:lnTo>
                  <a:lnTo>
                    <a:pt x="237566" y="0"/>
                  </a:lnTo>
                  <a:lnTo>
                    <a:pt x="229781" y="0"/>
                  </a:lnTo>
                  <a:lnTo>
                    <a:pt x="183578" y="6083"/>
                  </a:lnTo>
                  <a:lnTo>
                    <a:pt x="139458" y="21056"/>
                  </a:lnTo>
                  <a:lnTo>
                    <a:pt x="99110" y="44348"/>
                  </a:lnTo>
                  <a:lnTo>
                    <a:pt x="64084" y="75082"/>
                  </a:lnTo>
                  <a:lnTo>
                    <a:pt x="35712" y="112039"/>
                  </a:lnTo>
                  <a:lnTo>
                    <a:pt x="15113" y="153835"/>
                  </a:lnTo>
                  <a:lnTo>
                    <a:pt x="3048" y="198843"/>
                  </a:lnTo>
                  <a:lnTo>
                    <a:pt x="0" y="229768"/>
                  </a:lnTo>
                  <a:lnTo>
                    <a:pt x="0" y="245325"/>
                  </a:lnTo>
                  <a:lnTo>
                    <a:pt x="6083" y="291528"/>
                  </a:lnTo>
                  <a:lnTo>
                    <a:pt x="21069" y="335648"/>
                  </a:lnTo>
                  <a:lnTo>
                    <a:pt x="44361" y="375996"/>
                  </a:lnTo>
                  <a:lnTo>
                    <a:pt x="75082" y="411035"/>
                  </a:lnTo>
                  <a:lnTo>
                    <a:pt x="112052" y="439394"/>
                  </a:lnTo>
                  <a:lnTo>
                    <a:pt x="153835" y="460006"/>
                  </a:lnTo>
                  <a:lnTo>
                    <a:pt x="198843" y="472059"/>
                  </a:lnTo>
                  <a:lnTo>
                    <a:pt x="229781" y="475107"/>
                  </a:lnTo>
                  <a:lnTo>
                    <a:pt x="245338" y="475107"/>
                  </a:lnTo>
                  <a:lnTo>
                    <a:pt x="291541" y="469023"/>
                  </a:lnTo>
                  <a:lnTo>
                    <a:pt x="335661" y="454050"/>
                  </a:lnTo>
                  <a:lnTo>
                    <a:pt x="376008" y="430745"/>
                  </a:lnTo>
                  <a:lnTo>
                    <a:pt x="411035" y="400024"/>
                  </a:lnTo>
                  <a:lnTo>
                    <a:pt x="439407" y="363067"/>
                  </a:lnTo>
                  <a:lnTo>
                    <a:pt x="460006" y="321271"/>
                  </a:lnTo>
                  <a:lnTo>
                    <a:pt x="472071" y="276263"/>
                  </a:lnTo>
                  <a:lnTo>
                    <a:pt x="475119" y="245325"/>
                  </a:lnTo>
                  <a:lnTo>
                    <a:pt x="475119" y="229768"/>
                  </a:lnTo>
                  <a:close/>
                </a:path>
              </a:pathLst>
            </a:custGeom>
            <a:solidFill>
              <a:srgbClr val="059CA2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3291" y="581167"/>
              <a:ext cx="247649" cy="24765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4593" y="455397"/>
              <a:ext cx="495260" cy="503755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179452" y="345946"/>
            <a:ext cx="44577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40">
                <a:latin typeface="Arial MT"/>
                <a:cs typeface="Arial MT"/>
              </a:rPr>
              <a:t>CHALLENGE</a:t>
            </a:r>
            <a:endParaRPr sz="600">
              <a:latin typeface="Arial MT"/>
              <a:cs typeface="Arial MT"/>
            </a:endParaRPr>
          </a:p>
        </p:txBody>
      </p:sp>
      <p:pic>
        <p:nvPicPr>
          <p:cNvPr id="20" name="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74708" y="124362"/>
            <a:ext cx="1632064" cy="164254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617595" y="113796"/>
            <a:ext cx="1950085" cy="347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950" spc="-70">
                <a:latin typeface="Arial MT"/>
                <a:cs typeface="Arial MT"/>
              </a:rPr>
              <a:t>THE</a:t>
            </a:r>
            <a:r>
              <a:rPr dirty="0" sz="950" spc="15">
                <a:latin typeface="Arial MT"/>
                <a:cs typeface="Arial MT"/>
              </a:rPr>
              <a:t> </a:t>
            </a:r>
            <a:r>
              <a:rPr dirty="0" sz="950" spc="-145">
                <a:latin typeface="Arial MT"/>
                <a:cs typeface="Arial MT"/>
              </a:rPr>
              <a:t>JOUR</a:t>
            </a:r>
            <a:r>
              <a:rPr dirty="0" sz="950" spc="-105">
                <a:latin typeface="Arial MT"/>
                <a:cs typeface="Arial MT"/>
              </a:rPr>
              <a:t>N</a:t>
            </a:r>
            <a:r>
              <a:rPr dirty="0" sz="950" spc="-105">
                <a:latin typeface="Arial MT"/>
                <a:cs typeface="Arial MT"/>
              </a:rPr>
              <a:t>E</a:t>
            </a:r>
            <a:r>
              <a:rPr dirty="0" sz="950" spc="-150">
                <a:latin typeface="Arial MT"/>
                <a:cs typeface="Arial MT"/>
              </a:rPr>
              <a:t>Y</a:t>
            </a:r>
            <a:r>
              <a:rPr dirty="0" sz="950" spc="15">
                <a:latin typeface="Arial MT"/>
                <a:cs typeface="Arial MT"/>
              </a:rPr>
              <a:t> </a:t>
            </a:r>
            <a:r>
              <a:rPr dirty="0" sz="950" spc="-90">
                <a:latin typeface="Arial MT"/>
                <a:cs typeface="Arial MT"/>
              </a:rPr>
              <a:t>P</a:t>
            </a:r>
            <a:r>
              <a:rPr dirty="0" sz="950" spc="-125">
                <a:latin typeface="Arial MT"/>
                <a:cs typeface="Arial MT"/>
              </a:rPr>
              <a:t>R</a:t>
            </a:r>
            <a:r>
              <a:rPr dirty="0" sz="950" spc="-80">
                <a:latin typeface="Arial MT"/>
                <a:cs typeface="Arial MT"/>
              </a:rPr>
              <a:t>OG</a:t>
            </a:r>
            <a:r>
              <a:rPr dirty="0" sz="950" spc="-125">
                <a:latin typeface="Arial MT"/>
                <a:cs typeface="Arial MT"/>
              </a:rPr>
              <a:t>R</a:t>
            </a:r>
            <a:r>
              <a:rPr dirty="0" sz="950" spc="-10">
                <a:latin typeface="Arial MT"/>
                <a:cs typeface="Arial MT"/>
              </a:rPr>
              <a:t>A</a:t>
            </a:r>
            <a:r>
              <a:rPr dirty="0" sz="950" spc="-20">
                <a:latin typeface="Arial MT"/>
                <a:cs typeface="Arial MT"/>
              </a:rPr>
              <a:t>MME</a:t>
            </a:r>
            <a:endParaRPr sz="950">
              <a:latin typeface="Arial MT"/>
              <a:cs typeface="Arial MT"/>
            </a:endParaRPr>
          </a:p>
          <a:p>
            <a:pPr marL="247015">
              <a:lnSpc>
                <a:spcPct val="100000"/>
              </a:lnSpc>
              <a:spcBef>
                <a:spcPts val="665"/>
              </a:spcBef>
              <a:tabLst>
                <a:tab pos="895985" algn="l"/>
                <a:tab pos="1485265" algn="l"/>
              </a:tabLst>
            </a:pPr>
            <a:r>
              <a:rPr dirty="0" sz="600" spc="-55">
                <a:latin typeface="Arial MT"/>
                <a:cs typeface="Arial MT"/>
              </a:rPr>
              <a:t>DISCOVER	</a:t>
            </a:r>
            <a:r>
              <a:rPr dirty="0" baseline="9259" sz="900" spc="-104">
                <a:latin typeface="Arial MT"/>
                <a:cs typeface="Arial MT"/>
              </a:rPr>
              <a:t>EXPLORE	</a:t>
            </a:r>
            <a:r>
              <a:rPr dirty="0" baseline="9259" sz="900" spc="-82">
                <a:latin typeface="Arial MT"/>
                <a:cs typeface="Arial MT"/>
              </a:rPr>
              <a:t>LEADERSHIP</a:t>
            </a:r>
            <a:endParaRPr baseline="9259" sz="9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22221" y="37455"/>
            <a:ext cx="954405" cy="1178560"/>
            <a:chOff x="822221" y="37455"/>
            <a:chExt cx="954405" cy="117856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3895" y="602943"/>
              <a:ext cx="612682" cy="61268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22221" y="37455"/>
              <a:ext cx="612682" cy="612680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3839" y="37455"/>
            <a:ext cx="612682" cy="612680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503539" y="1166698"/>
            <a:ext cx="612682" cy="612680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488688" y="602943"/>
            <a:ext cx="612775" cy="616585"/>
            <a:chOff x="488688" y="602943"/>
            <a:chExt cx="612775" cy="616585"/>
          </a:xfrm>
        </p:grpSpPr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8688" y="602943"/>
              <a:ext cx="612682" cy="61268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533223" y="1076169"/>
              <a:ext cx="527685" cy="142875"/>
            </a:xfrm>
            <a:custGeom>
              <a:avLst/>
              <a:gdLst/>
              <a:ahLst/>
              <a:cxnLst/>
              <a:rect l="l" t="t" r="r" b="b"/>
              <a:pathLst>
                <a:path w="527685" h="142875">
                  <a:moveTo>
                    <a:pt x="283508" y="142874"/>
                  </a:moveTo>
                  <a:lnTo>
                    <a:pt x="244163" y="142874"/>
                  </a:lnTo>
                  <a:lnTo>
                    <a:pt x="240715" y="142663"/>
                  </a:lnTo>
                  <a:lnTo>
                    <a:pt x="202514" y="137474"/>
                  </a:lnTo>
                  <a:lnTo>
                    <a:pt x="165235" y="127649"/>
                  </a:lnTo>
                  <a:lnTo>
                    <a:pt x="129444" y="113336"/>
                  </a:lnTo>
                  <a:lnTo>
                    <a:pt x="95675" y="94749"/>
                  </a:lnTo>
                  <a:lnTo>
                    <a:pt x="64430" y="72165"/>
                  </a:lnTo>
                  <a:lnTo>
                    <a:pt x="36185" y="45927"/>
                  </a:lnTo>
                  <a:lnTo>
                    <a:pt x="11367" y="16432"/>
                  </a:lnTo>
                  <a:lnTo>
                    <a:pt x="0" y="0"/>
                  </a:lnTo>
                  <a:lnTo>
                    <a:pt x="527672" y="0"/>
                  </a:lnTo>
                  <a:lnTo>
                    <a:pt x="501844" y="34499"/>
                  </a:lnTo>
                  <a:lnTo>
                    <a:pt x="474924" y="62089"/>
                  </a:lnTo>
                  <a:lnTo>
                    <a:pt x="444829" y="86175"/>
                  </a:lnTo>
                  <a:lnTo>
                    <a:pt x="412007" y="106399"/>
                  </a:lnTo>
                  <a:lnTo>
                    <a:pt x="376958" y="122453"/>
                  </a:lnTo>
                  <a:lnTo>
                    <a:pt x="340211" y="134094"/>
                  </a:lnTo>
                  <a:lnTo>
                    <a:pt x="302315" y="141150"/>
                  </a:lnTo>
                  <a:lnTo>
                    <a:pt x="283508" y="142874"/>
                  </a:lnTo>
                  <a:close/>
                </a:path>
              </a:pathLst>
            </a:custGeom>
            <a:solidFill>
              <a:srgbClr val="FADB2D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503539" y="37455"/>
            <a:ext cx="612682" cy="612680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1208430" y="1076169"/>
            <a:ext cx="527685" cy="142875"/>
          </a:xfrm>
          <a:custGeom>
            <a:avLst/>
            <a:gdLst/>
            <a:ahLst/>
            <a:cxnLst/>
            <a:rect l="l" t="t" r="r" b="b"/>
            <a:pathLst>
              <a:path w="527685" h="142875">
                <a:moveTo>
                  <a:pt x="283508" y="142874"/>
                </a:moveTo>
                <a:lnTo>
                  <a:pt x="244163" y="142874"/>
                </a:lnTo>
                <a:lnTo>
                  <a:pt x="240715" y="142663"/>
                </a:lnTo>
                <a:lnTo>
                  <a:pt x="202514" y="137474"/>
                </a:lnTo>
                <a:lnTo>
                  <a:pt x="165235" y="127649"/>
                </a:lnTo>
                <a:lnTo>
                  <a:pt x="129444" y="113336"/>
                </a:lnTo>
                <a:lnTo>
                  <a:pt x="95675" y="94749"/>
                </a:lnTo>
                <a:lnTo>
                  <a:pt x="64430" y="72165"/>
                </a:lnTo>
                <a:lnTo>
                  <a:pt x="36185" y="45927"/>
                </a:lnTo>
                <a:lnTo>
                  <a:pt x="11367" y="16432"/>
                </a:lnTo>
                <a:lnTo>
                  <a:pt x="0" y="0"/>
                </a:lnTo>
                <a:lnTo>
                  <a:pt x="527672" y="0"/>
                </a:lnTo>
                <a:lnTo>
                  <a:pt x="501844" y="34499"/>
                </a:lnTo>
                <a:lnTo>
                  <a:pt x="474924" y="62089"/>
                </a:lnTo>
                <a:lnTo>
                  <a:pt x="444829" y="86175"/>
                </a:lnTo>
                <a:lnTo>
                  <a:pt x="412007" y="106399"/>
                </a:lnTo>
                <a:lnTo>
                  <a:pt x="376958" y="122453"/>
                </a:lnTo>
                <a:lnTo>
                  <a:pt x="340211" y="134094"/>
                </a:lnTo>
                <a:lnTo>
                  <a:pt x="302315" y="141150"/>
                </a:lnTo>
                <a:lnTo>
                  <a:pt x="283508" y="142874"/>
                </a:lnTo>
                <a:close/>
              </a:path>
            </a:pathLst>
          </a:custGeom>
          <a:solidFill>
            <a:srgbClr val="FADB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67882" y="510682"/>
            <a:ext cx="527685" cy="142875"/>
          </a:xfrm>
          <a:custGeom>
            <a:avLst/>
            <a:gdLst/>
            <a:ahLst/>
            <a:cxnLst/>
            <a:rect l="l" t="t" r="r" b="b"/>
            <a:pathLst>
              <a:path w="527685" h="142875">
                <a:moveTo>
                  <a:pt x="283515" y="142874"/>
                </a:moveTo>
                <a:lnTo>
                  <a:pt x="244157" y="142874"/>
                </a:lnTo>
                <a:lnTo>
                  <a:pt x="240715" y="142663"/>
                </a:lnTo>
                <a:lnTo>
                  <a:pt x="202514" y="137475"/>
                </a:lnTo>
                <a:lnTo>
                  <a:pt x="165236" y="127649"/>
                </a:lnTo>
                <a:lnTo>
                  <a:pt x="129445" y="113336"/>
                </a:lnTo>
                <a:lnTo>
                  <a:pt x="95675" y="94749"/>
                </a:lnTo>
                <a:lnTo>
                  <a:pt x="64430" y="72166"/>
                </a:lnTo>
                <a:lnTo>
                  <a:pt x="36185" y="45928"/>
                </a:lnTo>
                <a:lnTo>
                  <a:pt x="11368" y="16433"/>
                </a:lnTo>
                <a:lnTo>
                  <a:pt x="0" y="0"/>
                </a:lnTo>
                <a:lnTo>
                  <a:pt x="527673" y="0"/>
                </a:lnTo>
                <a:lnTo>
                  <a:pt x="501844" y="34500"/>
                </a:lnTo>
                <a:lnTo>
                  <a:pt x="474924" y="62089"/>
                </a:lnTo>
                <a:lnTo>
                  <a:pt x="444829" y="86175"/>
                </a:lnTo>
                <a:lnTo>
                  <a:pt x="412008" y="106399"/>
                </a:lnTo>
                <a:lnTo>
                  <a:pt x="376958" y="122453"/>
                </a:lnTo>
                <a:lnTo>
                  <a:pt x="340211" y="134095"/>
                </a:lnTo>
                <a:lnTo>
                  <a:pt x="302315" y="141150"/>
                </a:lnTo>
                <a:lnTo>
                  <a:pt x="283515" y="142874"/>
                </a:lnTo>
                <a:close/>
              </a:path>
            </a:pathLst>
          </a:custGeom>
          <a:solidFill>
            <a:srgbClr val="FADB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8374" y="510682"/>
            <a:ext cx="527685" cy="142875"/>
          </a:xfrm>
          <a:custGeom>
            <a:avLst/>
            <a:gdLst/>
            <a:ahLst/>
            <a:cxnLst/>
            <a:rect l="l" t="t" r="r" b="b"/>
            <a:pathLst>
              <a:path w="527685" h="142875">
                <a:moveTo>
                  <a:pt x="283515" y="142874"/>
                </a:moveTo>
                <a:lnTo>
                  <a:pt x="244157" y="142874"/>
                </a:lnTo>
                <a:lnTo>
                  <a:pt x="240715" y="142663"/>
                </a:lnTo>
                <a:lnTo>
                  <a:pt x="202514" y="137475"/>
                </a:lnTo>
                <a:lnTo>
                  <a:pt x="165236" y="127649"/>
                </a:lnTo>
                <a:lnTo>
                  <a:pt x="129445" y="113336"/>
                </a:lnTo>
                <a:lnTo>
                  <a:pt x="95675" y="94749"/>
                </a:lnTo>
                <a:lnTo>
                  <a:pt x="64430" y="72166"/>
                </a:lnTo>
                <a:lnTo>
                  <a:pt x="36185" y="45928"/>
                </a:lnTo>
                <a:lnTo>
                  <a:pt x="11368" y="16433"/>
                </a:lnTo>
                <a:lnTo>
                  <a:pt x="0" y="0"/>
                </a:lnTo>
                <a:lnTo>
                  <a:pt x="527673" y="0"/>
                </a:lnTo>
                <a:lnTo>
                  <a:pt x="501844" y="34500"/>
                </a:lnTo>
                <a:lnTo>
                  <a:pt x="474924" y="62089"/>
                </a:lnTo>
                <a:lnTo>
                  <a:pt x="444829" y="86175"/>
                </a:lnTo>
                <a:lnTo>
                  <a:pt x="412008" y="106399"/>
                </a:lnTo>
                <a:lnTo>
                  <a:pt x="376958" y="122453"/>
                </a:lnTo>
                <a:lnTo>
                  <a:pt x="340211" y="134095"/>
                </a:lnTo>
                <a:lnTo>
                  <a:pt x="302315" y="141150"/>
                </a:lnTo>
                <a:lnTo>
                  <a:pt x="283515" y="142874"/>
                </a:lnTo>
                <a:close/>
              </a:path>
            </a:pathLst>
          </a:custGeom>
          <a:solidFill>
            <a:srgbClr val="FADB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50152" y="510682"/>
            <a:ext cx="527685" cy="142875"/>
          </a:xfrm>
          <a:custGeom>
            <a:avLst/>
            <a:gdLst/>
            <a:ahLst/>
            <a:cxnLst/>
            <a:rect l="l" t="t" r="r" b="b"/>
            <a:pathLst>
              <a:path w="527685" h="142875">
                <a:moveTo>
                  <a:pt x="283515" y="142874"/>
                </a:moveTo>
                <a:lnTo>
                  <a:pt x="244157" y="142874"/>
                </a:lnTo>
                <a:lnTo>
                  <a:pt x="240715" y="142663"/>
                </a:lnTo>
                <a:lnTo>
                  <a:pt x="202514" y="137475"/>
                </a:lnTo>
                <a:lnTo>
                  <a:pt x="165236" y="127649"/>
                </a:lnTo>
                <a:lnTo>
                  <a:pt x="129445" y="113336"/>
                </a:lnTo>
                <a:lnTo>
                  <a:pt x="95675" y="94749"/>
                </a:lnTo>
                <a:lnTo>
                  <a:pt x="64430" y="72166"/>
                </a:lnTo>
                <a:lnTo>
                  <a:pt x="36185" y="45928"/>
                </a:lnTo>
                <a:lnTo>
                  <a:pt x="11368" y="16433"/>
                </a:lnTo>
                <a:lnTo>
                  <a:pt x="0" y="0"/>
                </a:lnTo>
                <a:lnTo>
                  <a:pt x="527673" y="0"/>
                </a:lnTo>
                <a:lnTo>
                  <a:pt x="501844" y="34500"/>
                </a:lnTo>
                <a:lnTo>
                  <a:pt x="474924" y="62089"/>
                </a:lnTo>
                <a:lnTo>
                  <a:pt x="444829" y="86175"/>
                </a:lnTo>
                <a:lnTo>
                  <a:pt x="412008" y="106399"/>
                </a:lnTo>
                <a:lnTo>
                  <a:pt x="376958" y="122453"/>
                </a:lnTo>
                <a:lnTo>
                  <a:pt x="340211" y="134095"/>
                </a:lnTo>
                <a:lnTo>
                  <a:pt x="302315" y="141150"/>
                </a:lnTo>
                <a:lnTo>
                  <a:pt x="283515" y="142874"/>
                </a:lnTo>
                <a:close/>
              </a:path>
            </a:pathLst>
          </a:custGeom>
          <a:solidFill>
            <a:srgbClr val="FADB2D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5" name="object 15"/>
          <p:cNvGrpSpPr/>
          <p:nvPr/>
        </p:nvGrpSpPr>
        <p:grpSpPr>
          <a:xfrm>
            <a:off x="828174" y="1177784"/>
            <a:ext cx="612775" cy="617220"/>
            <a:chOff x="828174" y="1177784"/>
            <a:chExt cx="612775" cy="617220"/>
          </a:xfrm>
        </p:grpSpPr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28174" y="1177784"/>
              <a:ext cx="612682" cy="61268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72710" y="1651889"/>
              <a:ext cx="527685" cy="142875"/>
            </a:xfrm>
            <a:custGeom>
              <a:avLst/>
              <a:gdLst/>
              <a:ahLst/>
              <a:cxnLst/>
              <a:rect l="l" t="t" r="r" b="b"/>
              <a:pathLst>
                <a:path w="527685" h="142875">
                  <a:moveTo>
                    <a:pt x="283506" y="142874"/>
                  </a:moveTo>
                  <a:lnTo>
                    <a:pt x="244165" y="142874"/>
                  </a:lnTo>
                  <a:lnTo>
                    <a:pt x="240715" y="142662"/>
                  </a:lnTo>
                  <a:lnTo>
                    <a:pt x="202514" y="137474"/>
                  </a:lnTo>
                  <a:lnTo>
                    <a:pt x="165235" y="127649"/>
                  </a:lnTo>
                  <a:lnTo>
                    <a:pt x="129444" y="113335"/>
                  </a:lnTo>
                  <a:lnTo>
                    <a:pt x="95674" y="94749"/>
                  </a:lnTo>
                  <a:lnTo>
                    <a:pt x="64430" y="72165"/>
                  </a:lnTo>
                  <a:lnTo>
                    <a:pt x="36185" y="45927"/>
                  </a:lnTo>
                  <a:lnTo>
                    <a:pt x="11367" y="16432"/>
                  </a:lnTo>
                  <a:lnTo>
                    <a:pt x="0" y="0"/>
                  </a:lnTo>
                  <a:lnTo>
                    <a:pt x="527672" y="0"/>
                  </a:lnTo>
                  <a:lnTo>
                    <a:pt x="501844" y="34499"/>
                  </a:lnTo>
                  <a:lnTo>
                    <a:pt x="474924" y="62088"/>
                  </a:lnTo>
                  <a:lnTo>
                    <a:pt x="444829" y="86175"/>
                  </a:lnTo>
                  <a:lnTo>
                    <a:pt x="412007" y="106399"/>
                  </a:lnTo>
                  <a:lnTo>
                    <a:pt x="376957" y="122453"/>
                  </a:lnTo>
                  <a:lnTo>
                    <a:pt x="340210" y="134094"/>
                  </a:lnTo>
                  <a:lnTo>
                    <a:pt x="302314" y="141150"/>
                  </a:lnTo>
                  <a:lnTo>
                    <a:pt x="283506" y="142874"/>
                  </a:lnTo>
                  <a:close/>
                </a:path>
              </a:pathLst>
            </a:custGeom>
            <a:solidFill>
              <a:srgbClr val="FADB2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/>
          <p:cNvSpPr txBox="1"/>
          <p:nvPr/>
        </p:nvSpPr>
        <p:spPr>
          <a:xfrm>
            <a:off x="1000644" y="1665285"/>
            <a:ext cx="27241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20">
                <a:latin typeface="Arial MT"/>
                <a:cs typeface="Arial MT"/>
              </a:rPr>
              <a:t>WEASELING</a:t>
            </a:r>
            <a:endParaRPr sz="350">
              <a:latin typeface="Arial MT"/>
              <a:cs typeface="Arial MT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152714" y="1166698"/>
            <a:ext cx="612775" cy="616585"/>
            <a:chOff x="152714" y="1166698"/>
            <a:chExt cx="612775" cy="616585"/>
          </a:xfrm>
        </p:grpSpPr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2714" y="1166698"/>
              <a:ext cx="612682" cy="612680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98374" y="1639924"/>
              <a:ext cx="527685" cy="142875"/>
            </a:xfrm>
            <a:custGeom>
              <a:avLst/>
              <a:gdLst/>
              <a:ahLst/>
              <a:cxnLst/>
              <a:rect l="l" t="t" r="r" b="b"/>
              <a:pathLst>
                <a:path w="527685" h="142875">
                  <a:moveTo>
                    <a:pt x="283507" y="142874"/>
                  </a:moveTo>
                  <a:lnTo>
                    <a:pt x="244164" y="142874"/>
                  </a:lnTo>
                  <a:lnTo>
                    <a:pt x="240715" y="142663"/>
                  </a:lnTo>
                  <a:lnTo>
                    <a:pt x="202514" y="137474"/>
                  </a:lnTo>
                  <a:lnTo>
                    <a:pt x="165235" y="127649"/>
                  </a:lnTo>
                  <a:lnTo>
                    <a:pt x="129444" y="113335"/>
                  </a:lnTo>
                  <a:lnTo>
                    <a:pt x="95675" y="94749"/>
                  </a:lnTo>
                  <a:lnTo>
                    <a:pt x="64430" y="72165"/>
                  </a:lnTo>
                  <a:lnTo>
                    <a:pt x="36185" y="45927"/>
                  </a:lnTo>
                  <a:lnTo>
                    <a:pt x="11367" y="16432"/>
                  </a:lnTo>
                  <a:lnTo>
                    <a:pt x="0" y="0"/>
                  </a:lnTo>
                  <a:lnTo>
                    <a:pt x="527672" y="0"/>
                  </a:lnTo>
                  <a:lnTo>
                    <a:pt x="501844" y="34499"/>
                  </a:lnTo>
                  <a:lnTo>
                    <a:pt x="474924" y="62089"/>
                  </a:lnTo>
                  <a:lnTo>
                    <a:pt x="444829" y="86175"/>
                  </a:lnTo>
                  <a:lnTo>
                    <a:pt x="412007" y="106399"/>
                  </a:lnTo>
                  <a:lnTo>
                    <a:pt x="376958" y="122453"/>
                  </a:lnTo>
                  <a:lnTo>
                    <a:pt x="340210" y="134094"/>
                  </a:lnTo>
                  <a:lnTo>
                    <a:pt x="302315" y="141150"/>
                  </a:lnTo>
                  <a:lnTo>
                    <a:pt x="283507" y="142874"/>
                  </a:lnTo>
                  <a:close/>
                </a:path>
              </a:pathLst>
            </a:custGeom>
            <a:solidFill>
              <a:srgbClr val="FADB2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/>
          <p:cNvSpPr txBox="1"/>
          <p:nvPr/>
        </p:nvSpPr>
        <p:spPr>
          <a:xfrm>
            <a:off x="369102" y="1654198"/>
            <a:ext cx="23876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25">
                <a:latin typeface="Arial MT"/>
                <a:cs typeface="Arial MT"/>
              </a:rPr>
              <a:t>CANOEING</a:t>
            </a:r>
            <a:endParaRPr sz="350">
              <a:latin typeface="Arial MT"/>
              <a:cs typeface="Arial MT"/>
            </a:endParaRPr>
          </a:p>
        </p:txBody>
      </p:sp>
      <p:pic>
        <p:nvPicPr>
          <p:cNvPr id="23" name="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840811" y="706825"/>
            <a:ext cx="819108" cy="366617"/>
          </a:xfrm>
          <a:prstGeom prst="rect">
            <a:avLst/>
          </a:prstGeom>
        </p:spPr>
      </p:pic>
      <p:sp>
        <p:nvSpPr>
          <p:cNvPr id="24" name="object 24"/>
          <p:cNvSpPr txBox="1"/>
          <p:nvPr/>
        </p:nvSpPr>
        <p:spPr>
          <a:xfrm>
            <a:off x="1980670" y="685615"/>
            <a:ext cx="568325" cy="375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5730" marR="5080" indent="-113664">
              <a:lnSpc>
                <a:spcPct val="109500"/>
              </a:lnSpc>
              <a:spcBef>
                <a:spcPts val="95"/>
              </a:spcBef>
            </a:pPr>
            <a:r>
              <a:rPr dirty="0" sz="1050" spc="-15">
                <a:latin typeface="Arial MT"/>
                <a:cs typeface="Arial MT"/>
              </a:rPr>
              <a:t>ACTIvITy  </a:t>
            </a:r>
            <a:r>
              <a:rPr dirty="0" sz="1050" spc="-50">
                <a:latin typeface="Arial MT"/>
                <a:cs typeface="Arial MT"/>
              </a:rPr>
              <a:t>DAyS</a:t>
            </a:r>
            <a:endParaRPr sz="105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33320" y="1094128"/>
            <a:ext cx="32766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5">
                <a:latin typeface="Arial MT"/>
                <a:cs typeface="Arial MT"/>
              </a:rPr>
              <a:t>hILL</a:t>
            </a:r>
            <a:r>
              <a:rPr dirty="0" sz="350" spc="5">
                <a:latin typeface="Arial MT"/>
                <a:cs typeface="Arial MT"/>
              </a:rPr>
              <a:t> </a:t>
            </a:r>
            <a:r>
              <a:rPr dirty="0" sz="350" spc="-10">
                <a:latin typeface="Arial MT"/>
                <a:cs typeface="Arial MT"/>
              </a:rPr>
              <a:t>WALKING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021100" y="535292"/>
            <a:ext cx="217804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20">
                <a:latin typeface="Arial MT"/>
                <a:cs typeface="Arial MT"/>
              </a:rPr>
              <a:t>CLIMbING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295950" y="535292"/>
            <a:ext cx="332740" cy="8064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10"/>
              <a:t>TEAM</a:t>
            </a:r>
            <a:r>
              <a:rPr dirty="0" sz="350" spc="5"/>
              <a:t> </a:t>
            </a:r>
            <a:r>
              <a:rPr dirty="0" sz="350" spc="-35"/>
              <a:t>bUILDING</a:t>
            </a:r>
            <a:endParaRPr sz="350"/>
          </a:p>
        </p:txBody>
      </p:sp>
      <p:sp>
        <p:nvSpPr>
          <p:cNvPr id="28" name="object 28"/>
          <p:cNvSpPr txBox="1"/>
          <p:nvPr/>
        </p:nvSpPr>
        <p:spPr>
          <a:xfrm>
            <a:off x="1653571" y="535292"/>
            <a:ext cx="31686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35">
                <a:latin typeface="Arial MT"/>
                <a:cs typeface="Arial MT"/>
              </a:rPr>
              <a:t>ORIENTEERING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81187" y="1094128"/>
            <a:ext cx="38354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35">
                <a:latin typeface="Arial MT"/>
                <a:cs typeface="Arial MT"/>
              </a:rPr>
              <a:t>GORGE</a:t>
            </a:r>
            <a:r>
              <a:rPr dirty="0" sz="350" spc="5">
                <a:latin typeface="Arial MT"/>
                <a:cs typeface="Arial MT"/>
              </a:rPr>
              <a:t> </a:t>
            </a:r>
            <a:r>
              <a:rPr dirty="0" sz="350" spc="-10">
                <a:latin typeface="Arial MT"/>
                <a:cs typeface="Arial MT"/>
              </a:rPr>
              <a:t>WALKING</a:t>
            </a:r>
            <a:endParaRPr sz="350">
              <a:latin typeface="Arial MT"/>
              <a:cs typeface="Arial MT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48075" y="1639924"/>
            <a:ext cx="527685" cy="142875"/>
          </a:xfrm>
          <a:custGeom>
            <a:avLst/>
            <a:gdLst/>
            <a:ahLst/>
            <a:cxnLst/>
            <a:rect l="l" t="t" r="r" b="b"/>
            <a:pathLst>
              <a:path w="527685" h="142875">
                <a:moveTo>
                  <a:pt x="283507" y="142874"/>
                </a:moveTo>
                <a:lnTo>
                  <a:pt x="244164" y="142874"/>
                </a:lnTo>
                <a:lnTo>
                  <a:pt x="240715" y="142663"/>
                </a:lnTo>
                <a:lnTo>
                  <a:pt x="202514" y="137474"/>
                </a:lnTo>
                <a:lnTo>
                  <a:pt x="165235" y="127649"/>
                </a:lnTo>
                <a:lnTo>
                  <a:pt x="129444" y="113335"/>
                </a:lnTo>
                <a:lnTo>
                  <a:pt x="95675" y="94749"/>
                </a:lnTo>
                <a:lnTo>
                  <a:pt x="64430" y="72165"/>
                </a:lnTo>
                <a:lnTo>
                  <a:pt x="36185" y="45927"/>
                </a:lnTo>
                <a:lnTo>
                  <a:pt x="11367" y="16432"/>
                </a:lnTo>
                <a:lnTo>
                  <a:pt x="0" y="0"/>
                </a:lnTo>
                <a:lnTo>
                  <a:pt x="527672" y="0"/>
                </a:lnTo>
                <a:lnTo>
                  <a:pt x="501844" y="34499"/>
                </a:lnTo>
                <a:lnTo>
                  <a:pt x="474924" y="62089"/>
                </a:lnTo>
                <a:lnTo>
                  <a:pt x="444829" y="86175"/>
                </a:lnTo>
                <a:lnTo>
                  <a:pt x="412007" y="106399"/>
                </a:lnTo>
                <a:lnTo>
                  <a:pt x="376958" y="122453"/>
                </a:lnTo>
                <a:lnTo>
                  <a:pt x="340210" y="134094"/>
                </a:lnTo>
                <a:lnTo>
                  <a:pt x="302315" y="141150"/>
                </a:lnTo>
                <a:lnTo>
                  <a:pt x="283507" y="142874"/>
                </a:lnTo>
                <a:close/>
              </a:path>
            </a:pathLst>
          </a:custGeom>
          <a:solidFill>
            <a:srgbClr val="FADB2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652138" y="1666005"/>
            <a:ext cx="31559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25">
                <a:latin typeface="Arial MT"/>
                <a:cs typeface="Arial MT"/>
              </a:rPr>
              <a:t>COASTEERING</a:t>
            </a:r>
            <a:endParaRPr sz="3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72010" y="218916"/>
            <a:ext cx="673100" cy="1608455"/>
          </a:xfrm>
          <a:custGeom>
            <a:avLst/>
            <a:gdLst/>
            <a:ahLst/>
            <a:cxnLst/>
            <a:rect l="l" t="t" r="r" b="b"/>
            <a:pathLst>
              <a:path w="673100" h="1608455">
                <a:moveTo>
                  <a:pt x="0" y="1607939"/>
                </a:moveTo>
                <a:lnTo>
                  <a:pt x="672564" y="1607939"/>
                </a:lnTo>
                <a:lnTo>
                  <a:pt x="672564" y="0"/>
                </a:lnTo>
                <a:lnTo>
                  <a:pt x="0" y="0"/>
                </a:lnTo>
                <a:lnTo>
                  <a:pt x="0" y="1607939"/>
                </a:lnTo>
                <a:close/>
              </a:path>
            </a:pathLst>
          </a:custGeom>
          <a:solidFill>
            <a:srgbClr val="7E9417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2743200" cy="1828800"/>
            <a:chOff x="0" y="0"/>
            <a:chExt cx="2743200" cy="1828800"/>
          </a:xfrm>
        </p:grpSpPr>
        <p:sp>
          <p:nvSpPr>
            <p:cNvPr id="4" name="object 4"/>
            <p:cNvSpPr/>
            <p:nvPr/>
          </p:nvSpPr>
          <p:spPr>
            <a:xfrm>
              <a:off x="673884" y="218914"/>
              <a:ext cx="697865" cy="1610360"/>
            </a:xfrm>
            <a:custGeom>
              <a:avLst/>
              <a:gdLst/>
              <a:ahLst/>
              <a:cxnLst/>
              <a:rect l="l" t="t" r="r" b="b"/>
              <a:pathLst>
                <a:path w="697865" h="1610360">
                  <a:moveTo>
                    <a:pt x="0" y="1609885"/>
                  </a:moveTo>
                  <a:lnTo>
                    <a:pt x="697715" y="1609885"/>
                  </a:lnTo>
                  <a:lnTo>
                    <a:pt x="697715" y="0"/>
                  </a:lnTo>
                  <a:lnTo>
                    <a:pt x="0" y="0"/>
                  </a:lnTo>
                  <a:lnTo>
                    <a:pt x="0" y="1609885"/>
                  </a:lnTo>
                  <a:close/>
                </a:path>
              </a:pathLst>
            </a:custGeom>
            <a:solidFill>
              <a:srgbClr val="C2B12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0" y="218909"/>
              <a:ext cx="675640" cy="1610360"/>
            </a:xfrm>
            <a:custGeom>
              <a:avLst/>
              <a:gdLst/>
              <a:ahLst/>
              <a:cxnLst/>
              <a:rect l="l" t="t" r="r" b="b"/>
              <a:pathLst>
                <a:path w="675640" h="1610360">
                  <a:moveTo>
                    <a:pt x="0" y="1609890"/>
                  </a:moveTo>
                  <a:lnTo>
                    <a:pt x="0" y="0"/>
                  </a:lnTo>
                  <a:lnTo>
                    <a:pt x="675234" y="0"/>
                  </a:lnTo>
                  <a:lnTo>
                    <a:pt x="675234" y="1609890"/>
                  </a:lnTo>
                  <a:lnTo>
                    <a:pt x="0" y="1609890"/>
                  </a:lnTo>
                  <a:close/>
                </a:path>
              </a:pathLst>
            </a:custGeom>
            <a:solidFill>
              <a:srgbClr val="059CA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71599" y="218920"/>
              <a:ext cx="700405" cy="1610360"/>
            </a:xfrm>
            <a:custGeom>
              <a:avLst/>
              <a:gdLst/>
              <a:ahLst/>
              <a:cxnLst/>
              <a:rect l="l" t="t" r="r" b="b"/>
              <a:pathLst>
                <a:path w="700404" h="1610360">
                  <a:moveTo>
                    <a:pt x="0" y="0"/>
                  </a:moveTo>
                  <a:lnTo>
                    <a:pt x="700410" y="0"/>
                  </a:lnTo>
                  <a:lnTo>
                    <a:pt x="700410" y="1609879"/>
                  </a:lnTo>
                  <a:lnTo>
                    <a:pt x="0" y="16098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8A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2743200" cy="1828800"/>
            </a:xfrm>
            <a:custGeom>
              <a:avLst/>
              <a:gdLst/>
              <a:ahLst/>
              <a:cxnLst/>
              <a:rect l="l" t="t" r="r" b="b"/>
              <a:pathLst>
                <a:path w="2743200" h="1828800">
                  <a:moveTo>
                    <a:pt x="2743199" y="1828799"/>
                  </a:moveTo>
                  <a:lnTo>
                    <a:pt x="0" y="1828799"/>
                  </a:lnTo>
                  <a:lnTo>
                    <a:pt x="0" y="0"/>
                  </a:lnTo>
                  <a:lnTo>
                    <a:pt x="2743199" y="0"/>
                  </a:lnTo>
                  <a:lnTo>
                    <a:pt x="2743199" y="1828799"/>
                  </a:lnTo>
                  <a:close/>
                </a:path>
              </a:pathLst>
            </a:custGeom>
            <a:solidFill>
              <a:srgbClr val="FFFFFF">
                <a:alpha val="2274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619491" y="380898"/>
              <a:ext cx="219075" cy="219075"/>
            </a:xfrm>
            <a:custGeom>
              <a:avLst/>
              <a:gdLst/>
              <a:ahLst/>
              <a:cxnLst/>
              <a:rect l="l" t="t" r="r" b="b"/>
              <a:pathLst>
                <a:path w="219075" h="219075">
                  <a:moveTo>
                    <a:pt x="17119" y="107657"/>
                  </a:moveTo>
                  <a:lnTo>
                    <a:pt x="15582" y="106121"/>
                  </a:lnTo>
                  <a:lnTo>
                    <a:pt x="13690" y="106121"/>
                  </a:lnTo>
                  <a:lnTo>
                    <a:pt x="1536" y="106121"/>
                  </a:lnTo>
                  <a:lnTo>
                    <a:pt x="0" y="107657"/>
                  </a:lnTo>
                  <a:lnTo>
                    <a:pt x="0" y="111429"/>
                  </a:lnTo>
                  <a:lnTo>
                    <a:pt x="1536" y="112966"/>
                  </a:lnTo>
                  <a:lnTo>
                    <a:pt x="15582" y="112966"/>
                  </a:lnTo>
                  <a:lnTo>
                    <a:pt x="17119" y="111429"/>
                  </a:lnTo>
                  <a:lnTo>
                    <a:pt x="17119" y="107657"/>
                  </a:lnTo>
                  <a:close/>
                </a:path>
                <a:path w="219075" h="219075">
                  <a:moveTo>
                    <a:pt x="45529" y="176237"/>
                  </a:moveTo>
                  <a:lnTo>
                    <a:pt x="42849" y="173558"/>
                  </a:lnTo>
                  <a:lnTo>
                    <a:pt x="40690" y="173558"/>
                  </a:lnTo>
                  <a:lnTo>
                    <a:pt x="39344" y="174891"/>
                  </a:lnTo>
                  <a:lnTo>
                    <a:pt x="30746" y="183489"/>
                  </a:lnTo>
                  <a:lnTo>
                    <a:pt x="30746" y="185661"/>
                  </a:lnTo>
                  <a:lnTo>
                    <a:pt x="32753" y="187667"/>
                  </a:lnTo>
                  <a:lnTo>
                    <a:pt x="33629" y="187998"/>
                  </a:lnTo>
                  <a:lnTo>
                    <a:pt x="35382" y="187998"/>
                  </a:lnTo>
                  <a:lnTo>
                    <a:pt x="36258" y="187667"/>
                  </a:lnTo>
                  <a:lnTo>
                    <a:pt x="45529" y="178396"/>
                  </a:lnTo>
                  <a:lnTo>
                    <a:pt x="45529" y="176237"/>
                  </a:lnTo>
                  <a:close/>
                </a:path>
                <a:path w="219075" h="219075">
                  <a:moveTo>
                    <a:pt x="45529" y="40690"/>
                  </a:moveTo>
                  <a:lnTo>
                    <a:pt x="35585" y="30746"/>
                  </a:lnTo>
                  <a:lnTo>
                    <a:pt x="33426" y="30746"/>
                  </a:lnTo>
                  <a:lnTo>
                    <a:pt x="30746" y="33426"/>
                  </a:lnTo>
                  <a:lnTo>
                    <a:pt x="30746" y="35585"/>
                  </a:lnTo>
                  <a:lnTo>
                    <a:pt x="39344" y="44196"/>
                  </a:lnTo>
                  <a:lnTo>
                    <a:pt x="40017" y="44856"/>
                  </a:lnTo>
                  <a:lnTo>
                    <a:pt x="40894" y="45199"/>
                  </a:lnTo>
                  <a:lnTo>
                    <a:pt x="42646" y="45199"/>
                  </a:lnTo>
                  <a:lnTo>
                    <a:pt x="43522" y="44856"/>
                  </a:lnTo>
                  <a:lnTo>
                    <a:pt x="45529" y="42849"/>
                  </a:lnTo>
                  <a:lnTo>
                    <a:pt x="45529" y="40690"/>
                  </a:lnTo>
                  <a:close/>
                </a:path>
                <a:path w="219075" h="219075">
                  <a:moveTo>
                    <a:pt x="112966" y="203492"/>
                  </a:moveTo>
                  <a:lnTo>
                    <a:pt x="111429" y="201968"/>
                  </a:lnTo>
                  <a:lnTo>
                    <a:pt x="109537" y="201968"/>
                  </a:lnTo>
                  <a:lnTo>
                    <a:pt x="107645" y="201968"/>
                  </a:lnTo>
                  <a:lnTo>
                    <a:pt x="106121" y="203492"/>
                  </a:lnTo>
                  <a:lnTo>
                    <a:pt x="106121" y="217551"/>
                  </a:lnTo>
                  <a:lnTo>
                    <a:pt x="107645" y="219075"/>
                  </a:lnTo>
                  <a:lnTo>
                    <a:pt x="111429" y="219075"/>
                  </a:lnTo>
                  <a:lnTo>
                    <a:pt x="112966" y="217551"/>
                  </a:lnTo>
                  <a:lnTo>
                    <a:pt x="112966" y="203492"/>
                  </a:lnTo>
                  <a:close/>
                </a:path>
                <a:path w="219075" h="219075">
                  <a:moveTo>
                    <a:pt x="112966" y="1536"/>
                  </a:moveTo>
                  <a:lnTo>
                    <a:pt x="111429" y="0"/>
                  </a:lnTo>
                  <a:lnTo>
                    <a:pt x="107645" y="0"/>
                  </a:lnTo>
                  <a:lnTo>
                    <a:pt x="106121" y="1536"/>
                  </a:lnTo>
                  <a:lnTo>
                    <a:pt x="106121" y="15582"/>
                  </a:lnTo>
                  <a:lnTo>
                    <a:pt x="107645" y="17119"/>
                  </a:lnTo>
                  <a:lnTo>
                    <a:pt x="109537" y="17119"/>
                  </a:lnTo>
                  <a:lnTo>
                    <a:pt x="111429" y="17119"/>
                  </a:lnTo>
                  <a:lnTo>
                    <a:pt x="112966" y="15582"/>
                  </a:lnTo>
                  <a:lnTo>
                    <a:pt x="112966" y="1536"/>
                  </a:lnTo>
                  <a:close/>
                </a:path>
                <a:path w="219075" h="219075">
                  <a:moveTo>
                    <a:pt x="137198" y="87541"/>
                  </a:moveTo>
                  <a:lnTo>
                    <a:pt x="136982" y="86017"/>
                  </a:lnTo>
                  <a:lnTo>
                    <a:pt x="135051" y="83934"/>
                  </a:lnTo>
                  <a:lnTo>
                    <a:pt x="133553" y="83591"/>
                  </a:lnTo>
                  <a:lnTo>
                    <a:pt x="126504" y="86398"/>
                  </a:lnTo>
                  <a:lnTo>
                    <a:pt x="126504" y="93764"/>
                  </a:lnTo>
                  <a:lnTo>
                    <a:pt x="117284" y="112458"/>
                  </a:lnTo>
                  <a:lnTo>
                    <a:pt x="112547" y="107721"/>
                  </a:lnTo>
                  <a:lnTo>
                    <a:pt x="112547" y="117386"/>
                  </a:lnTo>
                  <a:lnTo>
                    <a:pt x="92583" y="125323"/>
                  </a:lnTo>
                  <a:lnTo>
                    <a:pt x="101790" y="106629"/>
                  </a:lnTo>
                  <a:lnTo>
                    <a:pt x="112547" y="117386"/>
                  </a:lnTo>
                  <a:lnTo>
                    <a:pt x="112547" y="107721"/>
                  </a:lnTo>
                  <a:lnTo>
                    <a:pt x="111467" y="106629"/>
                  </a:lnTo>
                  <a:lnTo>
                    <a:pt x="106540" y="101701"/>
                  </a:lnTo>
                  <a:lnTo>
                    <a:pt x="126504" y="93764"/>
                  </a:lnTo>
                  <a:lnTo>
                    <a:pt x="126504" y="86398"/>
                  </a:lnTo>
                  <a:lnTo>
                    <a:pt x="99123" y="97282"/>
                  </a:lnTo>
                  <a:lnTo>
                    <a:pt x="98475" y="97878"/>
                  </a:lnTo>
                  <a:lnTo>
                    <a:pt x="81876" y="131546"/>
                  </a:lnTo>
                  <a:lnTo>
                    <a:pt x="82105" y="133070"/>
                  </a:lnTo>
                  <a:lnTo>
                    <a:pt x="83718" y="134835"/>
                  </a:lnTo>
                  <a:lnTo>
                    <a:pt x="84645" y="135216"/>
                  </a:lnTo>
                  <a:lnTo>
                    <a:pt x="86004" y="135216"/>
                  </a:lnTo>
                  <a:lnTo>
                    <a:pt x="86436" y="135140"/>
                  </a:lnTo>
                  <a:lnTo>
                    <a:pt x="111112" y="125323"/>
                  </a:lnTo>
                  <a:lnTo>
                    <a:pt x="119964" y="121805"/>
                  </a:lnTo>
                  <a:lnTo>
                    <a:pt x="120599" y="121221"/>
                  </a:lnTo>
                  <a:lnTo>
                    <a:pt x="124917" y="112458"/>
                  </a:lnTo>
                  <a:lnTo>
                    <a:pt x="134124" y="93764"/>
                  </a:lnTo>
                  <a:lnTo>
                    <a:pt x="137198" y="87541"/>
                  </a:lnTo>
                  <a:close/>
                </a:path>
                <a:path w="219075" h="219075">
                  <a:moveTo>
                    <a:pt x="160883" y="109537"/>
                  </a:moveTo>
                  <a:lnTo>
                    <a:pt x="156845" y="89560"/>
                  </a:lnTo>
                  <a:lnTo>
                    <a:pt x="154038" y="85407"/>
                  </a:lnTo>
                  <a:lnTo>
                    <a:pt x="154038" y="109537"/>
                  </a:lnTo>
                  <a:lnTo>
                    <a:pt x="150533" y="126847"/>
                  </a:lnTo>
                  <a:lnTo>
                    <a:pt x="140995" y="140995"/>
                  </a:lnTo>
                  <a:lnTo>
                    <a:pt x="126847" y="150545"/>
                  </a:lnTo>
                  <a:lnTo>
                    <a:pt x="109537" y="154038"/>
                  </a:lnTo>
                  <a:lnTo>
                    <a:pt x="92240" y="150545"/>
                  </a:lnTo>
                  <a:lnTo>
                    <a:pt x="78092" y="140995"/>
                  </a:lnTo>
                  <a:lnTo>
                    <a:pt x="68541" y="126847"/>
                  </a:lnTo>
                  <a:lnTo>
                    <a:pt x="65036" y="109537"/>
                  </a:lnTo>
                  <a:lnTo>
                    <a:pt x="68541" y="92240"/>
                  </a:lnTo>
                  <a:lnTo>
                    <a:pt x="78092" y="78092"/>
                  </a:lnTo>
                  <a:lnTo>
                    <a:pt x="92240" y="68541"/>
                  </a:lnTo>
                  <a:lnTo>
                    <a:pt x="109537" y="65049"/>
                  </a:lnTo>
                  <a:lnTo>
                    <a:pt x="126847" y="68541"/>
                  </a:lnTo>
                  <a:lnTo>
                    <a:pt x="140995" y="78092"/>
                  </a:lnTo>
                  <a:lnTo>
                    <a:pt x="150533" y="92240"/>
                  </a:lnTo>
                  <a:lnTo>
                    <a:pt x="154038" y="109537"/>
                  </a:lnTo>
                  <a:lnTo>
                    <a:pt x="154038" y="85407"/>
                  </a:lnTo>
                  <a:lnTo>
                    <a:pt x="145846" y="73240"/>
                  </a:lnTo>
                  <a:lnTo>
                    <a:pt x="133692" y="65049"/>
                  </a:lnTo>
                  <a:lnTo>
                    <a:pt x="129527" y="62230"/>
                  </a:lnTo>
                  <a:lnTo>
                    <a:pt x="109537" y="58191"/>
                  </a:lnTo>
                  <a:lnTo>
                    <a:pt x="89547" y="62230"/>
                  </a:lnTo>
                  <a:lnTo>
                    <a:pt x="73228" y="73240"/>
                  </a:lnTo>
                  <a:lnTo>
                    <a:pt x="62230" y="89560"/>
                  </a:lnTo>
                  <a:lnTo>
                    <a:pt x="58191" y="109537"/>
                  </a:lnTo>
                  <a:lnTo>
                    <a:pt x="62230" y="129527"/>
                  </a:lnTo>
                  <a:lnTo>
                    <a:pt x="73228" y="145846"/>
                  </a:lnTo>
                  <a:lnTo>
                    <a:pt x="89547" y="156857"/>
                  </a:lnTo>
                  <a:lnTo>
                    <a:pt x="109537" y="160883"/>
                  </a:lnTo>
                  <a:lnTo>
                    <a:pt x="129527" y="156857"/>
                  </a:lnTo>
                  <a:lnTo>
                    <a:pt x="133692" y="154038"/>
                  </a:lnTo>
                  <a:lnTo>
                    <a:pt x="145846" y="145846"/>
                  </a:lnTo>
                  <a:lnTo>
                    <a:pt x="156845" y="129527"/>
                  </a:lnTo>
                  <a:lnTo>
                    <a:pt x="160883" y="109537"/>
                  </a:lnTo>
                  <a:close/>
                </a:path>
                <a:path w="219075" h="219075">
                  <a:moveTo>
                    <a:pt x="188328" y="33426"/>
                  </a:moveTo>
                  <a:lnTo>
                    <a:pt x="185661" y="30746"/>
                  </a:lnTo>
                  <a:lnTo>
                    <a:pt x="183489" y="30746"/>
                  </a:lnTo>
                  <a:lnTo>
                    <a:pt x="173558" y="40690"/>
                  </a:lnTo>
                  <a:lnTo>
                    <a:pt x="173558" y="42849"/>
                  </a:lnTo>
                  <a:lnTo>
                    <a:pt x="175564" y="44856"/>
                  </a:lnTo>
                  <a:lnTo>
                    <a:pt x="176441" y="45199"/>
                  </a:lnTo>
                  <a:lnTo>
                    <a:pt x="177317" y="45199"/>
                  </a:lnTo>
                  <a:lnTo>
                    <a:pt x="178193" y="45199"/>
                  </a:lnTo>
                  <a:lnTo>
                    <a:pt x="179070" y="44856"/>
                  </a:lnTo>
                  <a:lnTo>
                    <a:pt x="188328" y="35585"/>
                  </a:lnTo>
                  <a:lnTo>
                    <a:pt x="188328" y="33426"/>
                  </a:lnTo>
                  <a:close/>
                </a:path>
                <a:path w="219075" h="219075">
                  <a:moveTo>
                    <a:pt x="212293" y="198805"/>
                  </a:moveTo>
                  <a:lnTo>
                    <a:pt x="211340" y="196189"/>
                  </a:lnTo>
                  <a:lnTo>
                    <a:pt x="209448" y="194170"/>
                  </a:lnTo>
                  <a:lnTo>
                    <a:pt x="205409" y="189712"/>
                  </a:lnTo>
                  <a:lnTo>
                    <a:pt x="205409" y="200787"/>
                  </a:lnTo>
                  <a:lnTo>
                    <a:pt x="205333" y="202768"/>
                  </a:lnTo>
                  <a:lnTo>
                    <a:pt x="204736" y="204012"/>
                  </a:lnTo>
                  <a:lnTo>
                    <a:pt x="196291" y="211747"/>
                  </a:lnTo>
                  <a:lnTo>
                    <a:pt x="195072" y="212229"/>
                  </a:lnTo>
                  <a:lnTo>
                    <a:pt x="192697" y="212229"/>
                  </a:lnTo>
                  <a:lnTo>
                    <a:pt x="191668" y="211810"/>
                  </a:lnTo>
                  <a:lnTo>
                    <a:pt x="190995" y="211074"/>
                  </a:lnTo>
                  <a:lnTo>
                    <a:pt x="160972" y="177901"/>
                  </a:lnTo>
                  <a:lnTo>
                    <a:pt x="169379" y="170345"/>
                  </a:lnTo>
                  <a:lnTo>
                    <a:pt x="174498" y="165735"/>
                  </a:lnTo>
                  <a:lnTo>
                    <a:pt x="204406" y="198805"/>
                  </a:lnTo>
                  <a:lnTo>
                    <a:pt x="205270" y="199720"/>
                  </a:lnTo>
                  <a:lnTo>
                    <a:pt x="205409" y="200787"/>
                  </a:lnTo>
                  <a:lnTo>
                    <a:pt x="205409" y="189712"/>
                  </a:lnTo>
                  <a:lnTo>
                    <a:pt x="183730" y="165735"/>
                  </a:lnTo>
                  <a:lnTo>
                    <a:pt x="176758" y="158038"/>
                  </a:lnTo>
                  <a:lnTo>
                    <a:pt x="176415" y="157657"/>
                  </a:lnTo>
                  <a:lnTo>
                    <a:pt x="175552" y="157251"/>
                  </a:lnTo>
                  <a:lnTo>
                    <a:pt x="173774" y="157187"/>
                  </a:lnTo>
                  <a:lnTo>
                    <a:pt x="172910" y="157467"/>
                  </a:lnTo>
                  <a:lnTo>
                    <a:pt x="172250" y="158038"/>
                  </a:lnTo>
                  <a:lnTo>
                    <a:pt x="169786" y="155448"/>
                  </a:lnTo>
                  <a:lnTo>
                    <a:pt x="167424" y="152984"/>
                  </a:lnTo>
                  <a:lnTo>
                    <a:pt x="167424" y="162890"/>
                  </a:lnTo>
                  <a:lnTo>
                    <a:pt x="159143" y="170345"/>
                  </a:lnTo>
                  <a:lnTo>
                    <a:pt x="156057" y="167106"/>
                  </a:lnTo>
                  <a:lnTo>
                    <a:pt x="152196" y="163068"/>
                  </a:lnTo>
                  <a:lnTo>
                    <a:pt x="155105" y="160743"/>
                  </a:lnTo>
                  <a:lnTo>
                    <a:pt x="157822" y="158203"/>
                  </a:lnTo>
                  <a:lnTo>
                    <a:pt x="160324" y="155448"/>
                  </a:lnTo>
                  <a:lnTo>
                    <a:pt x="167424" y="162890"/>
                  </a:lnTo>
                  <a:lnTo>
                    <a:pt x="167424" y="152984"/>
                  </a:lnTo>
                  <a:lnTo>
                    <a:pt x="164680" y="150114"/>
                  </a:lnTo>
                  <a:lnTo>
                    <a:pt x="170294" y="141109"/>
                  </a:lnTo>
                  <a:lnTo>
                    <a:pt x="174472" y="131267"/>
                  </a:lnTo>
                  <a:lnTo>
                    <a:pt x="177101" y="120688"/>
                  </a:lnTo>
                  <a:lnTo>
                    <a:pt x="178003" y="109537"/>
                  </a:lnTo>
                  <a:lnTo>
                    <a:pt x="172618" y="82892"/>
                  </a:lnTo>
                  <a:lnTo>
                    <a:pt x="171157" y="80733"/>
                  </a:lnTo>
                  <a:lnTo>
                    <a:pt x="171157" y="109537"/>
                  </a:lnTo>
                  <a:lnTo>
                    <a:pt x="166306" y="133502"/>
                  </a:lnTo>
                  <a:lnTo>
                    <a:pt x="153085" y="153085"/>
                  </a:lnTo>
                  <a:lnTo>
                    <a:pt x="133502" y="166306"/>
                  </a:lnTo>
                  <a:lnTo>
                    <a:pt x="109537" y="171157"/>
                  </a:lnTo>
                  <a:lnTo>
                    <a:pt x="85585" y="166306"/>
                  </a:lnTo>
                  <a:lnTo>
                    <a:pt x="65989" y="153085"/>
                  </a:lnTo>
                  <a:lnTo>
                    <a:pt x="52768" y="133502"/>
                  </a:lnTo>
                  <a:lnTo>
                    <a:pt x="47929" y="109537"/>
                  </a:lnTo>
                  <a:lnTo>
                    <a:pt x="52768" y="85585"/>
                  </a:lnTo>
                  <a:lnTo>
                    <a:pt x="65989" y="65989"/>
                  </a:lnTo>
                  <a:lnTo>
                    <a:pt x="85585" y="52781"/>
                  </a:lnTo>
                  <a:lnTo>
                    <a:pt x="109537" y="47929"/>
                  </a:lnTo>
                  <a:lnTo>
                    <a:pt x="133502" y="52781"/>
                  </a:lnTo>
                  <a:lnTo>
                    <a:pt x="153085" y="65989"/>
                  </a:lnTo>
                  <a:lnTo>
                    <a:pt x="166306" y="85585"/>
                  </a:lnTo>
                  <a:lnTo>
                    <a:pt x="171157" y="109537"/>
                  </a:lnTo>
                  <a:lnTo>
                    <a:pt x="171157" y="80733"/>
                  </a:lnTo>
                  <a:lnTo>
                    <a:pt x="157949" y="61137"/>
                  </a:lnTo>
                  <a:lnTo>
                    <a:pt x="138366" y="47929"/>
                  </a:lnTo>
                  <a:lnTo>
                    <a:pt x="136182" y="46456"/>
                  </a:lnTo>
                  <a:lnTo>
                    <a:pt x="109537" y="41084"/>
                  </a:lnTo>
                  <a:lnTo>
                    <a:pt x="82892" y="46456"/>
                  </a:lnTo>
                  <a:lnTo>
                    <a:pt x="61125" y="61137"/>
                  </a:lnTo>
                  <a:lnTo>
                    <a:pt x="46456" y="82892"/>
                  </a:lnTo>
                  <a:lnTo>
                    <a:pt x="41084" y="109537"/>
                  </a:lnTo>
                  <a:lnTo>
                    <a:pt x="46456" y="136194"/>
                  </a:lnTo>
                  <a:lnTo>
                    <a:pt x="61125" y="157949"/>
                  </a:lnTo>
                  <a:lnTo>
                    <a:pt x="82892" y="172618"/>
                  </a:lnTo>
                  <a:lnTo>
                    <a:pt x="109537" y="178003"/>
                  </a:lnTo>
                  <a:lnTo>
                    <a:pt x="119583" y="177266"/>
                  </a:lnTo>
                  <a:lnTo>
                    <a:pt x="129171" y="175133"/>
                  </a:lnTo>
                  <a:lnTo>
                    <a:pt x="138214" y="171716"/>
                  </a:lnTo>
                  <a:lnTo>
                    <a:pt x="139217" y="171157"/>
                  </a:lnTo>
                  <a:lnTo>
                    <a:pt x="146583" y="167106"/>
                  </a:lnTo>
                  <a:lnTo>
                    <a:pt x="154063" y="174917"/>
                  </a:lnTo>
                  <a:lnTo>
                    <a:pt x="153466" y="175463"/>
                  </a:lnTo>
                  <a:lnTo>
                    <a:pt x="152450" y="176796"/>
                  </a:lnTo>
                  <a:lnTo>
                    <a:pt x="152450" y="178689"/>
                  </a:lnTo>
                  <a:lnTo>
                    <a:pt x="185940" y="215709"/>
                  </a:lnTo>
                  <a:lnTo>
                    <a:pt x="187972" y="217881"/>
                  </a:lnTo>
                  <a:lnTo>
                    <a:pt x="190779" y="219075"/>
                  </a:lnTo>
                  <a:lnTo>
                    <a:pt x="196799" y="219075"/>
                  </a:lnTo>
                  <a:lnTo>
                    <a:pt x="199644" y="217957"/>
                  </a:lnTo>
                  <a:lnTo>
                    <a:pt x="205892" y="212229"/>
                  </a:lnTo>
                  <a:lnTo>
                    <a:pt x="210693" y="207835"/>
                  </a:lnTo>
                  <a:lnTo>
                    <a:pt x="212064" y="204927"/>
                  </a:lnTo>
                  <a:lnTo>
                    <a:pt x="212178" y="202768"/>
                  </a:lnTo>
                  <a:lnTo>
                    <a:pt x="212293" y="198805"/>
                  </a:lnTo>
                  <a:close/>
                </a:path>
                <a:path w="219075" h="219075">
                  <a:moveTo>
                    <a:pt x="219075" y="107657"/>
                  </a:moveTo>
                  <a:lnTo>
                    <a:pt x="217538" y="106121"/>
                  </a:lnTo>
                  <a:lnTo>
                    <a:pt x="215658" y="106121"/>
                  </a:lnTo>
                  <a:lnTo>
                    <a:pt x="203492" y="106121"/>
                  </a:lnTo>
                  <a:lnTo>
                    <a:pt x="201968" y="107657"/>
                  </a:lnTo>
                  <a:lnTo>
                    <a:pt x="201968" y="111429"/>
                  </a:lnTo>
                  <a:lnTo>
                    <a:pt x="203492" y="112966"/>
                  </a:lnTo>
                  <a:lnTo>
                    <a:pt x="217538" y="112966"/>
                  </a:lnTo>
                  <a:lnTo>
                    <a:pt x="219075" y="111429"/>
                  </a:lnTo>
                  <a:lnTo>
                    <a:pt x="219075" y="107657"/>
                  </a:lnTo>
                  <a:close/>
                </a:path>
              </a:pathLst>
            </a:custGeom>
            <a:solidFill>
              <a:srgbClr val="FADB2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0294" y="367238"/>
              <a:ext cx="227582" cy="2285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3843" y="381971"/>
              <a:ext cx="214397" cy="21843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5207" y="381742"/>
              <a:ext cx="219075" cy="21907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70945" y="1069624"/>
              <a:ext cx="322263" cy="66675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1712" y="713507"/>
              <a:ext cx="378542" cy="7619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705" y="1102489"/>
              <a:ext cx="228182" cy="7607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76029" y="1394319"/>
              <a:ext cx="359796" cy="7619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70312" y="703947"/>
              <a:ext cx="456929" cy="152399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157947" y="1061431"/>
              <a:ext cx="484085" cy="100076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157261" y="1359070"/>
              <a:ext cx="456929" cy="15239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770973" y="1376168"/>
              <a:ext cx="484234" cy="10477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70330" y="1393100"/>
              <a:ext cx="225278" cy="7543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479653" y="1045686"/>
              <a:ext cx="285428" cy="9524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157450" y="697563"/>
              <a:ext cx="380301" cy="151213"/>
            </a:xfrm>
            <a:prstGeom prst="rect">
              <a:avLst/>
            </a:prstGeom>
          </p:spPr>
        </p:pic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1018003" y="0"/>
            <a:ext cx="739140" cy="230504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50" spc="-200">
                <a:solidFill>
                  <a:srgbClr val="212121"/>
                </a:solidFill>
              </a:rPr>
              <a:t>D</a:t>
            </a:r>
            <a:r>
              <a:rPr dirty="0" sz="1350" spc="-160">
                <a:solidFill>
                  <a:srgbClr val="212121"/>
                </a:solidFill>
              </a:rPr>
              <a:t>E</a:t>
            </a:r>
            <a:r>
              <a:rPr dirty="0" sz="1350" spc="-5">
                <a:solidFill>
                  <a:srgbClr val="212121"/>
                </a:solidFill>
              </a:rPr>
              <a:t>V</a:t>
            </a:r>
            <a:r>
              <a:rPr dirty="0" sz="1350" spc="-160">
                <a:solidFill>
                  <a:srgbClr val="212121"/>
                </a:solidFill>
              </a:rPr>
              <a:t>E</a:t>
            </a:r>
            <a:r>
              <a:rPr dirty="0" sz="1350" spc="5">
                <a:solidFill>
                  <a:srgbClr val="212121"/>
                </a:solidFill>
              </a:rPr>
              <a:t>L</a:t>
            </a:r>
            <a:r>
              <a:rPr dirty="0" sz="1350" spc="-120">
                <a:solidFill>
                  <a:srgbClr val="212121"/>
                </a:solidFill>
              </a:rPr>
              <a:t>O</a:t>
            </a:r>
            <a:r>
              <a:rPr dirty="0" sz="1350" spc="-135">
                <a:solidFill>
                  <a:srgbClr val="212121"/>
                </a:solidFill>
              </a:rPr>
              <a:t>P</a:t>
            </a:r>
            <a:endParaRPr sz="1350"/>
          </a:p>
        </p:txBody>
      </p:sp>
      <p:sp>
        <p:nvSpPr>
          <p:cNvPr id="24" name="object 24"/>
          <p:cNvSpPr txBox="1"/>
          <p:nvPr/>
        </p:nvSpPr>
        <p:spPr>
          <a:xfrm>
            <a:off x="786783" y="1169040"/>
            <a:ext cx="35369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un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d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d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86783" y="702677"/>
            <a:ext cx="374015" cy="43243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80" marR="26670">
              <a:lnSpc>
                <a:spcPct val="114300"/>
              </a:lnSpc>
              <a:spcBef>
                <a:spcPts val="95"/>
              </a:spcBef>
            </a:pPr>
            <a:r>
              <a:rPr dirty="0" sz="350" spc="-20" b="1">
                <a:latin typeface="Arial"/>
                <a:cs typeface="Arial"/>
              </a:rPr>
              <a:t>POSITIVE </a:t>
            </a:r>
            <a:r>
              <a:rPr dirty="0" sz="350" spc="-15" b="1">
                <a:latin typeface="Arial"/>
                <a:cs typeface="Arial"/>
              </a:rPr>
              <a:t> </a:t>
            </a:r>
            <a:r>
              <a:rPr dirty="0" sz="350" spc="-45" b="1">
                <a:latin typeface="Arial"/>
                <a:cs typeface="Arial"/>
              </a:rPr>
              <a:t>R</a:t>
            </a:r>
            <a:r>
              <a:rPr dirty="0" sz="350" spc="-45" b="1">
                <a:latin typeface="Arial"/>
                <a:cs typeface="Arial"/>
              </a:rPr>
              <a:t>E</a:t>
            </a:r>
            <a:r>
              <a:rPr dirty="0" sz="350" spc="-40" b="1">
                <a:latin typeface="Arial"/>
                <a:cs typeface="Arial"/>
              </a:rPr>
              <a:t>L</a:t>
            </a:r>
            <a:r>
              <a:rPr dirty="0" sz="350" spc="-15" b="1">
                <a:latin typeface="Arial"/>
                <a:cs typeface="Arial"/>
              </a:rPr>
              <a:t>A</a:t>
            </a:r>
            <a:r>
              <a:rPr dirty="0" sz="350" spc="-30" b="1">
                <a:latin typeface="Arial"/>
                <a:cs typeface="Arial"/>
              </a:rPr>
              <a:t>T</a:t>
            </a:r>
            <a:r>
              <a:rPr dirty="0" sz="350" b="1">
                <a:latin typeface="Arial"/>
                <a:cs typeface="Arial"/>
              </a:rPr>
              <a:t>I</a:t>
            </a:r>
            <a:r>
              <a:rPr dirty="0" sz="350" spc="-15" b="1">
                <a:latin typeface="Arial"/>
                <a:cs typeface="Arial"/>
              </a:rPr>
              <a:t>O</a:t>
            </a:r>
            <a:r>
              <a:rPr dirty="0" sz="350" spc="-10" b="1">
                <a:latin typeface="Arial"/>
                <a:cs typeface="Arial"/>
              </a:rPr>
              <a:t>N</a:t>
            </a:r>
            <a:r>
              <a:rPr dirty="0" sz="350" spc="-50" b="1">
                <a:latin typeface="Arial"/>
                <a:cs typeface="Arial"/>
              </a:rPr>
              <a:t>S</a:t>
            </a:r>
            <a:r>
              <a:rPr dirty="0" sz="350" spc="-15" b="1">
                <a:latin typeface="Arial"/>
                <a:cs typeface="Arial"/>
              </a:rPr>
              <a:t>H</a:t>
            </a:r>
            <a:r>
              <a:rPr dirty="0" sz="350" b="1">
                <a:latin typeface="Arial"/>
                <a:cs typeface="Arial"/>
              </a:rPr>
              <a:t>I</a:t>
            </a:r>
            <a:r>
              <a:rPr dirty="0" sz="350" spc="-35" b="1">
                <a:latin typeface="Arial"/>
                <a:cs typeface="Arial"/>
              </a:rPr>
              <a:t>P</a:t>
            </a:r>
            <a:r>
              <a:rPr dirty="0" sz="350" spc="-50" b="1"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  <a:p>
            <a:pPr marL="17780" marR="5080">
              <a:lnSpc>
                <a:spcPct val="114300"/>
              </a:lnSpc>
              <a:spcBef>
                <a:spcPts val="480"/>
              </a:spcBef>
            </a:pPr>
            <a:r>
              <a:rPr dirty="0" sz="350" spc="5">
                <a:latin typeface="Trebuchet MS"/>
                <a:cs typeface="Trebuchet MS"/>
              </a:rPr>
              <a:t>m</a:t>
            </a:r>
            <a:r>
              <a:rPr dirty="0" sz="350" spc="-5">
                <a:latin typeface="Trebuchet MS"/>
                <a:cs typeface="Trebuchet MS"/>
              </a:rPr>
              <a:t>a</a:t>
            </a:r>
            <a:r>
              <a:rPr dirty="0" sz="350" spc="-15">
                <a:latin typeface="Trebuchet MS"/>
                <a:cs typeface="Trebuchet MS"/>
              </a:rPr>
              <a:t>i</a:t>
            </a:r>
            <a:r>
              <a:rPr dirty="0" sz="350" spc="5">
                <a:latin typeface="Trebuchet MS"/>
                <a:cs typeface="Trebuchet MS"/>
              </a:rPr>
              <a:t>n</a:t>
            </a:r>
            <a:r>
              <a:rPr dirty="0" sz="350" spc="-5">
                <a:latin typeface="Trebuchet MS"/>
                <a:cs typeface="Trebuchet MS"/>
              </a:rPr>
              <a:t>t</a:t>
            </a:r>
            <a:r>
              <a:rPr dirty="0" sz="350" spc="-5">
                <a:latin typeface="Trebuchet MS"/>
                <a:cs typeface="Trebuchet MS"/>
              </a:rPr>
              <a:t>a</a:t>
            </a:r>
            <a:r>
              <a:rPr dirty="0" sz="350" spc="-15">
                <a:latin typeface="Trebuchet MS"/>
                <a:cs typeface="Trebuchet MS"/>
              </a:rPr>
              <a:t>i</a:t>
            </a:r>
            <a:r>
              <a:rPr dirty="0" sz="350" spc="5">
                <a:latin typeface="Trebuchet MS"/>
                <a:cs typeface="Trebuchet MS"/>
              </a:rPr>
              <a:t>n</a:t>
            </a:r>
            <a:r>
              <a:rPr dirty="0" sz="350" spc="-20">
                <a:latin typeface="Trebuchet MS"/>
                <a:cs typeface="Trebuchet MS"/>
              </a:rPr>
              <a:t> </a:t>
            </a:r>
            <a:r>
              <a:rPr dirty="0" sz="350" spc="10">
                <a:latin typeface="Trebuchet MS"/>
                <a:cs typeface="Trebuchet MS"/>
              </a:rPr>
              <a:t>p</a:t>
            </a:r>
            <a:r>
              <a:rPr dirty="0" sz="350" spc="15">
                <a:latin typeface="Trebuchet MS"/>
                <a:cs typeface="Trebuchet MS"/>
              </a:rPr>
              <a:t>o</a:t>
            </a:r>
            <a:r>
              <a:rPr dirty="0" sz="350" spc="5">
                <a:latin typeface="Trebuchet MS"/>
                <a:cs typeface="Trebuchet MS"/>
              </a:rPr>
              <a:t>s</a:t>
            </a:r>
            <a:r>
              <a:rPr dirty="0" sz="350" spc="-15">
                <a:latin typeface="Trebuchet MS"/>
                <a:cs typeface="Trebuchet MS"/>
              </a:rPr>
              <a:t>i</a:t>
            </a:r>
            <a:r>
              <a:rPr dirty="0" sz="350" spc="-5">
                <a:latin typeface="Trebuchet MS"/>
                <a:cs typeface="Trebuchet MS"/>
              </a:rPr>
              <a:t>t</a:t>
            </a:r>
            <a:r>
              <a:rPr dirty="0" sz="350" spc="-15">
                <a:latin typeface="Trebuchet MS"/>
                <a:cs typeface="Trebuchet MS"/>
              </a:rPr>
              <a:t>i</a:t>
            </a:r>
            <a:r>
              <a:rPr dirty="0" sz="350" spc="10">
                <a:latin typeface="Trebuchet MS"/>
                <a:cs typeface="Trebuchet MS"/>
              </a:rPr>
              <a:t>v</a:t>
            </a:r>
            <a:r>
              <a:rPr dirty="0" sz="350" spc="-5">
                <a:latin typeface="Trebuchet MS"/>
                <a:cs typeface="Trebuchet MS"/>
              </a:rPr>
              <a:t>e  </a:t>
            </a:r>
            <a:r>
              <a:rPr dirty="0" sz="350" spc="-5">
                <a:latin typeface="Trebuchet MS"/>
                <a:cs typeface="Trebuchet MS"/>
              </a:rPr>
              <a:t>relationships</a:t>
            </a:r>
            <a:endParaRPr sz="3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350" spc="-15" b="1">
                <a:solidFill>
                  <a:srgbClr val="212121"/>
                </a:solidFill>
                <a:latin typeface="Arial"/>
                <a:cs typeface="Arial"/>
              </a:rPr>
              <a:t>EMOTIONS</a:t>
            </a:r>
            <a:endParaRPr sz="3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0161" y="707249"/>
            <a:ext cx="29210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25" b="1">
                <a:solidFill>
                  <a:srgbClr val="212121"/>
                </a:solidFill>
                <a:latin typeface="Arial"/>
                <a:cs typeface="Arial"/>
              </a:rPr>
              <a:t>CONFIDENCE</a:t>
            </a:r>
            <a:endParaRPr sz="3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161" y="821549"/>
            <a:ext cx="38925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h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g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h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p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v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161" y="878699"/>
            <a:ext cx="45339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g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g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g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w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h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d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0161" y="935849"/>
            <a:ext cx="45593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c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h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ll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g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g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-10">
                <a:solidFill>
                  <a:srgbClr val="212121"/>
                </a:solidFill>
                <a:latin typeface="Trebuchet MS"/>
                <a:cs typeface="Trebuchet MS"/>
              </a:rPr>
              <a:t>f</a:t>
            </a:r>
            <a:endParaRPr sz="3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350" spc="-40" b="1">
                <a:latin typeface="Arial"/>
                <a:cs typeface="Arial"/>
              </a:rPr>
              <a:t>TRUST</a:t>
            </a:r>
            <a:endParaRPr sz="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350" spc="-20">
                <a:latin typeface="Trebuchet MS"/>
                <a:cs typeface="Trebuchet MS"/>
              </a:rPr>
              <a:t>i</a:t>
            </a:r>
            <a:r>
              <a:rPr dirty="0" sz="350" spc="5">
                <a:latin typeface="Trebuchet MS"/>
                <a:cs typeface="Trebuchet MS"/>
              </a:rPr>
              <a:t>n</a:t>
            </a:r>
            <a:r>
              <a:rPr dirty="0" sz="350" spc="-20">
                <a:latin typeface="Trebuchet MS"/>
                <a:cs typeface="Trebuchet MS"/>
              </a:rPr>
              <a:t> </a:t>
            </a:r>
            <a:r>
              <a:rPr dirty="0" sz="350">
                <a:latin typeface="Trebuchet MS"/>
                <a:cs typeface="Trebuchet MS"/>
              </a:rPr>
              <a:t>y</a:t>
            </a:r>
            <a:r>
              <a:rPr dirty="0" sz="350" spc="10">
                <a:latin typeface="Trebuchet MS"/>
                <a:cs typeface="Trebuchet MS"/>
              </a:rPr>
              <a:t>o</a:t>
            </a:r>
            <a:r>
              <a:rPr dirty="0" sz="350">
                <a:latin typeface="Trebuchet MS"/>
                <a:cs typeface="Trebuchet MS"/>
              </a:rPr>
              <a:t>u</a:t>
            </a:r>
            <a:r>
              <a:rPr dirty="0" sz="350" spc="-20">
                <a:latin typeface="Trebuchet MS"/>
                <a:cs typeface="Trebuchet MS"/>
              </a:rPr>
              <a:t>r</a:t>
            </a:r>
            <a:r>
              <a:rPr dirty="0" sz="350">
                <a:latin typeface="Trebuchet MS"/>
                <a:cs typeface="Trebuchet MS"/>
              </a:rPr>
              <a:t>s</a:t>
            </a:r>
            <a:r>
              <a:rPr dirty="0" sz="350" spc="-10">
                <a:latin typeface="Trebuchet MS"/>
                <a:cs typeface="Trebuchet MS"/>
              </a:rPr>
              <a:t>e</a:t>
            </a:r>
            <a:r>
              <a:rPr dirty="0" sz="350" spc="-20">
                <a:latin typeface="Trebuchet MS"/>
                <a:cs typeface="Trebuchet MS"/>
              </a:rPr>
              <a:t>l</a:t>
            </a:r>
            <a:r>
              <a:rPr dirty="0" sz="350" spc="-10">
                <a:latin typeface="Trebuchet MS"/>
                <a:cs typeface="Trebuchet MS"/>
              </a:rPr>
              <a:t>f</a:t>
            </a:r>
            <a:r>
              <a:rPr dirty="0" sz="350" spc="-20">
                <a:latin typeface="Trebuchet MS"/>
                <a:cs typeface="Trebuchet MS"/>
              </a:rPr>
              <a:t> </a:t>
            </a:r>
            <a:r>
              <a:rPr dirty="0" sz="350" spc="-10">
                <a:latin typeface="Trebuchet MS"/>
                <a:cs typeface="Trebuchet MS"/>
              </a:rPr>
              <a:t>a</a:t>
            </a:r>
            <a:r>
              <a:rPr dirty="0" sz="350">
                <a:latin typeface="Trebuchet MS"/>
                <a:cs typeface="Trebuchet MS"/>
              </a:rPr>
              <a:t>n</a:t>
            </a:r>
            <a:r>
              <a:rPr dirty="0" sz="350" spc="10">
                <a:latin typeface="Trebuchet MS"/>
                <a:cs typeface="Trebuchet MS"/>
              </a:rPr>
              <a:t>d</a:t>
            </a:r>
            <a:r>
              <a:rPr dirty="0" sz="350" spc="-20">
                <a:latin typeface="Trebuchet MS"/>
                <a:cs typeface="Trebuchet MS"/>
              </a:rPr>
              <a:t> </a:t>
            </a:r>
            <a:r>
              <a:rPr dirty="0" sz="350" spc="10">
                <a:latin typeface="Trebuchet MS"/>
                <a:cs typeface="Trebuchet MS"/>
              </a:rPr>
              <a:t>o</a:t>
            </a:r>
            <a:r>
              <a:rPr dirty="0" sz="350" spc="-10">
                <a:latin typeface="Trebuchet MS"/>
                <a:cs typeface="Trebuchet MS"/>
              </a:rPr>
              <a:t>t</a:t>
            </a:r>
            <a:r>
              <a:rPr dirty="0" sz="350">
                <a:latin typeface="Trebuchet MS"/>
                <a:cs typeface="Trebuchet MS"/>
              </a:rPr>
              <a:t>h</a:t>
            </a:r>
            <a:r>
              <a:rPr dirty="0" sz="350" spc="-10">
                <a:latin typeface="Trebuchet MS"/>
                <a:cs typeface="Trebuchet MS"/>
              </a:rPr>
              <a:t>e</a:t>
            </a:r>
            <a:r>
              <a:rPr dirty="0" sz="350" spc="-20">
                <a:latin typeface="Trebuchet MS"/>
                <a:cs typeface="Trebuchet MS"/>
              </a:rPr>
              <a:t>r</a:t>
            </a:r>
            <a:r>
              <a:rPr dirty="0" sz="350" spc="5">
                <a:latin typeface="Trebuchet MS"/>
                <a:cs typeface="Trebuchet MS"/>
              </a:rPr>
              <a:t>s</a:t>
            </a:r>
            <a:endParaRPr sz="350">
              <a:latin typeface="Trebuchet MS"/>
              <a:cs typeface="Trebuchet MS"/>
            </a:endParaRPr>
          </a:p>
        </p:txBody>
      </p:sp>
      <p:pic>
        <p:nvPicPr>
          <p:cNvPr id="30" name="object 3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461736" y="717282"/>
            <a:ext cx="409369" cy="129539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1488631" y="704810"/>
            <a:ext cx="29400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COMMUNITY</a:t>
            </a:r>
            <a:endParaRPr sz="3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488631" y="761960"/>
            <a:ext cx="28511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30" b="1">
                <a:solidFill>
                  <a:srgbClr val="212121"/>
                </a:solidFill>
                <a:latin typeface="Arial"/>
                <a:cs typeface="Arial"/>
              </a:rPr>
              <a:t>AWARENESS</a:t>
            </a:r>
            <a:endParaRPr sz="3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88631" y="876260"/>
            <a:ext cx="52324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c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>
                <a:solidFill>
                  <a:srgbClr val="212121"/>
                </a:solidFill>
                <a:latin typeface="Trebuchet MS"/>
                <a:cs typeface="Trebuchet MS"/>
              </a:rPr>
              <a:t>k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w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d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g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72580" y="707249"/>
            <a:ext cx="31369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45" b="1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dirty="0" sz="350" spc="-5" b="1">
                <a:solidFill>
                  <a:srgbClr val="212121"/>
                </a:solidFill>
                <a:latin typeface="Arial"/>
                <a:cs typeface="Arial"/>
              </a:rPr>
              <a:t>X</a:t>
            </a:r>
            <a:r>
              <a:rPr dirty="0" sz="350" spc="-35" b="1">
                <a:solidFill>
                  <a:srgbClr val="212121"/>
                </a:solidFill>
                <a:latin typeface="Arial"/>
                <a:cs typeface="Arial"/>
              </a:rPr>
              <a:t>P</a:t>
            </a:r>
            <a:r>
              <a:rPr dirty="0" sz="350" spc="-45" b="1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dirty="0" sz="350" spc="-45" b="1">
                <a:solidFill>
                  <a:srgbClr val="212121"/>
                </a:solidFill>
                <a:latin typeface="Arial"/>
                <a:cs typeface="Arial"/>
              </a:rPr>
              <a:t>R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z="350" spc="-45" b="1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z="350" spc="-30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z="350" spc="-15" b="1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z="350" spc="-40" b="1">
                <a:solidFill>
                  <a:srgbClr val="212121"/>
                </a:solidFill>
                <a:latin typeface="Arial"/>
                <a:cs typeface="Arial"/>
              </a:rPr>
              <a:t>L</a:t>
            </a:r>
            <a:endParaRPr sz="3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72580" y="764399"/>
            <a:ext cx="23749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25" b="1">
                <a:solidFill>
                  <a:srgbClr val="212121"/>
                </a:solidFill>
                <a:latin typeface="Arial"/>
                <a:cs typeface="Arial"/>
              </a:rPr>
              <a:t>LEARNING</a:t>
            </a:r>
            <a:endParaRPr sz="3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172580" y="878699"/>
            <a:ext cx="41846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b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10">
                <a:solidFill>
                  <a:srgbClr val="212121"/>
                </a:solidFill>
                <a:latin typeface="Trebuchet MS"/>
                <a:cs typeface="Trebuchet MS"/>
              </a:rPr>
              <a:t>f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m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72580" y="935849"/>
            <a:ext cx="400685" cy="32512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experience</a:t>
            </a:r>
            <a:endParaRPr sz="350">
              <a:latin typeface="Trebuchet MS"/>
              <a:cs typeface="Trebuchet MS"/>
            </a:endParaRPr>
          </a:p>
          <a:p>
            <a:pPr marL="25400">
              <a:lnSpc>
                <a:spcPct val="100000"/>
              </a:lnSpc>
              <a:spcBef>
                <a:spcPts val="605"/>
              </a:spcBef>
            </a:pPr>
            <a:r>
              <a:rPr dirty="0" sz="350" spc="-35" b="1">
                <a:solidFill>
                  <a:srgbClr val="212121"/>
                </a:solidFill>
                <a:latin typeface="Arial"/>
                <a:cs typeface="Arial"/>
              </a:rPr>
              <a:t>P</a:t>
            </a:r>
            <a:r>
              <a:rPr dirty="0" sz="350" spc="-40" b="1">
                <a:solidFill>
                  <a:srgbClr val="212121"/>
                </a:solidFill>
                <a:latin typeface="Arial"/>
                <a:cs typeface="Arial"/>
              </a:rPr>
              <a:t>L</a:t>
            </a:r>
            <a:r>
              <a:rPr dirty="0" sz="350" spc="-15" b="1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NN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z="350" spc="-25" b="1">
                <a:solidFill>
                  <a:srgbClr val="212121"/>
                </a:solidFill>
                <a:latin typeface="Arial"/>
                <a:cs typeface="Arial"/>
              </a:rPr>
              <a:t>G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 </a:t>
            </a:r>
            <a:r>
              <a:rPr dirty="0" sz="350" spc="-50" b="1">
                <a:solidFill>
                  <a:srgbClr val="212121"/>
                </a:solidFill>
                <a:latin typeface="Arial"/>
                <a:cs typeface="Arial"/>
              </a:rPr>
              <a:t>S</a:t>
            </a:r>
            <a:r>
              <a:rPr dirty="0" sz="350" spc="-30" b="1">
                <a:solidFill>
                  <a:srgbClr val="212121"/>
                </a:solidFill>
                <a:latin typeface="Arial"/>
                <a:cs typeface="Arial"/>
              </a:rPr>
              <a:t>K</a:t>
            </a:r>
            <a:r>
              <a:rPr dirty="0" sz="350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z="350" spc="-40" b="1">
                <a:solidFill>
                  <a:srgbClr val="212121"/>
                </a:solidFill>
                <a:latin typeface="Arial"/>
                <a:cs typeface="Arial"/>
              </a:rPr>
              <a:t>LL</a:t>
            </a:r>
            <a:r>
              <a:rPr dirty="0" sz="350" spc="-50" b="1">
                <a:solidFill>
                  <a:srgbClr val="212121"/>
                </a:solidFill>
                <a:latin typeface="Arial"/>
                <a:cs typeface="Arial"/>
              </a:rPr>
              <a:t>S</a:t>
            </a:r>
            <a:endParaRPr sz="35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480"/>
              </a:spcBef>
            </a:pPr>
            <a:r>
              <a:rPr dirty="0" sz="350" spc="-2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h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>
                <a:solidFill>
                  <a:srgbClr val="212121"/>
                </a:solidFill>
                <a:latin typeface="Trebuchet MS"/>
                <a:cs typeface="Trebuchet MS"/>
              </a:rPr>
              <a:t>k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ll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p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185915" y="1369046"/>
            <a:ext cx="39052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20" b="1">
                <a:solidFill>
                  <a:srgbClr val="212121"/>
                </a:solidFill>
                <a:latin typeface="Arial"/>
                <a:cs typeface="Arial"/>
              </a:rPr>
              <a:t>DEMONSTRATING</a:t>
            </a:r>
            <a:endParaRPr sz="3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185915" y="1426196"/>
            <a:ext cx="20256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35" b="1">
                <a:solidFill>
                  <a:srgbClr val="212121"/>
                </a:solidFill>
                <a:latin typeface="Arial"/>
                <a:cs typeface="Arial"/>
              </a:rPr>
              <a:t>C</a:t>
            </a:r>
            <a:r>
              <a:rPr dirty="0" sz="350" spc="-15" b="1">
                <a:solidFill>
                  <a:srgbClr val="212121"/>
                </a:solidFill>
                <a:latin typeface="Arial"/>
                <a:cs typeface="Arial"/>
              </a:rPr>
              <a:t>H</a:t>
            </a:r>
            <a:r>
              <a:rPr dirty="0" sz="350" spc="-15" b="1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N</a:t>
            </a:r>
            <a:r>
              <a:rPr dirty="0" sz="350" spc="-25" b="1">
                <a:solidFill>
                  <a:srgbClr val="212121"/>
                </a:solidFill>
                <a:latin typeface="Arial"/>
                <a:cs typeface="Arial"/>
              </a:rPr>
              <a:t>G</a:t>
            </a:r>
            <a:r>
              <a:rPr dirty="0" sz="350" spc="-45" b="1">
                <a:solidFill>
                  <a:srgbClr val="212121"/>
                </a:solidFill>
                <a:latin typeface="Arial"/>
                <a:cs typeface="Arial"/>
              </a:rPr>
              <a:t>E</a:t>
            </a:r>
            <a:endParaRPr sz="3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185915" y="1540496"/>
            <a:ext cx="32194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b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m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>
                <a:solidFill>
                  <a:srgbClr val="212121"/>
                </a:solidFill>
                <a:latin typeface="Trebuchet MS"/>
                <a:cs typeface="Trebuchet MS"/>
              </a:rPr>
              <a:t>k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85915" y="1597646"/>
            <a:ext cx="410209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c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h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g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10">
                <a:solidFill>
                  <a:srgbClr val="212121"/>
                </a:solidFill>
                <a:latin typeface="Trebuchet MS"/>
                <a:cs typeface="Trebuchet MS"/>
              </a:rPr>
              <a:t>f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7298" y="253996"/>
            <a:ext cx="399415" cy="107314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00" spc="-10">
                <a:latin typeface="Arial MT"/>
                <a:cs typeface="Arial MT"/>
              </a:rPr>
              <a:t>CHALLENGE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17925" y="253332"/>
            <a:ext cx="401955" cy="1079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500" spc="-25">
                <a:latin typeface="Arial MT"/>
                <a:cs typeface="Arial MT"/>
              </a:rPr>
              <a:t>LEADERSHIP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58715" y="253959"/>
            <a:ext cx="1003935" cy="10795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715645" algn="l"/>
              </a:tabLst>
            </a:pPr>
            <a:r>
              <a:rPr dirty="0" sz="500" spc="-25">
                <a:latin typeface="Arial MT"/>
                <a:cs typeface="Arial MT"/>
              </a:rPr>
              <a:t>DISCOVER</a:t>
            </a:r>
            <a:r>
              <a:rPr dirty="0" sz="500" spc="-25">
                <a:latin typeface="Arial MT"/>
                <a:cs typeface="Arial MT"/>
              </a:rPr>
              <a:t>	</a:t>
            </a:r>
            <a:r>
              <a:rPr dirty="0" sz="500" spc="-30">
                <a:latin typeface="Arial MT"/>
                <a:cs typeface="Arial MT"/>
              </a:rPr>
              <a:t>EXPLORE</a:t>
            </a:r>
            <a:endParaRPr sz="500">
              <a:latin typeface="Arial MT"/>
              <a:cs typeface="Arial M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0161" y="1376285"/>
            <a:ext cx="15875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40" b="1">
                <a:latin typeface="Arial"/>
                <a:cs typeface="Arial"/>
              </a:rPr>
              <a:t>BELIEF</a:t>
            </a:r>
            <a:endParaRPr sz="3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0161" y="1490585"/>
            <a:ext cx="407034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20">
                <a:latin typeface="Trebuchet MS"/>
                <a:cs typeface="Trebuchet MS"/>
              </a:rPr>
              <a:t>i</a:t>
            </a:r>
            <a:r>
              <a:rPr dirty="0" sz="350" spc="5">
                <a:latin typeface="Trebuchet MS"/>
                <a:cs typeface="Trebuchet MS"/>
              </a:rPr>
              <a:t>n</a:t>
            </a:r>
            <a:r>
              <a:rPr dirty="0" sz="350" spc="-20">
                <a:latin typeface="Trebuchet MS"/>
                <a:cs typeface="Trebuchet MS"/>
              </a:rPr>
              <a:t> </a:t>
            </a:r>
            <a:r>
              <a:rPr dirty="0" sz="350" spc="-10">
                <a:latin typeface="Trebuchet MS"/>
                <a:cs typeface="Trebuchet MS"/>
              </a:rPr>
              <a:t>t</a:t>
            </a:r>
            <a:r>
              <a:rPr dirty="0" sz="350">
                <a:latin typeface="Trebuchet MS"/>
                <a:cs typeface="Trebuchet MS"/>
              </a:rPr>
              <a:t>h</a:t>
            </a:r>
            <a:r>
              <a:rPr dirty="0" sz="350" spc="-5">
                <a:latin typeface="Trebuchet MS"/>
                <a:cs typeface="Trebuchet MS"/>
              </a:rPr>
              <a:t>e</a:t>
            </a:r>
            <a:r>
              <a:rPr dirty="0" sz="350" spc="-20">
                <a:latin typeface="Trebuchet MS"/>
                <a:cs typeface="Trebuchet MS"/>
              </a:rPr>
              <a:t> </a:t>
            </a:r>
            <a:r>
              <a:rPr dirty="0" sz="350" spc="5">
                <a:latin typeface="Trebuchet MS"/>
                <a:cs typeface="Trebuchet MS"/>
              </a:rPr>
              <a:t>p</a:t>
            </a:r>
            <a:r>
              <a:rPr dirty="0" sz="350" spc="10">
                <a:latin typeface="Trebuchet MS"/>
                <a:cs typeface="Trebuchet MS"/>
              </a:rPr>
              <a:t>o</a:t>
            </a:r>
            <a:r>
              <a:rPr dirty="0" sz="350">
                <a:latin typeface="Trebuchet MS"/>
                <a:cs typeface="Trebuchet MS"/>
              </a:rPr>
              <a:t>ss</a:t>
            </a:r>
            <a:r>
              <a:rPr dirty="0" sz="350" spc="-20">
                <a:latin typeface="Trebuchet MS"/>
                <a:cs typeface="Trebuchet MS"/>
              </a:rPr>
              <a:t>i</a:t>
            </a:r>
            <a:r>
              <a:rPr dirty="0" sz="350" spc="5">
                <a:latin typeface="Trebuchet MS"/>
                <a:cs typeface="Trebuchet MS"/>
              </a:rPr>
              <a:t>b</a:t>
            </a:r>
            <a:r>
              <a:rPr dirty="0" sz="350" spc="-20">
                <a:latin typeface="Trebuchet MS"/>
                <a:cs typeface="Trebuchet MS"/>
              </a:rPr>
              <a:t>i</a:t>
            </a:r>
            <a:r>
              <a:rPr dirty="0" sz="350" spc="-20">
                <a:latin typeface="Trebuchet MS"/>
                <a:cs typeface="Trebuchet MS"/>
              </a:rPr>
              <a:t>l</a:t>
            </a:r>
            <a:r>
              <a:rPr dirty="0" sz="350" spc="-20">
                <a:latin typeface="Trebuchet MS"/>
                <a:cs typeface="Trebuchet MS"/>
              </a:rPr>
              <a:t>i</a:t>
            </a:r>
            <a:r>
              <a:rPr dirty="0" sz="350" spc="-10">
                <a:latin typeface="Trebuchet MS"/>
                <a:cs typeface="Trebuchet MS"/>
              </a:rPr>
              <a:t>t</a:t>
            </a:r>
            <a:r>
              <a:rPr dirty="0" sz="350" spc="5">
                <a:latin typeface="Trebuchet MS"/>
                <a:cs typeface="Trebuchet MS"/>
              </a:rPr>
              <a:t>y</a:t>
            </a:r>
            <a:r>
              <a:rPr dirty="0" sz="350" spc="-20">
                <a:latin typeface="Trebuchet MS"/>
                <a:cs typeface="Trebuchet MS"/>
              </a:rPr>
              <a:t> </a:t>
            </a:r>
            <a:r>
              <a:rPr dirty="0" sz="350" spc="-10">
                <a:latin typeface="Trebuchet MS"/>
                <a:cs typeface="Trebuchet MS"/>
              </a:rPr>
              <a:t>t</a:t>
            </a:r>
            <a:r>
              <a:rPr dirty="0" sz="350" spc="15">
                <a:latin typeface="Trebuchet MS"/>
                <a:cs typeface="Trebuchet MS"/>
              </a:rPr>
              <a:t>o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0161" y="1547735"/>
            <a:ext cx="17018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10">
                <a:latin typeface="Trebuchet MS"/>
                <a:cs typeface="Trebuchet MS"/>
              </a:rPr>
              <a:t>c</a:t>
            </a:r>
            <a:r>
              <a:rPr dirty="0" sz="350">
                <a:latin typeface="Trebuchet MS"/>
                <a:cs typeface="Trebuchet MS"/>
              </a:rPr>
              <a:t>h</a:t>
            </a:r>
            <a:r>
              <a:rPr dirty="0" sz="350" spc="-10">
                <a:latin typeface="Trebuchet MS"/>
                <a:cs typeface="Trebuchet MS"/>
              </a:rPr>
              <a:t>a</a:t>
            </a:r>
            <a:r>
              <a:rPr dirty="0" sz="350">
                <a:latin typeface="Trebuchet MS"/>
                <a:cs typeface="Trebuchet MS"/>
              </a:rPr>
              <a:t>n</a:t>
            </a:r>
            <a:r>
              <a:rPr dirty="0" sz="350" spc="20">
                <a:latin typeface="Trebuchet MS"/>
                <a:cs typeface="Trebuchet MS"/>
              </a:rPr>
              <a:t>g</a:t>
            </a:r>
            <a:r>
              <a:rPr dirty="0" sz="350" spc="-5">
                <a:latin typeface="Trebuchet MS"/>
                <a:cs typeface="Trebuchet MS"/>
              </a:rPr>
              <a:t>e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80186" y="1226190"/>
            <a:ext cx="401320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9050">
              <a:lnSpc>
                <a:spcPct val="100000"/>
              </a:lnSpc>
              <a:spcBef>
                <a:spcPts val="110"/>
              </a:spcBef>
            </a:pPr>
            <a:r>
              <a:rPr dirty="0" sz="350">
                <a:solidFill>
                  <a:srgbClr val="212121"/>
                </a:solidFill>
                <a:latin typeface="Trebuchet MS"/>
                <a:cs typeface="Trebuchet MS"/>
              </a:rPr>
              <a:t>emotions</a:t>
            </a:r>
            <a:endParaRPr sz="35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COMMUNICATION</a:t>
            </a:r>
            <a:endParaRPr sz="3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0186" y="1500632"/>
            <a:ext cx="230504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15" b="1">
                <a:solidFill>
                  <a:srgbClr val="212121"/>
                </a:solidFill>
                <a:latin typeface="Arial"/>
                <a:cs typeface="Arial"/>
              </a:rPr>
              <a:t>g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w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80186" y="1557782"/>
            <a:ext cx="44005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c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mm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un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c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>
                <a:solidFill>
                  <a:srgbClr val="212121"/>
                </a:solidFill>
                <a:latin typeface="Trebuchet MS"/>
                <a:cs typeface="Trebuchet MS"/>
              </a:rPr>
              <a:t>k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ll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88631" y="933409"/>
            <a:ext cx="403860" cy="19304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-10">
                <a:solidFill>
                  <a:srgbClr val="212121"/>
                </a:solidFill>
                <a:latin typeface="Trebuchet MS"/>
                <a:cs typeface="Trebuchet MS"/>
              </a:rPr>
              <a:t>f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c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mm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un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endParaRPr sz="350">
              <a:latin typeface="Trebuchet MS"/>
              <a:cs typeface="Trebuchet MS"/>
            </a:endParaRPr>
          </a:p>
          <a:p>
            <a:pPr marL="24130">
              <a:lnSpc>
                <a:spcPct val="100000"/>
              </a:lnSpc>
              <a:spcBef>
                <a:spcPts val="465"/>
              </a:spcBef>
            </a:pPr>
            <a:r>
              <a:rPr dirty="0" sz="350" spc="-20" b="1">
                <a:solidFill>
                  <a:srgbClr val="212121"/>
                </a:solidFill>
                <a:latin typeface="Arial"/>
                <a:cs typeface="Arial"/>
              </a:rPr>
              <a:t>EMPATHY</a:t>
            </a:r>
            <a:endParaRPr sz="3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00689" y="1160115"/>
            <a:ext cx="495934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c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b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h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w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500689" y="1217265"/>
            <a:ext cx="202565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m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p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h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500689" y="1384286"/>
            <a:ext cx="27686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30" b="1">
                <a:solidFill>
                  <a:srgbClr val="212121"/>
                </a:solidFill>
                <a:latin typeface="Arial"/>
                <a:cs typeface="Arial"/>
              </a:rPr>
              <a:t>T</a:t>
            </a:r>
            <a:r>
              <a:rPr dirty="0" sz="350" spc="-45" b="1">
                <a:solidFill>
                  <a:srgbClr val="212121"/>
                </a:solidFill>
                <a:latin typeface="Arial"/>
                <a:cs typeface="Arial"/>
              </a:rPr>
              <a:t>E</a:t>
            </a:r>
            <a:r>
              <a:rPr dirty="0" sz="350" spc="-15" b="1">
                <a:solidFill>
                  <a:srgbClr val="212121"/>
                </a:solidFill>
                <a:latin typeface="Arial"/>
                <a:cs typeface="Arial"/>
              </a:rPr>
              <a:t>A</a:t>
            </a:r>
            <a:r>
              <a:rPr dirty="0" sz="350" spc="25" b="1">
                <a:solidFill>
                  <a:srgbClr val="212121"/>
                </a:solidFill>
                <a:latin typeface="Arial"/>
                <a:cs typeface="Arial"/>
              </a:rPr>
              <a:t>M</a:t>
            </a:r>
            <a:r>
              <a:rPr dirty="0" sz="350" spc="10" b="1">
                <a:solidFill>
                  <a:srgbClr val="212121"/>
                </a:solidFill>
                <a:latin typeface="Arial"/>
                <a:cs typeface="Arial"/>
              </a:rPr>
              <a:t>W</a:t>
            </a:r>
            <a:r>
              <a:rPr dirty="0" sz="350" spc="-15" b="1">
                <a:solidFill>
                  <a:srgbClr val="212121"/>
                </a:solidFill>
                <a:latin typeface="Arial"/>
                <a:cs typeface="Arial"/>
              </a:rPr>
              <a:t>O</a:t>
            </a:r>
            <a:r>
              <a:rPr dirty="0" sz="350" spc="-45" b="1">
                <a:solidFill>
                  <a:srgbClr val="212121"/>
                </a:solidFill>
                <a:latin typeface="Arial"/>
                <a:cs typeface="Arial"/>
              </a:rPr>
              <a:t>R</a:t>
            </a:r>
            <a:r>
              <a:rPr dirty="0" sz="350" spc="-30" b="1">
                <a:solidFill>
                  <a:srgbClr val="212121"/>
                </a:solidFill>
                <a:latin typeface="Arial"/>
                <a:cs typeface="Arial"/>
              </a:rPr>
              <a:t>K</a:t>
            </a:r>
            <a:endParaRPr sz="3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500689" y="1498586"/>
            <a:ext cx="47879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-10" b="1">
                <a:solidFill>
                  <a:srgbClr val="212121"/>
                </a:solidFill>
                <a:latin typeface="Arial"/>
                <a:cs typeface="Arial"/>
              </a:rPr>
              <a:t>i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n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c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u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b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l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i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y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endParaRPr sz="35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00689" y="1555736"/>
            <a:ext cx="472440" cy="806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50" spc="25">
                <a:solidFill>
                  <a:srgbClr val="212121"/>
                </a:solidFill>
                <a:latin typeface="Trebuchet MS"/>
                <a:cs typeface="Trebuchet MS"/>
              </a:rPr>
              <a:t>w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>
                <a:solidFill>
                  <a:srgbClr val="212121"/>
                </a:solidFill>
                <a:latin typeface="Trebuchet MS"/>
                <a:cs typeface="Trebuchet MS"/>
              </a:rPr>
              <a:t>k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s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10">
                <a:solidFill>
                  <a:srgbClr val="212121"/>
                </a:solidFill>
                <a:latin typeface="Trebuchet MS"/>
                <a:cs typeface="Trebuchet MS"/>
              </a:rPr>
              <a:t>p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-15">
                <a:solidFill>
                  <a:srgbClr val="212121"/>
                </a:solidFill>
                <a:latin typeface="Trebuchet MS"/>
                <a:cs typeface="Trebuchet MS"/>
              </a:rPr>
              <a:t>r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15">
                <a:solidFill>
                  <a:srgbClr val="212121"/>
                </a:solidFill>
                <a:latin typeface="Trebuchet MS"/>
                <a:cs typeface="Trebuchet MS"/>
              </a:rPr>
              <a:t>o</a:t>
            </a:r>
            <a:r>
              <a:rPr dirty="0" sz="350" spc="-10">
                <a:solidFill>
                  <a:srgbClr val="212121"/>
                </a:solidFill>
                <a:latin typeface="Trebuchet MS"/>
                <a:cs typeface="Trebuchet MS"/>
              </a:rPr>
              <a:t>f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-20">
                <a:solidFill>
                  <a:srgbClr val="212121"/>
                </a:solidFill>
                <a:latin typeface="Trebuchet MS"/>
                <a:cs typeface="Trebuchet MS"/>
              </a:rPr>
              <a:t> 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t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e</a:t>
            </a:r>
            <a:r>
              <a:rPr dirty="0" sz="350" spc="-5">
                <a:solidFill>
                  <a:srgbClr val="212121"/>
                </a:solidFill>
                <a:latin typeface="Trebuchet MS"/>
                <a:cs typeface="Trebuchet MS"/>
              </a:rPr>
              <a:t>a</a:t>
            </a:r>
            <a:r>
              <a:rPr dirty="0" sz="350" spc="5">
                <a:solidFill>
                  <a:srgbClr val="212121"/>
                </a:solidFill>
                <a:latin typeface="Trebuchet MS"/>
                <a:cs typeface="Trebuchet MS"/>
              </a:rPr>
              <a:t>m</a:t>
            </a:r>
            <a:endParaRPr sz="3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743200" cy="1828800"/>
            <a:chOff x="0" y="0"/>
            <a:chExt cx="2743200" cy="18288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743199" cy="18287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5656" y="225552"/>
              <a:ext cx="2151888" cy="44805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8160" y="740712"/>
              <a:ext cx="111153" cy="533058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634943" y="762468"/>
            <a:ext cx="1510030" cy="4933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50" spc="-5">
                <a:solidFill>
                  <a:srgbClr val="212121"/>
                </a:solidFill>
                <a:latin typeface="Segoe UI Black"/>
                <a:cs typeface="Segoe UI Black"/>
              </a:rPr>
              <a:t>SQA</a:t>
            </a:r>
            <a:r>
              <a:rPr dirty="0" sz="550" spc="10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QUALIFICATIONS</a:t>
            </a:r>
            <a:r>
              <a:rPr dirty="0" sz="550" spc="15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 spc="-5">
                <a:solidFill>
                  <a:srgbClr val="212121"/>
                </a:solidFill>
                <a:latin typeface="Segoe UI Black"/>
                <a:cs typeface="Segoe UI Black"/>
              </a:rPr>
              <a:t>-</a:t>
            </a:r>
            <a:r>
              <a:rPr dirty="0" sz="550" spc="10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LEVELS</a:t>
            </a:r>
            <a:r>
              <a:rPr dirty="0" sz="550" spc="15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3,</a:t>
            </a:r>
            <a:r>
              <a:rPr dirty="0" sz="550" spc="15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4,</a:t>
            </a:r>
            <a:r>
              <a:rPr dirty="0" sz="550" spc="10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5,</a:t>
            </a:r>
            <a:r>
              <a:rPr dirty="0" sz="550" spc="15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 spc="-10">
                <a:solidFill>
                  <a:srgbClr val="212121"/>
                </a:solidFill>
                <a:latin typeface="Segoe UI Black"/>
                <a:cs typeface="Segoe UI Black"/>
              </a:rPr>
              <a:t>&amp;</a:t>
            </a:r>
            <a:r>
              <a:rPr dirty="0" sz="550" spc="15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 spc="-10">
                <a:solidFill>
                  <a:srgbClr val="212121"/>
                </a:solidFill>
                <a:latin typeface="Segoe UI Black"/>
                <a:cs typeface="Segoe UI Black"/>
              </a:rPr>
              <a:t>6</a:t>
            </a:r>
            <a:endParaRPr sz="550">
              <a:latin typeface="Segoe UI Black"/>
              <a:cs typeface="Segoe UI Black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600">
              <a:latin typeface="Segoe UI Black"/>
              <a:cs typeface="Segoe UI Black"/>
            </a:endParaRPr>
          </a:p>
          <a:p>
            <a:pPr marL="12700">
              <a:lnSpc>
                <a:spcPct val="100000"/>
              </a:lnSpc>
            </a:pP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JOHN</a:t>
            </a:r>
            <a:r>
              <a:rPr dirty="0" sz="550" spc="-20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MUIR</a:t>
            </a:r>
            <a:r>
              <a:rPr dirty="0" sz="550" spc="-15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AWARD</a:t>
            </a:r>
            <a:endParaRPr sz="550">
              <a:latin typeface="Segoe UI Black"/>
              <a:cs typeface="Segoe UI Blac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00">
              <a:latin typeface="Segoe UI Black"/>
              <a:cs typeface="Segoe UI Black"/>
            </a:endParaRPr>
          </a:p>
          <a:p>
            <a:pPr marL="12700">
              <a:lnSpc>
                <a:spcPct val="100000"/>
              </a:lnSpc>
            </a:pP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SCOTTISH</a:t>
            </a:r>
            <a:r>
              <a:rPr dirty="0" sz="550" spc="5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CANOE</a:t>
            </a:r>
            <a:r>
              <a:rPr dirty="0" sz="550" spc="5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ASSOCIATION</a:t>
            </a:r>
            <a:r>
              <a:rPr dirty="0" sz="550" spc="5">
                <a:solidFill>
                  <a:srgbClr val="212121"/>
                </a:solidFill>
                <a:latin typeface="Segoe UI Black"/>
                <a:cs typeface="Segoe UI Black"/>
              </a:rPr>
              <a:t> </a:t>
            </a:r>
            <a:r>
              <a:rPr dirty="0" sz="550">
                <a:solidFill>
                  <a:srgbClr val="212121"/>
                </a:solidFill>
                <a:latin typeface="Segoe UI Black"/>
                <a:cs typeface="Segoe UI Black"/>
              </a:rPr>
              <a:t>AWARDS</a:t>
            </a:r>
            <a:endParaRPr sz="550">
              <a:latin typeface="Segoe UI Black"/>
              <a:cs typeface="Segoe UI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5266" y="124361"/>
            <a:ext cx="1352570" cy="173268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1574092"/>
            <a:ext cx="2741930" cy="255270"/>
          </a:xfrm>
          <a:custGeom>
            <a:avLst/>
            <a:gdLst/>
            <a:ahLst/>
            <a:cxnLst/>
            <a:rect l="l" t="t" r="r" b="b"/>
            <a:pathLst>
              <a:path w="2741930" h="255269">
                <a:moveTo>
                  <a:pt x="0" y="254707"/>
                </a:moveTo>
                <a:lnTo>
                  <a:pt x="0" y="0"/>
                </a:lnTo>
                <a:lnTo>
                  <a:pt x="2741387" y="0"/>
                </a:lnTo>
                <a:lnTo>
                  <a:pt x="2741387" y="254707"/>
                </a:lnTo>
                <a:lnTo>
                  <a:pt x="0" y="254707"/>
                </a:lnTo>
                <a:close/>
              </a:path>
            </a:pathLst>
          </a:custGeom>
          <a:solidFill>
            <a:srgbClr val="FADB2D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5050" y="701224"/>
            <a:ext cx="561306" cy="56006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86667" y="572600"/>
            <a:ext cx="526415" cy="977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450" spc="-40">
                <a:latin typeface="Arial MT"/>
                <a:cs typeface="Arial MT"/>
              </a:rPr>
              <a:t>bLENDED</a:t>
            </a:r>
            <a:r>
              <a:rPr dirty="0" sz="450" spc="10">
                <a:latin typeface="Arial MT"/>
                <a:cs typeface="Arial MT"/>
              </a:rPr>
              <a:t> </a:t>
            </a:r>
            <a:r>
              <a:rPr dirty="0" sz="450" spc="-15">
                <a:latin typeface="Arial MT"/>
                <a:cs typeface="Arial MT"/>
              </a:rPr>
              <a:t>DELIvERy</a:t>
            </a:r>
            <a:endParaRPr sz="45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2025" y="701224"/>
            <a:ext cx="561306" cy="56006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099734" y="572600"/>
            <a:ext cx="544195" cy="977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450" spc="10">
                <a:latin typeface="Arial MT"/>
                <a:cs typeface="Arial MT"/>
              </a:rPr>
              <a:t>SAfETy</a:t>
            </a:r>
            <a:r>
              <a:rPr dirty="0" sz="450" spc="-30">
                <a:latin typeface="Arial MT"/>
                <a:cs typeface="Arial MT"/>
              </a:rPr>
              <a:t> </a:t>
            </a:r>
            <a:r>
              <a:rPr dirty="0" sz="450" spc="-25">
                <a:latin typeface="Arial MT"/>
                <a:cs typeface="Arial MT"/>
              </a:rPr>
              <a:t>MEASURES</a:t>
            </a:r>
            <a:endParaRPr sz="450">
              <a:latin typeface="Arial MT"/>
              <a:cs typeface="Arial MT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00465" y="713592"/>
            <a:ext cx="561306" cy="560069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857786" y="520561"/>
            <a:ext cx="443230" cy="19113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4925" marR="5080" indent="-22860">
              <a:lnSpc>
                <a:spcPct val="120800"/>
              </a:lnSpc>
              <a:spcBef>
                <a:spcPts val="95"/>
              </a:spcBef>
            </a:pPr>
            <a:r>
              <a:rPr dirty="0" sz="450" spc="-10"/>
              <a:t>ACTIvITIES</a:t>
            </a:r>
            <a:r>
              <a:rPr dirty="0" sz="450" spc="10"/>
              <a:t> </a:t>
            </a:r>
            <a:r>
              <a:rPr dirty="0" sz="450" spc="-25"/>
              <a:t>AND  </a:t>
            </a:r>
            <a:r>
              <a:rPr dirty="0" sz="450" spc="-30"/>
              <a:t>RESIDENTIALS</a:t>
            </a:r>
            <a:endParaRPr sz="450"/>
          </a:p>
        </p:txBody>
      </p:sp>
      <p:sp>
        <p:nvSpPr>
          <p:cNvPr id="10" name="object 10"/>
          <p:cNvSpPr txBox="1"/>
          <p:nvPr/>
        </p:nvSpPr>
        <p:spPr>
          <a:xfrm>
            <a:off x="1131851" y="113796"/>
            <a:ext cx="515620" cy="1720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50" spc="-70">
                <a:latin typeface="Arial MT"/>
                <a:cs typeface="Arial MT"/>
              </a:rPr>
              <a:t>COVID-19</a:t>
            </a:r>
            <a:endParaRPr sz="9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2021-06-30T08:52:15Z</dcterms:created>
  <dcterms:modified xsi:type="dcterms:W3CDTF">2021-06-30T08:52:15Z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2021-06-23T00:00:00Z</vt:filetime>
  </property>
  <property fmtid="{D5CDD505-2E9C-101B-9397-08002B2CF9AE}" pid="3" name="LastSaved">
    <vt:filetime>2021-06-23T00:00:00Z</vt:filetime>
  </property>
</Properties>
</file>