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476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476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476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368000"/>
            <a:ext cx="7560005" cy="3240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53640"/>
            <a:ext cx="6673850" cy="112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476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0899" y="10459694"/>
            <a:ext cx="1345564" cy="14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24076" y="10457764"/>
            <a:ext cx="147954" cy="14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s://www.youtube.com/watch?v=8o7UB3Hn778" TargetMode="External"/><Relationship Id="rId7" Type="http://schemas.openxmlformats.org/officeDocument/2006/relationships/hyperlink" Target="https://features.kingsfund.org.uk/2021/02/covid-19-recovery-resilience-health-care/?s=09" TargetMode="External"/><Relationship Id="rId8" Type="http://schemas.openxmlformats.org/officeDocument/2006/relationships/hyperlink" Target="http://publications.naturalengland.org.uk/publication/4513819616346112" TargetMode="External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scot/professional-advice/contributing-healthier-scotland/our-natural-health-service/green-health-partnerships" TargetMode="External"/><Relationship Id="rId3" Type="http://schemas.openxmlformats.org/officeDocument/2006/relationships/image" Target="../media/image11.jpg"/><Relationship Id="rId4" Type="http://schemas.openxmlformats.org/officeDocument/2006/relationships/hyperlink" Target="https://www.sciencedirect.com/science/article/pii/S1353829219310962" TargetMode="External"/><Relationship Id="rId5" Type="http://schemas.openxmlformats.org/officeDocument/2006/relationships/hyperlink" Target="https://indd.adobe.com/view/b91ea05d-12ab-4ab8-97e2-26a7d2975ed1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hyperlink" Target="mailto:wendy.masterton@stir.ac.uk" TargetMode="External"/><Relationship Id="rId6" Type="http://schemas.openxmlformats.org/officeDocument/2006/relationships/hyperlink" Target="mailto:d.hall@tcv.org.uk" TargetMode="External"/><Relationship Id="rId7" Type="http://schemas.openxmlformats.org/officeDocument/2006/relationships/hyperlink" Target="mailto:viola.marx@nhs.scot" TargetMode="External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jpg"/><Relationship Id="rId13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39" y="12"/>
            <a:ext cx="7560945" cy="5418455"/>
            <a:chOff x="-439" y="12"/>
            <a:chExt cx="7560945" cy="5418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7559992" cy="541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86995" y="864310"/>
              <a:ext cx="873125" cy="1142365"/>
            </a:xfrm>
            <a:custGeom>
              <a:avLst/>
              <a:gdLst/>
              <a:ahLst/>
              <a:cxnLst/>
              <a:rect l="l" t="t" r="r" b="b"/>
              <a:pathLst>
                <a:path w="873125" h="1142364">
                  <a:moveTo>
                    <a:pt x="49085" y="473722"/>
                  </a:moveTo>
                  <a:lnTo>
                    <a:pt x="48577" y="473189"/>
                  </a:lnTo>
                  <a:lnTo>
                    <a:pt x="48323" y="472859"/>
                  </a:lnTo>
                  <a:lnTo>
                    <a:pt x="47802" y="473481"/>
                  </a:lnTo>
                  <a:lnTo>
                    <a:pt x="47231" y="474065"/>
                  </a:lnTo>
                  <a:lnTo>
                    <a:pt x="46837" y="474738"/>
                  </a:lnTo>
                  <a:lnTo>
                    <a:pt x="47536" y="475640"/>
                  </a:lnTo>
                  <a:lnTo>
                    <a:pt x="48082" y="475005"/>
                  </a:lnTo>
                  <a:lnTo>
                    <a:pt x="48628" y="474421"/>
                  </a:lnTo>
                  <a:lnTo>
                    <a:pt x="49085" y="473722"/>
                  </a:lnTo>
                  <a:close/>
                </a:path>
                <a:path w="873125" h="1142364">
                  <a:moveTo>
                    <a:pt x="65925" y="531977"/>
                  </a:moveTo>
                  <a:lnTo>
                    <a:pt x="65405" y="527037"/>
                  </a:lnTo>
                  <a:lnTo>
                    <a:pt x="58229" y="518744"/>
                  </a:lnTo>
                  <a:lnTo>
                    <a:pt x="55041" y="514235"/>
                  </a:lnTo>
                  <a:lnTo>
                    <a:pt x="41325" y="493496"/>
                  </a:lnTo>
                  <a:lnTo>
                    <a:pt x="35394" y="485889"/>
                  </a:lnTo>
                  <a:lnTo>
                    <a:pt x="28409" y="479094"/>
                  </a:lnTo>
                  <a:lnTo>
                    <a:pt x="26911" y="477837"/>
                  </a:lnTo>
                  <a:lnTo>
                    <a:pt x="25768" y="476173"/>
                  </a:lnTo>
                  <a:lnTo>
                    <a:pt x="21183" y="470941"/>
                  </a:lnTo>
                  <a:lnTo>
                    <a:pt x="18224" y="466928"/>
                  </a:lnTo>
                  <a:lnTo>
                    <a:pt x="10668" y="459981"/>
                  </a:lnTo>
                  <a:lnTo>
                    <a:pt x="6096" y="456996"/>
                  </a:lnTo>
                  <a:lnTo>
                    <a:pt x="1790" y="453796"/>
                  </a:lnTo>
                  <a:lnTo>
                    <a:pt x="0" y="455739"/>
                  </a:lnTo>
                  <a:lnTo>
                    <a:pt x="50965" y="519544"/>
                  </a:lnTo>
                  <a:lnTo>
                    <a:pt x="60312" y="530567"/>
                  </a:lnTo>
                  <a:lnTo>
                    <a:pt x="60464" y="530453"/>
                  </a:lnTo>
                  <a:lnTo>
                    <a:pt x="61709" y="541134"/>
                  </a:lnTo>
                  <a:lnTo>
                    <a:pt x="63512" y="539419"/>
                  </a:lnTo>
                  <a:lnTo>
                    <a:pt x="65836" y="538162"/>
                  </a:lnTo>
                  <a:lnTo>
                    <a:pt x="65925" y="531977"/>
                  </a:lnTo>
                  <a:close/>
                </a:path>
                <a:path w="873125" h="1142364">
                  <a:moveTo>
                    <a:pt x="72631" y="490220"/>
                  </a:moveTo>
                  <a:lnTo>
                    <a:pt x="71869" y="490220"/>
                  </a:lnTo>
                  <a:lnTo>
                    <a:pt x="72186" y="490474"/>
                  </a:lnTo>
                  <a:lnTo>
                    <a:pt x="72631" y="490220"/>
                  </a:lnTo>
                  <a:close/>
                </a:path>
                <a:path w="873125" h="1142364">
                  <a:moveTo>
                    <a:pt x="72631" y="489483"/>
                  </a:moveTo>
                  <a:lnTo>
                    <a:pt x="72313" y="489191"/>
                  </a:lnTo>
                  <a:lnTo>
                    <a:pt x="71869" y="489483"/>
                  </a:lnTo>
                  <a:lnTo>
                    <a:pt x="72631" y="489483"/>
                  </a:lnTo>
                  <a:close/>
                </a:path>
                <a:path w="873125" h="1142364">
                  <a:moveTo>
                    <a:pt x="76873" y="486232"/>
                  </a:moveTo>
                  <a:lnTo>
                    <a:pt x="75031" y="484809"/>
                  </a:lnTo>
                  <a:lnTo>
                    <a:pt x="72872" y="483031"/>
                  </a:lnTo>
                  <a:lnTo>
                    <a:pt x="70535" y="481545"/>
                  </a:lnTo>
                  <a:lnTo>
                    <a:pt x="70015" y="481177"/>
                  </a:lnTo>
                  <a:lnTo>
                    <a:pt x="68529" y="481558"/>
                  </a:lnTo>
                  <a:lnTo>
                    <a:pt x="68021" y="482142"/>
                  </a:lnTo>
                  <a:lnTo>
                    <a:pt x="67513" y="482676"/>
                  </a:lnTo>
                  <a:lnTo>
                    <a:pt x="67208" y="484238"/>
                  </a:lnTo>
                  <a:lnTo>
                    <a:pt x="67691" y="484809"/>
                  </a:lnTo>
                  <a:lnTo>
                    <a:pt x="69113" y="486410"/>
                  </a:lnTo>
                  <a:lnTo>
                    <a:pt x="70916" y="487908"/>
                  </a:lnTo>
                  <a:lnTo>
                    <a:pt x="72313" y="489191"/>
                  </a:lnTo>
                  <a:lnTo>
                    <a:pt x="73685" y="488264"/>
                  </a:lnTo>
                  <a:lnTo>
                    <a:pt x="76873" y="486232"/>
                  </a:lnTo>
                  <a:close/>
                </a:path>
                <a:path w="873125" h="1142364">
                  <a:moveTo>
                    <a:pt x="77317" y="485940"/>
                  </a:moveTo>
                  <a:lnTo>
                    <a:pt x="76873" y="486232"/>
                  </a:lnTo>
                  <a:lnTo>
                    <a:pt x="77241" y="486511"/>
                  </a:lnTo>
                  <a:lnTo>
                    <a:pt x="77317" y="485940"/>
                  </a:lnTo>
                  <a:close/>
                </a:path>
                <a:path w="873125" h="1142364">
                  <a:moveTo>
                    <a:pt x="77470" y="487387"/>
                  </a:moveTo>
                  <a:lnTo>
                    <a:pt x="77317" y="486410"/>
                  </a:lnTo>
                  <a:lnTo>
                    <a:pt x="77241" y="487680"/>
                  </a:lnTo>
                  <a:lnTo>
                    <a:pt x="77470" y="487387"/>
                  </a:lnTo>
                  <a:close/>
                </a:path>
                <a:path w="873125" h="1142364">
                  <a:moveTo>
                    <a:pt x="91909" y="454253"/>
                  </a:moveTo>
                  <a:lnTo>
                    <a:pt x="91503" y="454113"/>
                  </a:lnTo>
                  <a:lnTo>
                    <a:pt x="91097" y="453821"/>
                  </a:lnTo>
                  <a:lnTo>
                    <a:pt x="90741" y="453859"/>
                  </a:lnTo>
                  <a:lnTo>
                    <a:pt x="90335" y="453974"/>
                  </a:lnTo>
                  <a:lnTo>
                    <a:pt x="90017" y="454355"/>
                  </a:lnTo>
                  <a:lnTo>
                    <a:pt x="89636" y="454609"/>
                  </a:lnTo>
                  <a:lnTo>
                    <a:pt x="90106" y="455206"/>
                  </a:lnTo>
                  <a:lnTo>
                    <a:pt x="91071" y="456361"/>
                  </a:lnTo>
                  <a:lnTo>
                    <a:pt x="91338" y="455663"/>
                  </a:lnTo>
                  <a:lnTo>
                    <a:pt x="91643" y="454952"/>
                  </a:lnTo>
                  <a:lnTo>
                    <a:pt x="91909" y="454253"/>
                  </a:lnTo>
                  <a:close/>
                </a:path>
                <a:path w="873125" h="1142364">
                  <a:moveTo>
                    <a:pt x="102069" y="566178"/>
                  </a:moveTo>
                  <a:lnTo>
                    <a:pt x="101244" y="565873"/>
                  </a:lnTo>
                  <a:lnTo>
                    <a:pt x="99618" y="565188"/>
                  </a:lnTo>
                  <a:lnTo>
                    <a:pt x="97942" y="564743"/>
                  </a:lnTo>
                  <a:lnTo>
                    <a:pt x="97231" y="566178"/>
                  </a:lnTo>
                  <a:lnTo>
                    <a:pt x="97028" y="567029"/>
                  </a:lnTo>
                  <a:lnTo>
                    <a:pt x="97002" y="567270"/>
                  </a:lnTo>
                  <a:lnTo>
                    <a:pt x="97840" y="567905"/>
                  </a:lnTo>
                  <a:lnTo>
                    <a:pt x="98082" y="567867"/>
                  </a:lnTo>
                  <a:lnTo>
                    <a:pt x="99745" y="567270"/>
                  </a:lnTo>
                  <a:lnTo>
                    <a:pt x="101346" y="566496"/>
                  </a:lnTo>
                  <a:lnTo>
                    <a:pt x="102069" y="566178"/>
                  </a:lnTo>
                  <a:close/>
                </a:path>
                <a:path w="873125" h="1142364">
                  <a:moveTo>
                    <a:pt x="102971" y="565797"/>
                  </a:moveTo>
                  <a:lnTo>
                    <a:pt x="102069" y="566178"/>
                  </a:lnTo>
                  <a:lnTo>
                    <a:pt x="102882" y="566496"/>
                  </a:lnTo>
                  <a:lnTo>
                    <a:pt x="102971" y="565797"/>
                  </a:lnTo>
                  <a:close/>
                </a:path>
                <a:path w="873125" h="1142364">
                  <a:moveTo>
                    <a:pt x="112534" y="598170"/>
                  </a:moveTo>
                  <a:lnTo>
                    <a:pt x="109105" y="592874"/>
                  </a:lnTo>
                  <a:lnTo>
                    <a:pt x="106095" y="587794"/>
                  </a:lnTo>
                  <a:lnTo>
                    <a:pt x="100939" y="580732"/>
                  </a:lnTo>
                  <a:lnTo>
                    <a:pt x="98653" y="578205"/>
                  </a:lnTo>
                  <a:lnTo>
                    <a:pt x="96075" y="577227"/>
                  </a:lnTo>
                  <a:lnTo>
                    <a:pt x="89789" y="573963"/>
                  </a:lnTo>
                  <a:lnTo>
                    <a:pt x="84188" y="569823"/>
                  </a:lnTo>
                  <a:lnTo>
                    <a:pt x="73406" y="560641"/>
                  </a:lnTo>
                  <a:lnTo>
                    <a:pt x="77863" y="568794"/>
                  </a:lnTo>
                  <a:lnTo>
                    <a:pt x="82956" y="576529"/>
                  </a:lnTo>
                  <a:lnTo>
                    <a:pt x="88900" y="583552"/>
                  </a:lnTo>
                  <a:lnTo>
                    <a:pt x="95961" y="589546"/>
                  </a:lnTo>
                  <a:lnTo>
                    <a:pt x="99783" y="592188"/>
                  </a:lnTo>
                  <a:lnTo>
                    <a:pt x="97650" y="595541"/>
                  </a:lnTo>
                  <a:lnTo>
                    <a:pt x="99809" y="598081"/>
                  </a:lnTo>
                  <a:lnTo>
                    <a:pt x="103708" y="599198"/>
                  </a:lnTo>
                  <a:lnTo>
                    <a:pt x="107772" y="601179"/>
                  </a:lnTo>
                  <a:lnTo>
                    <a:pt x="112534" y="598170"/>
                  </a:lnTo>
                  <a:close/>
                </a:path>
                <a:path w="873125" h="1142364">
                  <a:moveTo>
                    <a:pt x="275259" y="1054252"/>
                  </a:moveTo>
                  <a:lnTo>
                    <a:pt x="273862" y="1055154"/>
                  </a:lnTo>
                  <a:lnTo>
                    <a:pt x="272415" y="1056043"/>
                  </a:lnTo>
                  <a:lnTo>
                    <a:pt x="271018" y="1056919"/>
                  </a:lnTo>
                  <a:lnTo>
                    <a:pt x="271246" y="1057262"/>
                  </a:lnTo>
                  <a:lnTo>
                    <a:pt x="272592" y="1056259"/>
                  </a:lnTo>
                  <a:lnTo>
                    <a:pt x="273900" y="1055230"/>
                  </a:lnTo>
                  <a:lnTo>
                    <a:pt x="275259" y="1054252"/>
                  </a:lnTo>
                  <a:close/>
                </a:path>
                <a:path w="873125" h="1142364">
                  <a:moveTo>
                    <a:pt x="284911" y="782256"/>
                  </a:moveTo>
                  <a:lnTo>
                    <a:pt x="284657" y="782320"/>
                  </a:lnTo>
                  <a:lnTo>
                    <a:pt x="284899" y="782320"/>
                  </a:lnTo>
                  <a:close/>
                </a:path>
                <a:path w="873125" h="1142364">
                  <a:moveTo>
                    <a:pt x="285775" y="1052004"/>
                  </a:moveTo>
                  <a:lnTo>
                    <a:pt x="281647" y="1048804"/>
                  </a:lnTo>
                  <a:lnTo>
                    <a:pt x="278371" y="1050963"/>
                  </a:lnTo>
                  <a:lnTo>
                    <a:pt x="275259" y="1054252"/>
                  </a:lnTo>
                  <a:lnTo>
                    <a:pt x="279844" y="1058710"/>
                  </a:lnTo>
                  <a:lnTo>
                    <a:pt x="280212" y="1058760"/>
                  </a:lnTo>
                  <a:lnTo>
                    <a:pt x="283692" y="1054912"/>
                  </a:lnTo>
                  <a:lnTo>
                    <a:pt x="284594" y="1053871"/>
                  </a:lnTo>
                  <a:lnTo>
                    <a:pt x="285292" y="1052690"/>
                  </a:lnTo>
                  <a:lnTo>
                    <a:pt x="285775" y="1052004"/>
                  </a:lnTo>
                  <a:close/>
                </a:path>
                <a:path w="873125" h="1142364">
                  <a:moveTo>
                    <a:pt x="286232" y="1052004"/>
                  </a:moveTo>
                  <a:lnTo>
                    <a:pt x="286092" y="1051547"/>
                  </a:lnTo>
                  <a:lnTo>
                    <a:pt x="285775" y="1052004"/>
                  </a:lnTo>
                  <a:lnTo>
                    <a:pt x="286016" y="1052182"/>
                  </a:lnTo>
                  <a:lnTo>
                    <a:pt x="286232" y="1052004"/>
                  </a:lnTo>
                  <a:close/>
                </a:path>
                <a:path w="873125" h="1142364">
                  <a:moveTo>
                    <a:pt x="287807" y="1033627"/>
                  </a:moveTo>
                  <a:lnTo>
                    <a:pt x="287655" y="1032814"/>
                  </a:lnTo>
                  <a:lnTo>
                    <a:pt x="287553" y="1032002"/>
                  </a:lnTo>
                  <a:lnTo>
                    <a:pt x="287413" y="1031240"/>
                  </a:lnTo>
                  <a:lnTo>
                    <a:pt x="286562" y="1031201"/>
                  </a:lnTo>
                  <a:lnTo>
                    <a:pt x="285711" y="1031176"/>
                  </a:lnTo>
                  <a:lnTo>
                    <a:pt x="284861" y="1031138"/>
                  </a:lnTo>
                  <a:lnTo>
                    <a:pt x="285026" y="1031938"/>
                  </a:lnTo>
                  <a:lnTo>
                    <a:pt x="284911" y="1033030"/>
                  </a:lnTo>
                  <a:lnTo>
                    <a:pt x="285419" y="1033526"/>
                  </a:lnTo>
                  <a:lnTo>
                    <a:pt x="285889" y="1033932"/>
                  </a:lnTo>
                  <a:lnTo>
                    <a:pt x="286994" y="1033627"/>
                  </a:lnTo>
                  <a:lnTo>
                    <a:pt x="287807" y="1033627"/>
                  </a:lnTo>
                  <a:close/>
                </a:path>
                <a:path w="873125" h="1142364">
                  <a:moveTo>
                    <a:pt x="291096" y="451751"/>
                  </a:moveTo>
                  <a:lnTo>
                    <a:pt x="289648" y="449897"/>
                  </a:lnTo>
                  <a:lnTo>
                    <a:pt x="289547" y="451053"/>
                  </a:lnTo>
                  <a:lnTo>
                    <a:pt x="289674" y="451408"/>
                  </a:lnTo>
                  <a:lnTo>
                    <a:pt x="289979" y="451777"/>
                  </a:lnTo>
                  <a:lnTo>
                    <a:pt x="290283" y="452031"/>
                  </a:lnTo>
                  <a:lnTo>
                    <a:pt x="291096" y="451751"/>
                  </a:lnTo>
                  <a:close/>
                </a:path>
                <a:path w="873125" h="1142364">
                  <a:moveTo>
                    <a:pt x="300431" y="1021638"/>
                  </a:moveTo>
                  <a:lnTo>
                    <a:pt x="292862" y="1013028"/>
                  </a:lnTo>
                  <a:lnTo>
                    <a:pt x="290512" y="1013561"/>
                  </a:lnTo>
                  <a:lnTo>
                    <a:pt x="288226" y="1014145"/>
                  </a:lnTo>
                  <a:lnTo>
                    <a:pt x="283375" y="1015250"/>
                  </a:lnTo>
                  <a:lnTo>
                    <a:pt x="287769" y="1018514"/>
                  </a:lnTo>
                  <a:lnTo>
                    <a:pt x="289915" y="1019670"/>
                  </a:lnTo>
                  <a:lnTo>
                    <a:pt x="293128" y="1023112"/>
                  </a:lnTo>
                  <a:lnTo>
                    <a:pt x="294182" y="1025347"/>
                  </a:lnTo>
                  <a:lnTo>
                    <a:pt x="296176" y="1028420"/>
                  </a:lnTo>
                  <a:lnTo>
                    <a:pt x="298069" y="1025347"/>
                  </a:lnTo>
                  <a:lnTo>
                    <a:pt x="300431" y="1021638"/>
                  </a:lnTo>
                  <a:close/>
                </a:path>
                <a:path w="873125" h="1142364">
                  <a:moveTo>
                    <a:pt x="315023" y="205562"/>
                  </a:moveTo>
                  <a:lnTo>
                    <a:pt x="314286" y="205841"/>
                  </a:lnTo>
                  <a:lnTo>
                    <a:pt x="314998" y="206565"/>
                  </a:lnTo>
                  <a:lnTo>
                    <a:pt x="315023" y="205562"/>
                  </a:lnTo>
                  <a:close/>
                </a:path>
                <a:path w="873125" h="1142364">
                  <a:moveTo>
                    <a:pt x="316496" y="236448"/>
                  </a:moveTo>
                  <a:lnTo>
                    <a:pt x="316179" y="235813"/>
                  </a:lnTo>
                  <a:lnTo>
                    <a:pt x="315899" y="235165"/>
                  </a:lnTo>
                  <a:lnTo>
                    <a:pt x="315595" y="234530"/>
                  </a:lnTo>
                  <a:lnTo>
                    <a:pt x="315531" y="234937"/>
                  </a:lnTo>
                  <a:lnTo>
                    <a:pt x="315277" y="235445"/>
                  </a:lnTo>
                  <a:lnTo>
                    <a:pt x="315404" y="235750"/>
                  </a:lnTo>
                  <a:lnTo>
                    <a:pt x="315582" y="236042"/>
                  </a:lnTo>
                  <a:lnTo>
                    <a:pt x="316103" y="236207"/>
                  </a:lnTo>
                  <a:lnTo>
                    <a:pt x="316496" y="236448"/>
                  </a:lnTo>
                  <a:close/>
                </a:path>
                <a:path w="873125" h="1142364">
                  <a:moveTo>
                    <a:pt x="316699" y="1078471"/>
                  </a:moveTo>
                  <a:lnTo>
                    <a:pt x="316445" y="1078217"/>
                  </a:lnTo>
                  <a:lnTo>
                    <a:pt x="315963" y="1077683"/>
                  </a:lnTo>
                  <a:lnTo>
                    <a:pt x="315264" y="1078128"/>
                  </a:lnTo>
                  <a:lnTo>
                    <a:pt x="314604" y="1078636"/>
                  </a:lnTo>
                  <a:lnTo>
                    <a:pt x="313944" y="1079131"/>
                  </a:lnTo>
                  <a:lnTo>
                    <a:pt x="314388" y="1079639"/>
                  </a:lnTo>
                  <a:lnTo>
                    <a:pt x="314833" y="1080160"/>
                  </a:lnTo>
                  <a:lnTo>
                    <a:pt x="315264" y="1080643"/>
                  </a:lnTo>
                  <a:lnTo>
                    <a:pt x="315722" y="1079944"/>
                  </a:lnTo>
                  <a:lnTo>
                    <a:pt x="316230" y="1079195"/>
                  </a:lnTo>
                  <a:lnTo>
                    <a:pt x="316699" y="1078471"/>
                  </a:lnTo>
                  <a:close/>
                </a:path>
                <a:path w="873125" h="1142364">
                  <a:moveTo>
                    <a:pt x="319062" y="1099616"/>
                  </a:moveTo>
                  <a:lnTo>
                    <a:pt x="318909" y="1098232"/>
                  </a:lnTo>
                  <a:lnTo>
                    <a:pt x="318947" y="1096860"/>
                  </a:lnTo>
                  <a:lnTo>
                    <a:pt x="318503" y="1095692"/>
                  </a:lnTo>
                  <a:lnTo>
                    <a:pt x="318401" y="1095349"/>
                  </a:lnTo>
                  <a:lnTo>
                    <a:pt x="316865" y="1095540"/>
                  </a:lnTo>
                  <a:lnTo>
                    <a:pt x="315963" y="1095502"/>
                  </a:lnTo>
                  <a:lnTo>
                    <a:pt x="315912" y="1096822"/>
                  </a:lnTo>
                  <a:lnTo>
                    <a:pt x="315836" y="1098181"/>
                  </a:lnTo>
                  <a:lnTo>
                    <a:pt x="315772" y="1099527"/>
                  </a:lnTo>
                  <a:lnTo>
                    <a:pt x="316712" y="1099527"/>
                  </a:lnTo>
                  <a:lnTo>
                    <a:pt x="317627" y="1099591"/>
                  </a:lnTo>
                  <a:lnTo>
                    <a:pt x="319062" y="1099616"/>
                  </a:lnTo>
                  <a:close/>
                </a:path>
                <a:path w="873125" h="1142364">
                  <a:moveTo>
                    <a:pt x="322084" y="271183"/>
                  </a:moveTo>
                  <a:lnTo>
                    <a:pt x="322059" y="270014"/>
                  </a:lnTo>
                  <a:lnTo>
                    <a:pt x="320840" y="269570"/>
                  </a:lnTo>
                  <a:lnTo>
                    <a:pt x="320179" y="269138"/>
                  </a:lnTo>
                  <a:lnTo>
                    <a:pt x="319620" y="270103"/>
                  </a:lnTo>
                  <a:lnTo>
                    <a:pt x="318477" y="272110"/>
                  </a:lnTo>
                  <a:lnTo>
                    <a:pt x="319278" y="272249"/>
                  </a:lnTo>
                  <a:lnTo>
                    <a:pt x="320878" y="272554"/>
                  </a:lnTo>
                  <a:lnTo>
                    <a:pt x="321271" y="271932"/>
                  </a:lnTo>
                  <a:lnTo>
                    <a:pt x="322084" y="271183"/>
                  </a:lnTo>
                  <a:close/>
                </a:path>
                <a:path w="873125" h="1142364">
                  <a:moveTo>
                    <a:pt x="324688" y="1043838"/>
                  </a:moveTo>
                  <a:lnTo>
                    <a:pt x="323850" y="1041400"/>
                  </a:lnTo>
                  <a:lnTo>
                    <a:pt x="322872" y="1038758"/>
                  </a:lnTo>
                  <a:lnTo>
                    <a:pt x="321602" y="1035189"/>
                  </a:lnTo>
                  <a:lnTo>
                    <a:pt x="317766" y="1036535"/>
                  </a:lnTo>
                  <a:lnTo>
                    <a:pt x="314604" y="1037475"/>
                  </a:lnTo>
                  <a:lnTo>
                    <a:pt x="308889" y="1039926"/>
                  </a:lnTo>
                  <a:lnTo>
                    <a:pt x="306451" y="1042492"/>
                  </a:lnTo>
                  <a:lnTo>
                    <a:pt x="296202" y="1043025"/>
                  </a:lnTo>
                  <a:lnTo>
                    <a:pt x="291198" y="1047572"/>
                  </a:lnTo>
                  <a:lnTo>
                    <a:pt x="286232" y="1052004"/>
                  </a:lnTo>
                  <a:lnTo>
                    <a:pt x="290791" y="1067333"/>
                  </a:lnTo>
                  <a:lnTo>
                    <a:pt x="293077" y="1066634"/>
                  </a:lnTo>
                  <a:lnTo>
                    <a:pt x="295833" y="1064793"/>
                  </a:lnTo>
                  <a:lnTo>
                    <a:pt x="305536" y="1068451"/>
                  </a:lnTo>
                  <a:lnTo>
                    <a:pt x="308584" y="1064793"/>
                  </a:lnTo>
                  <a:lnTo>
                    <a:pt x="309676" y="1063472"/>
                  </a:lnTo>
                  <a:lnTo>
                    <a:pt x="317487" y="1053871"/>
                  </a:lnTo>
                  <a:lnTo>
                    <a:pt x="320840" y="1049007"/>
                  </a:lnTo>
                  <a:lnTo>
                    <a:pt x="324688" y="1043838"/>
                  </a:lnTo>
                  <a:close/>
                </a:path>
                <a:path w="873125" h="1142364">
                  <a:moveTo>
                    <a:pt x="326174" y="207835"/>
                  </a:moveTo>
                  <a:lnTo>
                    <a:pt x="324751" y="205981"/>
                  </a:lnTo>
                  <a:lnTo>
                    <a:pt x="324929" y="206286"/>
                  </a:lnTo>
                  <a:lnTo>
                    <a:pt x="325056" y="206565"/>
                  </a:lnTo>
                  <a:lnTo>
                    <a:pt x="325526" y="207175"/>
                  </a:lnTo>
                  <a:lnTo>
                    <a:pt x="325856" y="207479"/>
                  </a:lnTo>
                  <a:lnTo>
                    <a:pt x="326174" y="207835"/>
                  </a:lnTo>
                  <a:close/>
                </a:path>
                <a:path w="873125" h="1142364">
                  <a:moveTo>
                    <a:pt x="327279" y="982840"/>
                  </a:moveTo>
                  <a:lnTo>
                    <a:pt x="327177" y="982459"/>
                  </a:lnTo>
                  <a:lnTo>
                    <a:pt x="326796" y="982726"/>
                  </a:lnTo>
                  <a:lnTo>
                    <a:pt x="327050" y="982954"/>
                  </a:lnTo>
                  <a:lnTo>
                    <a:pt x="327253" y="982853"/>
                  </a:lnTo>
                  <a:close/>
                </a:path>
                <a:path w="873125" h="1142364">
                  <a:moveTo>
                    <a:pt x="328663" y="34455"/>
                  </a:moveTo>
                  <a:lnTo>
                    <a:pt x="323075" y="37376"/>
                  </a:lnTo>
                  <a:lnTo>
                    <a:pt x="328041" y="35267"/>
                  </a:lnTo>
                  <a:lnTo>
                    <a:pt x="328663" y="34455"/>
                  </a:lnTo>
                  <a:close/>
                </a:path>
                <a:path w="873125" h="1142364">
                  <a:moveTo>
                    <a:pt x="329311" y="34112"/>
                  </a:moveTo>
                  <a:lnTo>
                    <a:pt x="329158" y="33807"/>
                  </a:lnTo>
                  <a:lnTo>
                    <a:pt x="328663" y="34455"/>
                  </a:lnTo>
                  <a:lnTo>
                    <a:pt x="329311" y="34112"/>
                  </a:lnTo>
                  <a:close/>
                </a:path>
                <a:path w="873125" h="1142364">
                  <a:moveTo>
                    <a:pt x="330873" y="31572"/>
                  </a:moveTo>
                  <a:lnTo>
                    <a:pt x="330733" y="25031"/>
                  </a:lnTo>
                  <a:lnTo>
                    <a:pt x="328599" y="23888"/>
                  </a:lnTo>
                  <a:lnTo>
                    <a:pt x="326758" y="22072"/>
                  </a:lnTo>
                  <a:lnTo>
                    <a:pt x="326529" y="28409"/>
                  </a:lnTo>
                  <a:lnTo>
                    <a:pt x="329158" y="33807"/>
                  </a:lnTo>
                  <a:lnTo>
                    <a:pt x="330873" y="31572"/>
                  </a:lnTo>
                  <a:close/>
                </a:path>
                <a:path w="873125" h="1142364">
                  <a:moveTo>
                    <a:pt x="331736" y="979436"/>
                  </a:moveTo>
                  <a:lnTo>
                    <a:pt x="329107" y="975804"/>
                  </a:lnTo>
                  <a:lnTo>
                    <a:pt x="326174" y="971854"/>
                  </a:lnTo>
                  <a:lnTo>
                    <a:pt x="323215" y="967778"/>
                  </a:lnTo>
                  <a:lnTo>
                    <a:pt x="324586" y="972794"/>
                  </a:lnTo>
                  <a:lnTo>
                    <a:pt x="327177" y="982459"/>
                  </a:lnTo>
                  <a:lnTo>
                    <a:pt x="331736" y="979436"/>
                  </a:lnTo>
                  <a:close/>
                </a:path>
                <a:path w="873125" h="1142364">
                  <a:moveTo>
                    <a:pt x="332397" y="979335"/>
                  </a:moveTo>
                  <a:lnTo>
                    <a:pt x="332105" y="979208"/>
                  </a:lnTo>
                  <a:lnTo>
                    <a:pt x="331736" y="979436"/>
                  </a:lnTo>
                  <a:lnTo>
                    <a:pt x="332003" y="979805"/>
                  </a:lnTo>
                  <a:lnTo>
                    <a:pt x="332079" y="979297"/>
                  </a:lnTo>
                  <a:lnTo>
                    <a:pt x="332016" y="979792"/>
                  </a:lnTo>
                  <a:lnTo>
                    <a:pt x="332397" y="979335"/>
                  </a:lnTo>
                  <a:close/>
                </a:path>
                <a:path w="873125" h="1142364">
                  <a:moveTo>
                    <a:pt x="335775" y="991260"/>
                  </a:moveTo>
                  <a:lnTo>
                    <a:pt x="329882" y="985685"/>
                  </a:lnTo>
                  <a:lnTo>
                    <a:pt x="327050" y="982954"/>
                  </a:lnTo>
                  <a:lnTo>
                    <a:pt x="324472" y="984237"/>
                  </a:lnTo>
                  <a:lnTo>
                    <a:pt x="324421" y="986599"/>
                  </a:lnTo>
                  <a:lnTo>
                    <a:pt x="328815" y="991514"/>
                  </a:lnTo>
                  <a:lnTo>
                    <a:pt x="332359" y="992555"/>
                  </a:lnTo>
                  <a:lnTo>
                    <a:pt x="335775" y="991260"/>
                  </a:lnTo>
                  <a:close/>
                </a:path>
                <a:path w="873125" h="1142364">
                  <a:moveTo>
                    <a:pt x="336334" y="991044"/>
                  </a:moveTo>
                  <a:lnTo>
                    <a:pt x="335775" y="991260"/>
                  </a:lnTo>
                  <a:lnTo>
                    <a:pt x="336105" y="991577"/>
                  </a:lnTo>
                  <a:lnTo>
                    <a:pt x="336334" y="991044"/>
                  </a:lnTo>
                  <a:close/>
                </a:path>
                <a:path w="873125" h="1142364">
                  <a:moveTo>
                    <a:pt x="336372" y="991069"/>
                  </a:moveTo>
                  <a:lnTo>
                    <a:pt x="336118" y="991577"/>
                  </a:lnTo>
                  <a:lnTo>
                    <a:pt x="336372" y="991069"/>
                  </a:lnTo>
                  <a:close/>
                </a:path>
                <a:path w="873125" h="1142364">
                  <a:moveTo>
                    <a:pt x="337959" y="62268"/>
                  </a:moveTo>
                  <a:lnTo>
                    <a:pt x="336245" y="57378"/>
                  </a:lnTo>
                  <a:lnTo>
                    <a:pt x="334187" y="52527"/>
                  </a:lnTo>
                  <a:lnTo>
                    <a:pt x="331558" y="42024"/>
                  </a:lnTo>
                  <a:lnTo>
                    <a:pt x="328193" y="39001"/>
                  </a:lnTo>
                  <a:lnTo>
                    <a:pt x="323075" y="37376"/>
                  </a:lnTo>
                  <a:lnTo>
                    <a:pt x="324510" y="40487"/>
                  </a:lnTo>
                  <a:lnTo>
                    <a:pt x="326174" y="43459"/>
                  </a:lnTo>
                  <a:lnTo>
                    <a:pt x="328917" y="50850"/>
                  </a:lnTo>
                  <a:lnTo>
                    <a:pt x="329831" y="55283"/>
                  </a:lnTo>
                  <a:lnTo>
                    <a:pt x="332473" y="61544"/>
                  </a:lnTo>
                  <a:lnTo>
                    <a:pt x="334352" y="63487"/>
                  </a:lnTo>
                  <a:lnTo>
                    <a:pt x="337959" y="62268"/>
                  </a:lnTo>
                  <a:close/>
                </a:path>
                <a:path w="873125" h="1142364">
                  <a:moveTo>
                    <a:pt x="339077" y="1064247"/>
                  </a:moveTo>
                  <a:lnTo>
                    <a:pt x="335153" y="1061961"/>
                  </a:lnTo>
                  <a:lnTo>
                    <a:pt x="332155" y="1063269"/>
                  </a:lnTo>
                  <a:lnTo>
                    <a:pt x="333641" y="1063434"/>
                  </a:lnTo>
                  <a:lnTo>
                    <a:pt x="335762" y="1063777"/>
                  </a:lnTo>
                  <a:lnTo>
                    <a:pt x="339077" y="1064247"/>
                  </a:lnTo>
                  <a:close/>
                </a:path>
                <a:path w="873125" h="1142364">
                  <a:moveTo>
                    <a:pt x="350913" y="1011110"/>
                  </a:moveTo>
                  <a:lnTo>
                    <a:pt x="348830" y="1009065"/>
                  </a:lnTo>
                  <a:lnTo>
                    <a:pt x="347713" y="1007287"/>
                  </a:lnTo>
                  <a:lnTo>
                    <a:pt x="334225" y="1000277"/>
                  </a:lnTo>
                  <a:lnTo>
                    <a:pt x="330708" y="998601"/>
                  </a:lnTo>
                  <a:lnTo>
                    <a:pt x="330708" y="1011986"/>
                  </a:lnTo>
                  <a:lnTo>
                    <a:pt x="330276" y="1013053"/>
                  </a:lnTo>
                  <a:lnTo>
                    <a:pt x="329920" y="1012926"/>
                  </a:lnTo>
                  <a:lnTo>
                    <a:pt x="329565" y="1012736"/>
                  </a:lnTo>
                  <a:lnTo>
                    <a:pt x="329184" y="1012621"/>
                  </a:lnTo>
                  <a:lnTo>
                    <a:pt x="329044" y="1011516"/>
                  </a:lnTo>
                  <a:lnTo>
                    <a:pt x="330708" y="1011986"/>
                  </a:lnTo>
                  <a:lnTo>
                    <a:pt x="330708" y="998601"/>
                  </a:lnTo>
                  <a:lnTo>
                    <a:pt x="328193" y="997394"/>
                  </a:lnTo>
                  <a:lnTo>
                    <a:pt x="323938" y="995641"/>
                  </a:lnTo>
                  <a:lnTo>
                    <a:pt x="323938" y="1019632"/>
                  </a:lnTo>
                  <a:lnTo>
                    <a:pt x="323138" y="1019860"/>
                  </a:lnTo>
                  <a:lnTo>
                    <a:pt x="322770" y="1020038"/>
                  </a:lnTo>
                  <a:lnTo>
                    <a:pt x="321818" y="1018070"/>
                  </a:lnTo>
                  <a:lnTo>
                    <a:pt x="322846" y="1017574"/>
                  </a:lnTo>
                  <a:lnTo>
                    <a:pt x="323278" y="1018247"/>
                  </a:lnTo>
                  <a:lnTo>
                    <a:pt x="323583" y="1018921"/>
                  </a:lnTo>
                  <a:lnTo>
                    <a:pt x="323938" y="1019632"/>
                  </a:lnTo>
                  <a:lnTo>
                    <a:pt x="323938" y="995641"/>
                  </a:lnTo>
                  <a:lnTo>
                    <a:pt x="322033" y="994841"/>
                  </a:lnTo>
                  <a:lnTo>
                    <a:pt x="318757" y="993622"/>
                  </a:lnTo>
                  <a:lnTo>
                    <a:pt x="317157" y="993025"/>
                  </a:lnTo>
                  <a:lnTo>
                    <a:pt x="311404" y="993622"/>
                  </a:lnTo>
                  <a:lnTo>
                    <a:pt x="306019" y="993089"/>
                  </a:lnTo>
                  <a:lnTo>
                    <a:pt x="301205" y="996569"/>
                  </a:lnTo>
                  <a:lnTo>
                    <a:pt x="299262" y="1001547"/>
                  </a:lnTo>
                  <a:lnTo>
                    <a:pt x="297078" y="1006792"/>
                  </a:lnTo>
                  <a:lnTo>
                    <a:pt x="302120" y="1012037"/>
                  </a:lnTo>
                  <a:lnTo>
                    <a:pt x="308140" y="1015834"/>
                  </a:lnTo>
                  <a:lnTo>
                    <a:pt x="314172" y="1019517"/>
                  </a:lnTo>
                  <a:lnTo>
                    <a:pt x="319227" y="1024432"/>
                  </a:lnTo>
                  <a:lnTo>
                    <a:pt x="328053" y="1022197"/>
                  </a:lnTo>
                  <a:lnTo>
                    <a:pt x="334708" y="1020038"/>
                  </a:lnTo>
                  <a:lnTo>
                    <a:pt x="336283" y="1019517"/>
                  </a:lnTo>
                  <a:lnTo>
                    <a:pt x="340461" y="1017574"/>
                  </a:lnTo>
                  <a:lnTo>
                    <a:pt x="343827" y="1016012"/>
                  </a:lnTo>
                  <a:lnTo>
                    <a:pt x="348107" y="1013053"/>
                  </a:lnTo>
                  <a:lnTo>
                    <a:pt x="350329" y="1011516"/>
                  </a:lnTo>
                  <a:lnTo>
                    <a:pt x="350913" y="1011110"/>
                  </a:lnTo>
                  <a:close/>
                </a:path>
                <a:path w="873125" h="1142364">
                  <a:moveTo>
                    <a:pt x="363131" y="928484"/>
                  </a:moveTo>
                  <a:lnTo>
                    <a:pt x="362839" y="928039"/>
                  </a:lnTo>
                  <a:lnTo>
                    <a:pt x="362673" y="927633"/>
                  </a:lnTo>
                  <a:lnTo>
                    <a:pt x="362369" y="928281"/>
                  </a:lnTo>
                  <a:lnTo>
                    <a:pt x="361645" y="928979"/>
                  </a:lnTo>
                  <a:lnTo>
                    <a:pt x="361975" y="930300"/>
                  </a:lnTo>
                  <a:lnTo>
                    <a:pt x="362724" y="930986"/>
                  </a:lnTo>
                  <a:lnTo>
                    <a:pt x="362839" y="930668"/>
                  </a:lnTo>
                  <a:lnTo>
                    <a:pt x="363054" y="929792"/>
                  </a:lnTo>
                  <a:lnTo>
                    <a:pt x="363131" y="928484"/>
                  </a:lnTo>
                  <a:close/>
                </a:path>
                <a:path w="873125" h="1142364">
                  <a:moveTo>
                    <a:pt x="363220" y="931735"/>
                  </a:moveTo>
                  <a:lnTo>
                    <a:pt x="362788" y="931087"/>
                  </a:lnTo>
                  <a:lnTo>
                    <a:pt x="362724" y="931583"/>
                  </a:lnTo>
                  <a:lnTo>
                    <a:pt x="363042" y="932192"/>
                  </a:lnTo>
                  <a:lnTo>
                    <a:pt x="363220" y="931735"/>
                  </a:lnTo>
                  <a:close/>
                </a:path>
                <a:path w="873125" h="1142364">
                  <a:moveTo>
                    <a:pt x="366191" y="938072"/>
                  </a:moveTo>
                  <a:lnTo>
                    <a:pt x="364769" y="935405"/>
                  </a:lnTo>
                  <a:lnTo>
                    <a:pt x="363728" y="933500"/>
                  </a:lnTo>
                  <a:lnTo>
                    <a:pt x="363042" y="932192"/>
                  </a:lnTo>
                  <a:lnTo>
                    <a:pt x="362204" y="934212"/>
                  </a:lnTo>
                  <a:lnTo>
                    <a:pt x="362178" y="936345"/>
                  </a:lnTo>
                  <a:lnTo>
                    <a:pt x="366191" y="938072"/>
                  </a:lnTo>
                  <a:close/>
                </a:path>
                <a:path w="873125" h="1142364">
                  <a:moveTo>
                    <a:pt x="376135" y="1105141"/>
                  </a:moveTo>
                  <a:lnTo>
                    <a:pt x="375627" y="1092593"/>
                  </a:lnTo>
                  <a:lnTo>
                    <a:pt x="374840" y="1085938"/>
                  </a:lnTo>
                  <a:lnTo>
                    <a:pt x="372999" y="1078865"/>
                  </a:lnTo>
                  <a:lnTo>
                    <a:pt x="369862" y="1086624"/>
                  </a:lnTo>
                  <a:lnTo>
                    <a:pt x="370001" y="1093381"/>
                  </a:lnTo>
                  <a:lnTo>
                    <a:pt x="372427" y="1099439"/>
                  </a:lnTo>
                  <a:lnTo>
                    <a:pt x="376135" y="1105141"/>
                  </a:lnTo>
                  <a:close/>
                </a:path>
                <a:path w="873125" h="1142364">
                  <a:moveTo>
                    <a:pt x="383489" y="941387"/>
                  </a:moveTo>
                  <a:lnTo>
                    <a:pt x="383108" y="938949"/>
                  </a:lnTo>
                  <a:lnTo>
                    <a:pt x="383171" y="936345"/>
                  </a:lnTo>
                  <a:lnTo>
                    <a:pt x="379958" y="930567"/>
                  </a:lnTo>
                  <a:lnTo>
                    <a:pt x="377202" y="927061"/>
                  </a:lnTo>
                  <a:lnTo>
                    <a:pt x="373278" y="921943"/>
                  </a:lnTo>
                  <a:lnTo>
                    <a:pt x="371551" y="920877"/>
                  </a:lnTo>
                  <a:lnTo>
                    <a:pt x="369189" y="923556"/>
                  </a:lnTo>
                  <a:lnTo>
                    <a:pt x="373989" y="937564"/>
                  </a:lnTo>
                  <a:lnTo>
                    <a:pt x="377063" y="940612"/>
                  </a:lnTo>
                  <a:lnTo>
                    <a:pt x="381774" y="936777"/>
                  </a:lnTo>
                  <a:lnTo>
                    <a:pt x="383489" y="941387"/>
                  </a:lnTo>
                  <a:close/>
                </a:path>
                <a:path w="873125" h="1142364">
                  <a:moveTo>
                    <a:pt x="397129" y="922985"/>
                  </a:moveTo>
                  <a:lnTo>
                    <a:pt x="396036" y="922451"/>
                  </a:lnTo>
                  <a:lnTo>
                    <a:pt x="395300" y="924610"/>
                  </a:lnTo>
                  <a:lnTo>
                    <a:pt x="396468" y="925169"/>
                  </a:lnTo>
                  <a:lnTo>
                    <a:pt x="396709" y="924445"/>
                  </a:lnTo>
                  <a:lnTo>
                    <a:pt x="397002" y="923734"/>
                  </a:lnTo>
                  <a:lnTo>
                    <a:pt x="397129" y="922985"/>
                  </a:lnTo>
                  <a:close/>
                </a:path>
                <a:path w="873125" h="1142364">
                  <a:moveTo>
                    <a:pt x="397624" y="1067930"/>
                  </a:moveTo>
                  <a:lnTo>
                    <a:pt x="397306" y="1067130"/>
                  </a:lnTo>
                  <a:lnTo>
                    <a:pt x="375564" y="1067130"/>
                  </a:lnTo>
                  <a:lnTo>
                    <a:pt x="375424" y="1067130"/>
                  </a:lnTo>
                  <a:lnTo>
                    <a:pt x="375780" y="1067930"/>
                  </a:lnTo>
                  <a:lnTo>
                    <a:pt x="397624" y="1067930"/>
                  </a:lnTo>
                  <a:close/>
                </a:path>
                <a:path w="873125" h="1142364">
                  <a:moveTo>
                    <a:pt x="405739" y="942733"/>
                  </a:moveTo>
                  <a:lnTo>
                    <a:pt x="405561" y="942454"/>
                  </a:lnTo>
                  <a:lnTo>
                    <a:pt x="405079" y="942530"/>
                  </a:lnTo>
                  <a:lnTo>
                    <a:pt x="405663" y="942746"/>
                  </a:lnTo>
                  <a:close/>
                </a:path>
                <a:path w="873125" h="1142364">
                  <a:moveTo>
                    <a:pt x="419417" y="935393"/>
                  </a:moveTo>
                  <a:lnTo>
                    <a:pt x="418261" y="932078"/>
                  </a:lnTo>
                  <a:lnTo>
                    <a:pt x="413664" y="930808"/>
                  </a:lnTo>
                  <a:lnTo>
                    <a:pt x="409257" y="936015"/>
                  </a:lnTo>
                  <a:lnTo>
                    <a:pt x="402374" y="937691"/>
                  </a:lnTo>
                  <a:lnTo>
                    <a:pt x="404533" y="940968"/>
                  </a:lnTo>
                  <a:lnTo>
                    <a:pt x="405561" y="942454"/>
                  </a:lnTo>
                  <a:lnTo>
                    <a:pt x="414388" y="941158"/>
                  </a:lnTo>
                  <a:lnTo>
                    <a:pt x="418807" y="940587"/>
                  </a:lnTo>
                  <a:lnTo>
                    <a:pt x="419417" y="935393"/>
                  </a:lnTo>
                  <a:close/>
                </a:path>
                <a:path w="873125" h="1142364">
                  <a:moveTo>
                    <a:pt x="434771" y="909993"/>
                  </a:moveTo>
                  <a:lnTo>
                    <a:pt x="433832" y="908329"/>
                  </a:lnTo>
                  <a:lnTo>
                    <a:pt x="431558" y="906424"/>
                  </a:lnTo>
                  <a:lnTo>
                    <a:pt x="429844" y="907745"/>
                  </a:lnTo>
                  <a:lnTo>
                    <a:pt x="430695" y="909497"/>
                  </a:lnTo>
                  <a:lnTo>
                    <a:pt x="431825" y="911085"/>
                  </a:lnTo>
                  <a:lnTo>
                    <a:pt x="432930" y="912787"/>
                  </a:lnTo>
                  <a:lnTo>
                    <a:pt x="433819" y="911085"/>
                  </a:lnTo>
                  <a:lnTo>
                    <a:pt x="434771" y="909993"/>
                  </a:lnTo>
                  <a:close/>
                </a:path>
                <a:path w="873125" h="1142364">
                  <a:moveTo>
                    <a:pt x="441363" y="360870"/>
                  </a:moveTo>
                  <a:lnTo>
                    <a:pt x="440512" y="356920"/>
                  </a:lnTo>
                  <a:lnTo>
                    <a:pt x="440791" y="352755"/>
                  </a:lnTo>
                  <a:lnTo>
                    <a:pt x="433273" y="344093"/>
                  </a:lnTo>
                  <a:lnTo>
                    <a:pt x="431800" y="336207"/>
                  </a:lnTo>
                  <a:lnTo>
                    <a:pt x="429310" y="328637"/>
                  </a:lnTo>
                  <a:lnTo>
                    <a:pt x="426427" y="319709"/>
                  </a:lnTo>
                  <a:lnTo>
                    <a:pt x="410832" y="280263"/>
                  </a:lnTo>
                  <a:lnTo>
                    <a:pt x="407657" y="273900"/>
                  </a:lnTo>
                  <a:lnTo>
                    <a:pt x="405549" y="267322"/>
                  </a:lnTo>
                  <a:lnTo>
                    <a:pt x="403936" y="258775"/>
                  </a:lnTo>
                  <a:lnTo>
                    <a:pt x="399618" y="256882"/>
                  </a:lnTo>
                  <a:lnTo>
                    <a:pt x="388505" y="254533"/>
                  </a:lnTo>
                  <a:lnTo>
                    <a:pt x="384263" y="252628"/>
                  </a:lnTo>
                  <a:lnTo>
                    <a:pt x="373684" y="251206"/>
                  </a:lnTo>
                  <a:lnTo>
                    <a:pt x="370433" y="247192"/>
                  </a:lnTo>
                  <a:lnTo>
                    <a:pt x="365493" y="240042"/>
                  </a:lnTo>
                  <a:lnTo>
                    <a:pt x="364426" y="238442"/>
                  </a:lnTo>
                  <a:lnTo>
                    <a:pt x="364566" y="238633"/>
                  </a:lnTo>
                  <a:lnTo>
                    <a:pt x="365734" y="240271"/>
                  </a:lnTo>
                  <a:lnTo>
                    <a:pt x="367284" y="242620"/>
                  </a:lnTo>
                  <a:lnTo>
                    <a:pt x="369138" y="242341"/>
                  </a:lnTo>
                  <a:lnTo>
                    <a:pt x="371271" y="241300"/>
                  </a:lnTo>
                  <a:lnTo>
                    <a:pt x="379310" y="244348"/>
                  </a:lnTo>
                  <a:lnTo>
                    <a:pt x="385635" y="247319"/>
                  </a:lnTo>
                  <a:lnTo>
                    <a:pt x="395846" y="251675"/>
                  </a:lnTo>
                  <a:lnTo>
                    <a:pt x="399630" y="252272"/>
                  </a:lnTo>
                  <a:lnTo>
                    <a:pt x="403707" y="249110"/>
                  </a:lnTo>
                  <a:lnTo>
                    <a:pt x="401650" y="244563"/>
                  </a:lnTo>
                  <a:lnTo>
                    <a:pt x="399884" y="241300"/>
                  </a:lnTo>
                  <a:lnTo>
                    <a:pt x="399326" y="240271"/>
                  </a:lnTo>
                  <a:lnTo>
                    <a:pt x="397408" y="234873"/>
                  </a:lnTo>
                  <a:lnTo>
                    <a:pt x="396036" y="230987"/>
                  </a:lnTo>
                  <a:lnTo>
                    <a:pt x="394677" y="226631"/>
                  </a:lnTo>
                  <a:lnTo>
                    <a:pt x="394500" y="226072"/>
                  </a:lnTo>
                  <a:lnTo>
                    <a:pt x="393903" y="221107"/>
                  </a:lnTo>
                  <a:lnTo>
                    <a:pt x="393319" y="218224"/>
                  </a:lnTo>
                  <a:lnTo>
                    <a:pt x="392569" y="214426"/>
                  </a:lnTo>
                  <a:lnTo>
                    <a:pt x="390182" y="208140"/>
                  </a:lnTo>
                  <a:lnTo>
                    <a:pt x="386943" y="202399"/>
                  </a:lnTo>
                  <a:lnTo>
                    <a:pt x="382854" y="196951"/>
                  </a:lnTo>
                  <a:lnTo>
                    <a:pt x="381584" y="195465"/>
                  </a:lnTo>
                  <a:lnTo>
                    <a:pt x="380657" y="193687"/>
                  </a:lnTo>
                  <a:lnTo>
                    <a:pt x="379425" y="191744"/>
                  </a:lnTo>
                  <a:lnTo>
                    <a:pt x="381838" y="187540"/>
                  </a:lnTo>
                  <a:lnTo>
                    <a:pt x="383413" y="184873"/>
                  </a:lnTo>
                  <a:lnTo>
                    <a:pt x="374980" y="171856"/>
                  </a:lnTo>
                  <a:lnTo>
                    <a:pt x="375754" y="160959"/>
                  </a:lnTo>
                  <a:lnTo>
                    <a:pt x="375031" y="159207"/>
                  </a:lnTo>
                  <a:lnTo>
                    <a:pt x="370459" y="146977"/>
                  </a:lnTo>
                  <a:lnTo>
                    <a:pt x="368808" y="142709"/>
                  </a:lnTo>
                  <a:lnTo>
                    <a:pt x="367906" y="138315"/>
                  </a:lnTo>
                  <a:lnTo>
                    <a:pt x="364515" y="125310"/>
                  </a:lnTo>
                  <a:lnTo>
                    <a:pt x="361911" y="117690"/>
                  </a:lnTo>
                  <a:lnTo>
                    <a:pt x="361911" y="234975"/>
                  </a:lnTo>
                  <a:lnTo>
                    <a:pt x="355625" y="238442"/>
                  </a:lnTo>
                  <a:lnTo>
                    <a:pt x="350761" y="236753"/>
                  </a:lnTo>
                  <a:lnTo>
                    <a:pt x="347332" y="230327"/>
                  </a:lnTo>
                  <a:lnTo>
                    <a:pt x="348068" y="226720"/>
                  </a:lnTo>
                  <a:lnTo>
                    <a:pt x="351104" y="226631"/>
                  </a:lnTo>
                  <a:lnTo>
                    <a:pt x="356349" y="229679"/>
                  </a:lnTo>
                  <a:lnTo>
                    <a:pt x="359105" y="232613"/>
                  </a:lnTo>
                  <a:lnTo>
                    <a:pt x="361911" y="234975"/>
                  </a:lnTo>
                  <a:lnTo>
                    <a:pt x="361911" y="117690"/>
                  </a:lnTo>
                  <a:lnTo>
                    <a:pt x="360159" y="112547"/>
                  </a:lnTo>
                  <a:lnTo>
                    <a:pt x="355460" y="100126"/>
                  </a:lnTo>
                  <a:lnTo>
                    <a:pt x="350799" y="87591"/>
                  </a:lnTo>
                  <a:lnTo>
                    <a:pt x="348208" y="80225"/>
                  </a:lnTo>
                  <a:lnTo>
                    <a:pt x="342836" y="78435"/>
                  </a:lnTo>
                  <a:lnTo>
                    <a:pt x="335724" y="77787"/>
                  </a:lnTo>
                  <a:lnTo>
                    <a:pt x="334733" y="85051"/>
                  </a:lnTo>
                  <a:lnTo>
                    <a:pt x="335191" y="91897"/>
                  </a:lnTo>
                  <a:lnTo>
                    <a:pt x="336854" y="98386"/>
                  </a:lnTo>
                  <a:lnTo>
                    <a:pt x="339458" y="104609"/>
                  </a:lnTo>
                  <a:lnTo>
                    <a:pt x="342277" y="110350"/>
                  </a:lnTo>
                  <a:lnTo>
                    <a:pt x="337680" y="112547"/>
                  </a:lnTo>
                  <a:lnTo>
                    <a:pt x="335368" y="115595"/>
                  </a:lnTo>
                  <a:lnTo>
                    <a:pt x="336334" y="122809"/>
                  </a:lnTo>
                  <a:lnTo>
                    <a:pt x="337032" y="129819"/>
                  </a:lnTo>
                  <a:lnTo>
                    <a:pt x="338289" y="136690"/>
                  </a:lnTo>
                  <a:lnTo>
                    <a:pt x="339648" y="143865"/>
                  </a:lnTo>
                  <a:lnTo>
                    <a:pt x="341579" y="150888"/>
                  </a:lnTo>
                  <a:lnTo>
                    <a:pt x="343535" y="159207"/>
                  </a:lnTo>
                  <a:lnTo>
                    <a:pt x="326669" y="157873"/>
                  </a:lnTo>
                  <a:lnTo>
                    <a:pt x="326555" y="170065"/>
                  </a:lnTo>
                  <a:lnTo>
                    <a:pt x="329044" y="183337"/>
                  </a:lnTo>
                  <a:lnTo>
                    <a:pt x="333654" y="195757"/>
                  </a:lnTo>
                  <a:lnTo>
                    <a:pt x="339890" y="205435"/>
                  </a:lnTo>
                  <a:lnTo>
                    <a:pt x="342900" y="208800"/>
                  </a:lnTo>
                  <a:lnTo>
                    <a:pt x="346583" y="211556"/>
                  </a:lnTo>
                  <a:lnTo>
                    <a:pt x="344373" y="216357"/>
                  </a:lnTo>
                  <a:lnTo>
                    <a:pt x="335902" y="218224"/>
                  </a:lnTo>
                  <a:lnTo>
                    <a:pt x="331241" y="212686"/>
                  </a:lnTo>
                  <a:lnTo>
                    <a:pt x="326237" y="207911"/>
                  </a:lnTo>
                  <a:lnTo>
                    <a:pt x="326415" y="208140"/>
                  </a:lnTo>
                  <a:lnTo>
                    <a:pt x="326097" y="214731"/>
                  </a:lnTo>
                  <a:lnTo>
                    <a:pt x="326986" y="221170"/>
                  </a:lnTo>
                  <a:lnTo>
                    <a:pt x="328549" y="227279"/>
                  </a:lnTo>
                  <a:lnTo>
                    <a:pt x="330327" y="233248"/>
                  </a:lnTo>
                  <a:lnTo>
                    <a:pt x="329145" y="234721"/>
                  </a:lnTo>
                  <a:lnTo>
                    <a:pt x="328650" y="235699"/>
                  </a:lnTo>
                  <a:lnTo>
                    <a:pt x="327837" y="236194"/>
                  </a:lnTo>
                  <a:lnTo>
                    <a:pt x="322656" y="239483"/>
                  </a:lnTo>
                  <a:lnTo>
                    <a:pt x="322008" y="243624"/>
                  </a:lnTo>
                  <a:lnTo>
                    <a:pt x="327418" y="256514"/>
                  </a:lnTo>
                  <a:lnTo>
                    <a:pt x="329488" y="264325"/>
                  </a:lnTo>
                  <a:lnTo>
                    <a:pt x="335483" y="270268"/>
                  </a:lnTo>
                  <a:lnTo>
                    <a:pt x="337172" y="271907"/>
                  </a:lnTo>
                  <a:lnTo>
                    <a:pt x="337921" y="274497"/>
                  </a:lnTo>
                  <a:lnTo>
                    <a:pt x="339128" y="276669"/>
                  </a:lnTo>
                  <a:lnTo>
                    <a:pt x="340804" y="279615"/>
                  </a:lnTo>
                  <a:lnTo>
                    <a:pt x="342150" y="282879"/>
                  </a:lnTo>
                  <a:lnTo>
                    <a:pt x="374230" y="317055"/>
                  </a:lnTo>
                  <a:lnTo>
                    <a:pt x="407238" y="345427"/>
                  </a:lnTo>
                  <a:lnTo>
                    <a:pt x="427697" y="357136"/>
                  </a:lnTo>
                  <a:lnTo>
                    <a:pt x="434682" y="360743"/>
                  </a:lnTo>
                  <a:lnTo>
                    <a:pt x="436168" y="361569"/>
                  </a:lnTo>
                  <a:lnTo>
                    <a:pt x="438531" y="360870"/>
                  </a:lnTo>
                  <a:lnTo>
                    <a:pt x="441363" y="360870"/>
                  </a:lnTo>
                  <a:close/>
                </a:path>
                <a:path w="873125" h="1142364">
                  <a:moveTo>
                    <a:pt x="448830" y="1116660"/>
                  </a:moveTo>
                  <a:lnTo>
                    <a:pt x="448348" y="1115390"/>
                  </a:lnTo>
                  <a:lnTo>
                    <a:pt x="448538" y="1116850"/>
                  </a:lnTo>
                  <a:lnTo>
                    <a:pt x="448830" y="1116660"/>
                  </a:lnTo>
                  <a:close/>
                </a:path>
                <a:path w="873125" h="1142364">
                  <a:moveTo>
                    <a:pt x="448830" y="1115542"/>
                  </a:moveTo>
                  <a:lnTo>
                    <a:pt x="448805" y="1115377"/>
                  </a:lnTo>
                  <a:lnTo>
                    <a:pt x="448348" y="1115326"/>
                  </a:lnTo>
                  <a:lnTo>
                    <a:pt x="448830" y="1115542"/>
                  </a:lnTo>
                  <a:close/>
                </a:path>
                <a:path w="873125" h="1142364">
                  <a:moveTo>
                    <a:pt x="451027" y="167322"/>
                  </a:moveTo>
                  <a:lnTo>
                    <a:pt x="450583" y="166192"/>
                  </a:lnTo>
                  <a:lnTo>
                    <a:pt x="450494" y="165404"/>
                  </a:lnTo>
                  <a:lnTo>
                    <a:pt x="449668" y="165595"/>
                  </a:lnTo>
                  <a:lnTo>
                    <a:pt x="448487" y="165506"/>
                  </a:lnTo>
                  <a:lnTo>
                    <a:pt x="448132" y="165976"/>
                  </a:lnTo>
                  <a:lnTo>
                    <a:pt x="447776" y="166535"/>
                  </a:lnTo>
                  <a:lnTo>
                    <a:pt x="448183" y="167601"/>
                  </a:lnTo>
                  <a:lnTo>
                    <a:pt x="448271" y="168452"/>
                  </a:lnTo>
                  <a:lnTo>
                    <a:pt x="449110" y="168262"/>
                  </a:lnTo>
                  <a:lnTo>
                    <a:pt x="450227" y="168287"/>
                  </a:lnTo>
                  <a:lnTo>
                    <a:pt x="451027" y="167322"/>
                  </a:lnTo>
                  <a:close/>
                </a:path>
                <a:path w="873125" h="1142364">
                  <a:moveTo>
                    <a:pt x="452081" y="1115352"/>
                  </a:moveTo>
                  <a:lnTo>
                    <a:pt x="451802" y="1112723"/>
                  </a:lnTo>
                  <a:lnTo>
                    <a:pt x="451751" y="1112431"/>
                  </a:lnTo>
                  <a:lnTo>
                    <a:pt x="451142" y="1111973"/>
                  </a:lnTo>
                  <a:lnTo>
                    <a:pt x="447700" y="1111783"/>
                  </a:lnTo>
                  <a:lnTo>
                    <a:pt x="448538" y="1113840"/>
                  </a:lnTo>
                  <a:lnTo>
                    <a:pt x="448805" y="1115377"/>
                  </a:lnTo>
                  <a:lnTo>
                    <a:pt x="450316" y="1115542"/>
                  </a:lnTo>
                  <a:lnTo>
                    <a:pt x="452081" y="1115352"/>
                  </a:lnTo>
                  <a:close/>
                </a:path>
                <a:path w="873125" h="1142364">
                  <a:moveTo>
                    <a:pt x="464159" y="968489"/>
                  </a:moveTo>
                  <a:lnTo>
                    <a:pt x="462292" y="966838"/>
                  </a:lnTo>
                  <a:lnTo>
                    <a:pt x="460324" y="965085"/>
                  </a:lnTo>
                  <a:lnTo>
                    <a:pt x="455396" y="960704"/>
                  </a:lnTo>
                  <a:lnTo>
                    <a:pt x="447408" y="956500"/>
                  </a:lnTo>
                  <a:lnTo>
                    <a:pt x="445274" y="955370"/>
                  </a:lnTo>
                  <a:lnTo>
                    <a:pt x="434530" y="951217"/>
                  </a:lnTo>
                  <a:lnTo>
                    <a:pt x="430085" y="949439"/>
                  </a:lnTo>
                  <a:lnTo>
                    <a:pt x="425831" y="947737"/>
                  </a:lnTo>
                  <a:lnTo>
                    <a:pt x="423837" y="946937"/>
                  </a:lnTo>
                  <a:lnTo>
                    <a:pt x="417055" y="947737"/>
                  </a:lnTo>
                  <a:lnTo>
                    <a:pt x="411137" y="944803"/>
                  </a:lnTo>
                  <a:lnTo>
                    <a:pt x="408127" y="943673"/>
                  </a:lnTo>
                  <a:lnTo>
                    <a:pt x="405663" y="942746"/>
                  </a:lnTo>
                  <a:lnTo>
                    <a:pt x="401269" y="943673"/>
                  </a:lnTo>
                  <a:lnTo>
                    <a:pt x="401040" y="943343"/>
                  </a:lnTo>
                  <a:lnTo>
                    <a:pt x="402043" y="937806"/>
                  </a:lnTo>
                  <a:lnTo>
                    <a:pt x="402374" y="937691"/>
                  </a:lnTo>
                  <a:lnTo>
                    <a:pt x="402132" y="937336"/>
                  </a:lnTo>
                  <a:lnTo>
                    <a:pt x="401916" y="937806"/>
                  </a:lnTo>
                  <a:lnTo>
                    <a:pt x="397217" y="935850"/>
                  </a:lnTo>
                  <a:lnTo>
                    <a:pt x="397217" y="980732"/>
                  </a:lnTo>
                  <a:lnTo>
                    <a:pt x="396519" y="982014"/>
                  </a:lnTo>
                  <a:lnTo>
                    <a:pt x="396240" y="982738"/>
                  </a:lnTo>
                  <a:lnTo>
                    <a:pt x="395833" y="982484"/>
                  </a:lnTo>
                  <a:lnTo>
                    <a:pt x="395224" y="982294"/>
                  </a:lnTo>
                  <a:lnTo>
                    <a:pt x="395046" y="981938"/>
                  </a:lnTo>
                  <a:lnTo>
                    <a:pt x="394512" y="980668"/>
                  </a:lnTo>
                  <a:lnTo>
                    <a:pt x="393877" y="978725"/>
                  </a:lnTo>
                  <a:lnTo>
                    <a:pt x="393788" y="978496"/>
                  </a:lnTo>
                  <a:lnTo>
                    <a:pt x="393890" y="978662"/>
                  </a:lnTo>
                  <a:lnTo>
                    <a:pt x="395973" y="979728"/>
                  </a:lnTo>
                  <a:lnTo>
                    <a:pt x="397217" y="980732"/>
                  </a:lnTo>
                  <a:lnTo>
                    <a:pt x="397217" y="935850"/>
                  </a:lnTo>
                  <a:lnTo>
                    <a:pt x="394906" y="934885"/>
                  </a:lnTo>
                  <a:lnTo>
                    <a:pt x="393179" y="934605"/>
                  </a:lnTo>
                  <a:lnTo>
                    <a:pt x="393179" y="978065"/>
                  </a:lnTo>
                  <a:lnTo>
                    <a:pt x="386892" y="978725"/>
                  </a:lnTo>
                  <a:lnTo>
                    <a:pt x="380987" y="972629"/>
                  </a:lnTo>
                  <a:lnTo>
                    <a:pt x="381622" y="972172"/>
                  </a:lnTo>
                  <a:lnTo>
                    <a:pt x="382536" y="971511"/>
                  </a:lnTo>
                  <a:lnTo>
                    <a:pt x="384073" y="970267"/>
                  </a:lnTo>
                  <a:lnTo>
                    <a:pt x="385533" y="969187"/>
                  </a:lnTo>
                  <a:lnTo>
                    <a:pt x="384822" y="968629"/>
                  </a:lnTo>
                  <a:lnTo>
                    <a:pt x="384136" y="968159"/>
                  </a:lnTo>
                  <a:lnTo>
                    <a:pt x="383057" y="967308"/>
                  </a:lnTo>
                  <a:lnTo>
                    <a:pt x="382625" y="967117"/>
                  </a:lnTo>
                  <a:lnTo>
                    <a:pt x="382231" y="966838"/>
                  </a:lnTo>
                  <a:lnTo>
                    <a:pt x="382727" y="967028"/>
                  </a:lnTo>
                  <a:lnTo>
                    <a:pt x="383247" y="967117"/>
                  </a:lnTo>
                  <a:lnTo>
                    <a:pt x="383628" y="967435"/>
                  </a:lnTo>
                  <a:lnTo>
                    <a:pt x="384327" y="967943"/>
                  </a:lnTo>
                  <a:lnTo>
                    <a:pt x="384911" y="968679"/>
                  </a:lnTo>
                  <a:lnTo>
                    <a:pt x="385533" y="969187"/>
                  </a:lnTo>
                  <a:lnTo>
                    <a:pt x="384911" y="975118"/>
                  </a:lnTo>
                  <a:lnTo>
                    <a:pt x="390804" y="975372"/>
                  </a:lnTo>
                  <a:lnTo>
                    <a:pt x="393179" y="978065"/>
                  </a:lnTo>
                  <a:lnTo>
                    <a:pt x="393179" y="934605"/>
                  </a:lnTo>
                  <a:lnTo>
                    <a:pt x="391337" y="934300"/>
                  </a:lnTo>
                  <a:lnTo>
                    <a:pt x="391337" y="943991"/>
                  </a:lnTo>
                  <a:lnTo>
                    <a:pt x="390601" y="945007"/>
                  </a:lnTo>
                  <a:lnTo>
                    <a:pt x="390601" y="949439"/>
                  </a:lnTo>
                  <a:lnTo>
                    <a:pt x="390004" y="948690"/>
                  </a:lnTo>
                  <a:lnTo>
                    <a:pt x="389712" y="948258"/>
                  </a:lnTo>
                  <a:lnTo>
                    <a:pt x="390105" y="948740"/>
                  </a:lnTo>
                  <a:lnTo>
                    <a:pt x="390601" y="949439"/>
                  </a:lnTo>
                  <a:lnTo>
                    <a:pt x="390601" y="945007"/>
                  </a:lnTo>
                  <a:lnTo>
                    <a:pt x="388924" y="947280"/>
                  </a:lnTo>
                  <a:lnTo>
                    <a:pt x="388607" y="945870"/>
                  </a:lnTo>
                  <a:lnTo>
                    <a:pt x="388289" y="944854"/>
                  </a:lnTo>
                  <a:lnTo>
                    <a:pt x="387997" y="943775"/>
                  </a:lnTo>
                  <a:lnTo>
                    <a:pt x="391337" y="943991"/>
                  </a:lnTo>
                  <a:lnTo>
                    <a:pt x="391337" y="934300"/>
                  </a:lnTo>
                  <a:lnTo>
                    <a:pt x="388404" y="933818"/>
                  </a:lnTo>
                  <a:lnTo>
                    <a:pt x="383489" y="941387"/>
                  </a:lnTo>
                  <a:lnTo>
                    <a:pt x="384886" y="942200"/>
                  </a:lnTo>
                  <a:lnTo>
                    <a:pt x="386334" y="942975"/>
                  </a:lnTo>
                  <a:lnTo>
                    <a:pt x="386969" y="943343"/>
                  </a:lnTo>
                  <a:lnTo>
                    <a:pt x="382955" y="943673"/>
                  </a:lnTo>
                  <a:lnTo>
                    <a:pt x="378028" y="944321"/>
                  </a:lnTo>
                  <a:lnTo>
                    <a:pt x="373087" y="944549"/>
                  </a:lnTo>
                  <a:lnTo>
                    <a:pt x="368198" y="944854"/>
                  </a:lnTo>
                  <a:lnTo>
                    <a:pt x="363156" y="943635"/>
                  </a:lnTo>
                  <a:lnTo>
                    <a:pt x="358267" y="946429"/>
                  </a:lnTo>
                  <a:lnTo>
                    <a:pt x="355117" y="956500"/>
                  </a:lnTo>
                  <a:lnTo>
                    <a:pt x="353288" y="955230"/>
                  </a:lnTo>
                  <a:lnTo>
                    <a:pt x="347980" y="951445"/>
                  </a:lnTo>
                  <a:lnTo>
                    <a:pt x="337731" y="955230"/>
                  </a:lnTo>
                  <a:lnTo>
                    <a:pt x="326923" y="954112"/>
                  </a:lnTo>
                  <a:lnTo>
                    <a:pt x="326986" y="956297"/>
                  </a:lnTo>
                  <a:lnTo>
                    <a:pt x="327545" y="956843"/>
                  </a:lnTo>
                  <a:lnTo>
                    <a:pt x="332651" y="959675"/>
                  </a:lnTo>
                  <a:lnTo>
                    <a:pt x="338493" y="960793"/>
                  </a:lnTo>
                  <a:lnTo>
                    <a:pt x="344258" y="962190"/>
                  </a:lnTo>
                  <a:lnTo>
                    <a:pt x="349135" y="965860"/>
                  </a:lnTo>
                  <a:lnTo>
                    <a:pt x="349580" y="966419"/>
                  </a:lnTo>
                  <a:lnTo>
                    <a:pt x="351917" y="965542"/>
                  </a:lnTo>
                  <a:lnTo>
                    <a:pt x="354368" y="965276"/>
                  </a:lnTo>
                  <a:lnTo>
                    <a:pt x="355434" y="965085"/>
                  </a:lnTo>
                  <a:lnTo>
                    <a:pt x="356362" y="965276"/>
                  </a:lnTo>
                  <a:lnTo>
                    <a:pt x="359778" y="966076"/>
                  </a:lnTo>
                  <a:lnTo>
                    <a:pt x="363181" y="966838"/>
                  </a:lnTo>
                  <a:lnTo>
                    <a:pt x="367309" y="968336"/>
                  </a:lnTo>
                  <a:lnTo>
                    <a:pt x="367639" y="970165"/>
                  </a:lnTo>
                  <a:lnTo>
                    <a:pt x="368668" y="972172"/>
                  </a:lnTo>
                  <a:lnTo>
                    <a:pt x="366191" y="971829"/>
                  </a:lnTo>
                  <a:lnTo>
                    <a:pt x="366191" y="1000544"/>
                  </a:lnTo>
                  <a:lnTo>
                    <a:pt x="366026" y="1000950"/>
                  </a:lnTo>
                  <a:lnTo>
                    <a:pt x="366014" y="1001318"/>
                  </a:lnTo>
                  <a:lnTo>
                    <a:pt x="365709" y="1001141"/>
                  </a:lnTo>
                  <a:lnTo>
                    <a:pt x="365252" y="1001039"/>
                  </a:lnTo>
                  <a:lnTo>
                    <a:pt x="364985" y="1000480"/>
                  </a:lnTo>
                  <a:lnTo>
                    <a:pt x="365125" y="1000125"/>
                  </a:lnTo>
                  <a:lnTo>
                    <a:pt x="365188" y="999731"/>
                  </a:lnTo>
                  <a:lnTo>
                    <a:pt x="365467" y="999934"/>
                  </a:lnTo>
                  <a:lnTo>
                    <a:pt x="365925" y="1000036"/>
                  </a:lnTo>
                  <a:lnTo>
                    <a:pt x="366191" y="1000544"/>
                  </a:lnTo>
                  <a:lnTo>
                    <a:pt x="366191" y="971829"/>
                  </a:lnTo>
                  <a:lnTo>
                    <a:pt x="360768" y="971042"/>
                  </a:lnTo>
                  <a:lnTo>
                    <a:pt x="359244" y="970902"/>
                  </a:lnTo>
                  <a:lnTo>
                    <a:pt x="359244" y="985088"/>
                  </a:lnTo>
                  <a:lnTo>
                    <a:pt x="359067" y="985837"/>
                  </a:lnTo>
                  <a:lnTo>
                    <a:pt x="358940" y="986713"/>
                  </a:lnTo>
                  <a:lnTo>
                    <a:pt x="358686" y="987310"/>
                  </a:lnTo>
                  <a:lnTo>
                    <a:pt x="357505" y="987374"/>
                  </a:lnTo>
                  <a:lnTo>
                    <a:pt x="356920" y="986459"/>
                  </a:lnTo>
                  <a:lnTo>
                    <a:pt x="356755" y="985583"/>
                  </a:lnTo>
                  <a:lnTo>
                    <a:pt x="356489" y="984808"/>
                  </a:lnTo>
                  <a:lnTo>
                    <a:pt x="357403" y="984872"/>
                  </a:lnTo>
                  <a:lnTo>
                    <a:pt x="358317" y="985024"/>
                  </a:lnTo>
                  <a:lnTo>
                    <a:pt x="359244" y="985088"/>
                  </a:lnTo>
                  <a:lnTo>
                    <a:pt x="359244" y="970902"/>
                  </a:lnTo>
                  <a:lnTo>
                    <a:pt x="353263" y="970318"/>
                  </a:lnTo>
                  <a:lnTo>
                    <a:pt x="346163" y="970267"/>
                  </a:lnTo>
                  <a:lnTo>
                    <a:pt x="339534" y="971105"/>
                  </a:lnTo>
                  <a:lnTo>
                    <a:pt x="332409" y="979347"/>
                  </a:lnTo>
                  <a:lnTo>
                    <a:pt x="339788" y="983043"/>
                  </a:lnTo>
                  <a:lnTo>
                    <a:pt x="340067" y="983881"/>
                  </a:lnTo>
                  <a:lnTo>
                    <a:pt x="336372" y="991069"/>
                  </a:lnTo>
                  <a:lnTo>
                    <a:pt x="338709" y="993521"/>
                  </a:lnTo>
                  <a:lnTo>
                    <a:pt x="340702" y="996530"/>
                  </a:lnTo>
                  <a:lnTo>
                    <a:pt x="349681" y="1002423"/>
                  </a:lnTo>
                  <a:lnTo>
                    <a:pt x="356285" y="1005890"/>
                  </a:lnTo>
                  <a:lnTo>
                    <a:pt x="362369" y="1009408"/>
                  </a:lnTo>
                  <a:lnTo>
                    <a:pt x="369608" y="1007872"/>
                  </a:lnTo>
                  <a:lnTo>
                    <a:pt x="374904" y="1004455"/>
                  </a:lnTo>
                  <a:lnTo>
                    <a:pt x="377266" y="1001318"/>
                  </a:lnTo>
                  <a:lnTo>
                    <a:pt x="378472" y="999731"/>
                  </a:lnTo>
                  <a:lnTo>
                    <a:pt x="379234" y="998728"/>
                  </a:lnTo>
                  <a:lnTo>
                    <a:pt x="377647" y="993203"/>
                  </a:lnTo>
                  <a:lnTo>
                    <a:pt x="376618" y="989507"/>
                  </a:lnTo>
                  <a:lnTo>
                    <a:pt x="380403" y="993609"/>
                  </a:lnTo>
                  <a:lnTo>
                    <a:pt x="386511" y="1000125"/>
                  </a:lnTo>
                  <a:lnTo>
                    <a:pt x="394373" y="997331"/>
                  </a:lnTo>
                  <a:lnTo>
                    <a:pt x="402513" y="997343"/>
                  </a:lnTo>
                  <a:lnTo>
                    <a:pt x="406781" y="990320"/>
                  </a:lnTo>
                  <a:lnTo>
                    <a:pt x="410679" y="990625"/>
                  </a:lnTo>
                  <a:lnTo>
                    <a:pt x="415213" y="992390"/>
                  </a:lnTo>
                  <a:lnTo>
                    <a:pt x="418147" y="990320"/>
                  </a:lnTo>
                  <a:lnTo>
                    <a:pt x="419290" y="989507"/>
                  </a:lnTo>
                  <a:lnTo>
                    <a:pt x="422262" y="987374"/>
                  </a:lnTo>
                  <a:lnTo>
                    <a:pt x="423189" y="986713"/>
                  </a:lnTo>
                  <a:lnTo>
                    <a:pt x="430326" y="986205"/>
                  </a:lnTo>
                  <a:lnTo>
                    <a:pt x="432485" y="984808"/>
                  </a:lnTo>
                  <a:lnTo>
                    <a:pt x="435673" y="982738"/>
                  </a:lnTo>
                  <a:lnTo>
                    <a:pt x="442950" y="978027"/>
                  </a:lnTo>
                  <a:lnTo>
                    <a:pt x="450202" y="973645"/>
                  </a:lnTo>
                  <a:lnTo>
                    <a:pt x="460933" y="972324"/>
                  </a:lnTo>
                  <a:lnTo>
                    <a:pt x="463994" y="972324"/>
                  </a:lnTo>
                  <a:lnTo>
                    <a:pt x="464159" y="968489"/>
                  </a:lnTo>
                  <a:close/>
                </a:path>
                <a:path w="873125" h="1142364">
                  <a:moveTo>
                    <a:pt x="478015" y="1110386"/>
                  </a:moveTo>
                  <a:lnTo>
                    <a:pt x="476961" y="1108011"/>
                  </a:lnTo>
                  <a:lnTo>
                    <a:pt x="476859" y="1105471"/>
                  </a:lnTo>
                  <a:lnTo>
                    <a:pt x="476351" y="1104658"/>
                  </a:lnTo>
                  <a:lnTo>
                    <a:pt x="476059" y="1103871"/>
                  </a:lnTo>
                  <a:lnTo>
                    <a:pt x="475627" y="1103972"/>
                  </a:lnTo>
                  <a:lnTo>
                    <a:pt x="474941" y="1103972"/>
                  </a:lnTo>
                  <a:lnTo>
                    <a:pt x="474078" y="1105839"/>
                  </a:lnTo>
                  <a:lnTo>
                    <a:pt x="473329" y="1107541"/>
                  </a:lnTo>
                  <a:lnTo>
                    <a:pt x="472833" y="1109586"/>
                  </a:lnTo>
                  <a:lnTo>
                    <a:pt x="474357" y="1110805"/>
                  </a:lnTo>
                  <a:lnTo>
                    <a:pt x="475030" y="1110742"/>
                  </a:lnTo>
                  <a:lnTo>
                    <a:pt x="478015" y="1110386"/>
                  </a:lnTo>
                  <a:close/>
                </a:path>
                <a:path w="873125" h="1142364">
                  <a:moveTo>
                    <a:pt x="484784" y="206641"/>
                  </a:moveTo>
                  <a:lnTo>
                    <a:pt x="484555" y="206476"/>
                  </a:lnTo>
                  <a:lnTo>
                    <a:pt x="483920" y="205803"/>
                  </a:lnTo>
                  <a:lnTo>
                    <a:pt x="483374" y="205168"/>
                  </a:lnTo>
                  <a:lnTo>
                    <a:pt x="482866" y="204482"/>
                  </a:lnTo>
                  <a:lnTo>
                    <a:pt x="482600" y="204139"/>
                  </a:lnTo>
                  <a:lnTo>
                    <a:pt x="482384" y="203784"/>
                  </a:lnTo>
                  <a:lnTo>
                    <a:pt x="482130" y="203441"/>
                  </a:lnTo>
                  <a:lnTo>
                    <a:pt x="482269" y="204063"/>
                  </a:lnTo>
                  <a:lnTo>
                    <a:pt x="482155" y="204914"/>
                  </a:lnTo>
                  <a:lnTo>
                    <a:pt x="482549" y="205295"/>
                  </a:lnTo>
                  <a:lnTo>
                    <a:pt x="483120" y="205943"/>
                  </a:lnTo>
                  <a:lnTo>
                    <a:pt x="484022" y="206197"/>
                  </a:lnTo>
                  <a:lnTo>
                    <a:pt x="484784" y="206641"/>
                  </a:lnTo>
                  <a:close/>
                </a:path>
                <a:path w="873125" h="1142364">
                  <a:moveTo>
                    <a:pt x="532866" y="954278"/>
                  </a:moveTo>
                  <a:lnTo>
                    <a:pt x="531774" y="954214"/>
                  </a:lnTo>
                  <a:lnTo>
                    <a:pt x="532231" y="955306"/>
                  </a:lnTo>
                  <a:lnTo>
                    <a:pt x="532866" y="954278"/>
                  </a:lnTo>
                  <a:close/>
                </a:path>
                <a:path w="873125" h="1142364">
                  <a:moveTo>
                    <a:pt x="558342" y="1087475"/>
                  </a:moveTo>
                  <a:lnTo>
                    <a:pt x="557225" y="1086967"/>
                  </a:lnTo>
                  <a:lnTo>
                    <a:pt x="556958" y="1087729"/>
                  </a:lnTo>
                  <a:lnTo>
                    <a:pt x="556399" y="1089164"/>
                  </a:lnTo>
                  <a:lnTo>
                    <a:pt x="557568" y="1089736"/>
                  </a:lnTo>
                  <a:lnTo>
                    <a:pt x="557834" y="1088999"/>
                  </a:lnTo>
                  <a:lnTo>
                    <a:pt x="558152" y="1088263"/>
                  </a:lnTo>
                  <a:lnTo>
                    <a:pt x="558342" y="1087475"/>
                  </a:lnTo>
                  <a:close/>
                </a:path>
                <a:path w="873125" h="1142364">
                  <a:moveTo>
                    <a:pt x="561111" y="311581"/>
                  </a:moveTo>
                  <a:lnTo>
                    <a:pt x="560120" y="312407"/>
                  </a:lnTo>
                  <a:lnTo>
                    <a:pt x="560501" y="312458"/>
                  </a:lnTo>
                  <a:lnTo>
                    <a:pt x="560666" y="312000"/>
                  </a:lnTo>
                  <a:lnTo>
                    <a:pt x="561111" y="311581"/>
                  </a:lnTo>
                  <a:close/>
                </a:path>
                <a:path w="873125" h="1142364">
                  <a:moveTo>
                    <a:pt x="566775" y="306882"/>
                  </a:moveTo>
                  <a:lnTo>
                    <a:pt x="561022" y="305498"/>
                  </a:lnTo>
                  <a:lnTo>
                    <a:pt x="561111" y="311581"/>
                  </a:lnTo>
                  <a:lnTo>
                    <a:pt x="564603" y="308762"/>
                  </a:lnTo>
                  <a:lnTo>
                    <a:pt x="566775" y="306882"/>
                  </a:lnTo>
                  <a:close/>
                </a:path>
                <a:path w="873125" h="1142364">
                  <a:moveTo>
                    <a:pt x="568375" y="920927"/>
                  </a:moveTo>
                  <a:lnTo>
                    <a:pt x="564375" y="918883"/>
                  </a:lnTo>
                  <a:lnTo>
                    <a:pt x="562419" y="916978"/>
                  </a:lnTo>
                  <a:lnTo>
                    <a:pt x="561898" y="916470"/>
                  </a:lnTo>
                  <a:lnTo>
                    <a:pt x="560133" y="914742"/>
                  </a:lnTo>
                  <a:lnTo>
                    <a:pt x="551395" y="916470"/>
                  </a:lnTo>
                  <a:lnTo>
                    <a:pt x="549287" y="914819"/>
                  </a:lnTo>
                  <a:lnTo>
                    <a:pt x="546811" y="912876"/>
                  </a:lnTo>
                  <a:lnTo>
                    <a:pt x="537629" y="914819"/>
                  </a:lnTo>
                  <a:lnTo>
                    <a:pt x="533488" y="914742"/>
                  </a:lnTo>
                  <a:lnTo>
                    <a:pt x="532917" y="914488"/>
                  </a:lnTo>
                  <a:lnTo>
                    <a:pt x="528586" y="912558"/>
                  </a:lnTo>
                  <a:lnTo>
                    <a:pt x="527977" y="912482"/>
                  </a:lnTo>
                  <a:lnTo>
                    <a:pt x="527545" y="912622"/>
                  </a:lnTo>
                  <a:lnTo>
                    <a:pt x="522617" y="914488"/>
                  </a:lnTo>
                  <a:lnTo>
                    <a:pt x="522071" y="914146"/>
                  </a:lnTo>
                  <a:lnTo>
                    <a:pt x="517410" y="911237"/>
                  </a:lnTo>
                  <a:lnTo>
                    <a:pt x="507263" y="914146"/>
                  </a:lnTo>
                  <a:lnTo>
                    <a:pt x="502551" y="912622"/>
                  </a:lnTo>
                  <a:lnTo>
                    <a:pt x="496100" y="910729"/>
                  </a:lnTo>
                  <a:lnTo>
                    <a:pt x="493979" y="910983"/>
                  </a:lnTo>
                  <a:lnTo>
                    <a:pt x="487794" y="916978"/>
                  </a:lnTo>
                  <a:lnTo>
                    <a:pt x="486283" y="915250"/>
                  </a:lnTo>
                  <a:lnTo>
                    <a:pt x="484200" y="912876"/>
                  </a:lnTo>
                  <a:lnTo>
                    <a:pt x="480783" y="909332"/>
                  </a:lnTo>
                  <a:lnTo>
                    <a:pt x="477151" y="915250"/>
                  </a:lnTo>
                  <a:lnTo>
                    <a:pt x="465480" y="911339"/>
                  </a:lnTo>
                  <a:lnTo>
                    <a:pt x="465480" y="945781"/>
                  </a:lnTo>
                  <a:lnTo>
                    <a:pt x="464146" y="945667"/>
                  </a:lnTo>
                  <a:lnTo>
                    <a:pt x="462851" y="945845"/>
                  </a:lnTo>
                  <a:lnTo>
                    <a:pt x="462165" y="944841"/>
                  </a:lnTo>
                  <a:lnTo>
                    <a:pt x="462191" y="943432"/>
                  </a:lnTo>
                  <a:lnTo>
                    <a:pt x="462648" y="942924"/>
                  </a:lnTo>
                  <a:lnTo>
                    <a:pt x="463156" y="942276"/>
                  </a:lnTo>
                  <a:lnTo>
                    <a:pt x="464337" y="942213"/>
                  </a:lnTo>
                  <a:lnTo>
                    <a:pt x="465226" y="941870"/>
                  </a:lnTo>
                  <a:lnTo>
                    <a:pt x="465366" y="943800"/>
                  </a:lnTo>
                  <a:lnTo>
                    <a:pt x="465480" y="945781"/>
                  </a:lnTo>
                  <a:lnTo>
                    <a:pt x="465480" y="911339"/>
                  </a:lnTo>
                  <a:lnTo>
                    <a:pt x="460387" y="909637"/>
                  </a:lnTo>
                  <a:lnTo>
                    <a:pt x="460387" y="926693"/>
                  </a:lnTo>
                  <a:lnTo>
                    <a:pt x="458381" y="931113"/>
                  </a:lnTo>
                  <a:lnTo>
                    <a:pt x="454660" y="937983"/>
                  </a:lnTo>
                  <a:lnTo>
                    <a:pt x="453783" y="941324"/>
                  </a:lnTo>
                  <a:lnTo>
                    <a:pt x="449516" y="939419"/>
                  </a:lnTo>
                  <a:lnTo>
                    <a:pt x="449364" y="937374"/>
                  </a:lnTo>
                  <a:lnTo>
                    <a:pt x="448525" y="926033"/>
                  </a:lnTo>
                  <a:lnTo>
                    <a:pt x="448513" y="925906"/>
                  </a:lnTo>
                  <a:lnTo>
                    <a:pt x="449262" y="925410"/>
                  </a:lnTo>
                  <a:lnTo>
                    <a:pt x="450684" y="924471"/>
                  </a:lnTo>
                  <a:lnTo>
                    <a:pt x="455625" y="921321"/>
                  </a:lnTo>
                  <a:lnTo>
                    <a:pt x="460387" y="926693"/>
                  </a:lnTo>
                  <a:lnTo>
                    <a:pt x="460387" y="909637"/>
                  </a:lnTo>
                  <a:lnTo>
                    <a:pt x="450418" y="906284"/>
                  </a:lnTo>
                  <a:lnTo>
                    <a:pt x="449275" y="907669"/>
                  </a:lnTo>
                  <a:lnTo>
                    <a:pt x="446582" y="909447"/>
                  </a:lnTo>
                  <a:lnTo>
                    <a:pt x="446595" y="916470"/>
                  </a:lnTo>
                  <a:lnTo>
                    <a:pt x="447611" y="920927"/>
                  </a:lnTo>
                  <a:lnTo>
                    <a:pt x="447713" y="921524"/>
                  </a:lnTo>
                  <a:lnTo>
                    <a:pt x="448259" y="925690"/>
                  </a:lnTo>
                  <a:lnTo>
                    <a:pt x="448310" y="926033"/>
                  </a:lnTo>
                  <a:lnTo>
                    <a:pt x="448259" y="925690"/>
                  </a:lnTo>
                  <a:lnTo>
                    <a:pt x="445592" y="929208"/>
                  </a:lnTo>
                  <a:lnTo>
                    <a:pt x="439470" y="937374"/>
                  </a:lnTo>
                  <a:lnTo>
                    <a:pt x="437896" y="936447"/>
                  </a:lnTo>
                  <a:lnTo>
                    <a:pt x="435825" y="935901"/>
                  </a:lnTo>
                  <a:lnTo>
                    <a:pt x="430949" y="929919"/>
                  </a:lnTo>
                  <a:lnTo>
                    <a:pt x="427532" y="924991"/>
                  </a:lnTo>
                  <a:lnTo>
                    <a:pt x="415785" y="909332"/>
                  </a:lnTo>
                  <a:lnTo>
                    <a:pt x="412445" y="904976"/>
                  </a:lnTo>
                  <a:lnTo>
                    <a:pt x="408470" y="899985"/>
                  </a:lnTo>
                  <a:lnTo>
                    <a:pt x="407606" y="898944"/>
                  </a:lnTo>
                  <a:lnTo>
                    <a:pt x="404533" y="898601"/>
                  </a:lnTo>
                  <a:lnTo>
                    <a:pt x="403301" y="899299"/>
                  </a:lnTo>
                  <a:lnTo>
                    <a:pt x="402005" y="900074"/>
                  </a:lnTo>
                  <a:lnTo>
                    <a:pt x="401548" y="902449"/>
                  </a:lnTo>
                  <a:lnTo>
                    <a:pt x="400837" y="905090"/>
                  </a:lnTo>
                  <a:lnTo>
                    <a:pt x="401358" y="906157"/>
                  </a:lnTo>
                  <a:lnTo>
                    <a:pt x="401662" y="907669"/>
                  </a:lnTo>
                  <a:lnTo>
                    <a:pt x="404710" y="908659"/>
                  </a:lnTo>
                  <a:lnTo>
                    <a:pt x="409511" y="910272"/>
                  </a:lnTo>
                  <a:lnTo>
                    <a:pt x="413550" y="915835"/>
                  </a:lnTo>
                  <a:lnTo>
                    <a:pt x="415861" y="921524"/>
                  </a:lnTo>
                  <a:lnTo>
                    <a:pt x="426021" y="928001"/>
                  </a:lnTo>
                  <a:lnTo>
                    <a:pt x="425373" y="934783"/>
                  </a:lnTo>
                  <a:lnTo>
                    <a:pt x="430072" y="939825"/>
                  </a:lnTo>
                  <a:lnTo>
                    <a:pt x="430771" y="940676"/>
                  </a:lnTo>
                  <a:lnTo>
                    <a:pt x="438543" y="943838"/>
                  </a:lnTo>
                  <a:lnTo>
                    <a:pt x="445998" y="945718"/>
                  </a:lnTo>
                  <a:lnTo>
                    <a:pt x="458406" y="953363"/>
                  </a:lnTo>
                  <a:lnTo>
                    <a:pt x="461873" y="960932"/>
                  </a:lnTo>
                  <a:lnTo>
                    <a:pt x="469480" y="963409"/>
                  </a:lnTo>
                  <a:lnTo>
                    <a:pt x="471728" y="964209"/>
                  </a:lnTo>
                  <a:lnTo>
                    <a:pt x="473773" y="965593"/>
                  </a:lnTo>
                  <a:lnTo>
                    <a:pt x="475361" y="966355"/>
                  </a:lnTo>
                  <a:lnTo>
                    <a:pt x="502119" y="956386"/>
                  </a:lnTo>
                  <a:lnTo>
                    <a:pt x="500214" y="950302"/>
                  </a:lnTo>
                  <a:lnTo>
                    <a:pt x="496608" y="946823"/>
                  </a:lnTo>
                  <a:lnTo>
                    <a:pt x="495236" y="945845"/>
                  </a:lnTo>
                  <a:lnTo>
                    <a:pt x="490664" y="942594"/>
                  </a:lnTo>
                  <a:lnTo>
                    <a:pt x="488276" y="940892"/>
                  </a:lnTo>
                  <a:lnTo>
                    <a:pt x="488061" y="940739"/>
                  </a:lnTo>
                  <a:lnTo>
                    <a:pt x="482828" y="938542"/>
                  </a:lnTo>
                  <a:lnTo>
                    <a:pt x="478332" y="934643"/>
                  </a:lnTo>
                  <a:lnTo>
                    <a:pt x="478332" y="941870"/>
                  </a:lnTo>
                  <a:lnTo>
                    <a:pt x="477621" y="942390"/>
                  </a:lnTo>
                  <a:lnTo>
                    <a:pt x="477253" y="942594"/>
                  </a:lnTo>
                  <a:lnTo>
                    <a:pt x="476872" y="942454"/>
                  </a:lnTo>
                  <a:lnTo>
                    <a:pt x="476338" y="942327"/>
                  </a:lnTo>
                  <a:lnTo>
                    <a:pt x="476084" y="941870"/>
                  </a:lnTo>
                  <a:lnTo>
                    <a:pt x="476427" y="941324"/>
                  </a:lnTo>
                  <a:lnTo>
                    <a:pt x="476643" y="940892"/>
                  </a:lnTo>
                  <a:lnTo>
                    <a:pt x="478332" y="941870"/>
                  </a:lnTo>
                  <a:lnTo>
                    <a:pt x="478332" y="934643"/>
                  </a:lnTo>
                  <a:lnTo>
                    <a:pt x="476542" y="933081"/>
                  </a:lnTo>
                  <a:lnTo>
                    <a:pt x="475234" y="931951"/>
                  </a:lnTo>
                  <a:lnTo>
                    <a:pt x="469036" y="933081"/>
                  </a:lnTo>
                  <a:lnTo>
                    <a:pt x="466471" y="926566"/>
                  </a:lnTo>
                  <a:lnTo>
                    <a:pt x="470001" y="927061"/>
                  </a:lnTo>
                  <a:lnTo>
                    <a:pt x="472452" y="927100"/>
                  </a:lnTo>
                  <a:lnTo>
                    <a:pt x="482346" y="929601"/>
                  </a:lnTo>
                  <a:lnTo>
                    <a:pt x="487845" y="934935"/>
                  </a:lnTo>
                  <a:lnTo>
                    <a:pt x="499287" y="943838"/>
                  </a:lnTo>
                  <a:lnTo>
                    <a:pt x="510374" y="952246"/>
                  </a:lnTo>
                  <a:lnTo>
                    <a:pt x="518668" y="949731"/>
                  </a:lnTo>
                  <a:lnTo>
                    <a:pt x="527951" y="950201"/>
                  </a:lnTo>
                  <a:lnTo>
                    <a:pt x="528116" y="949731"/>
                  </a:lnTo>
                  <a:lnTo>
                    <a:pt x="531304" y="940295"/>
                  </a:lnTo>
                  <a:lnTo>
                    <a:pt x="533742" y="940892"/>
                  </a:lnTo>
                  <a:lnTo>
                    <a:pt x="535571" y="941387"/>
                  </a:lnTo>
                  <a:lnTo>
                    <a:pt x="537502" y="941768"/>
                  </a:lnTo>
                  <a:lnTo>
                    <a:pt x="537908" y="941832"/>
                  </a:lnTo>
                  <a:lnTo>
                    <a:pt x="538416" y="941451"/>
                  </a:lnTo>
                  <a:lnTo>
                    <a:pt x="539877" y="940866"/>
                  </a:lnTo>
                  <a:lnTo>
                    <a:pt x="540435" y="940295"/>
                  </a:lnTo>
                  <a:lnTo>
                    <a:pt x="553732" y="926566"/>
                  </a:lnTo>
                  <a:lnTo>
                    <a:pt x="554609" y="925664"/>
                  </a:lnTo>
                  <a:lnTo>
                    <a:pt x="558800" y="922959"/>
                  </a:lnTo>
                  <a:lnTo>
                    <a:pt x="565010" y="927138"/>
                  </a:lnTo>
                  <a:lnTo>
                    <a:pt x="567270" y="922959"/>
                  </a:lnTo>
                  <a:lnTo>
                    <a:pt x="568159" y="921321"/>
                  </a:lnTo>
                  <a:lnTo>
                    <a:pt x="568375" y="920927"/>
                  </a:lnTo>
                  <a:close/>
                </a:path>
                <a:path w="873125" h="1142364">
                  <a:moveTo>
                    <a:pt x="570598" y="311670"/>
                  </a:moveTo>
                  <a:lnTo>
                    <a:pt x="569353" y="310083"/>
                  </a:lnTo>
                  <a:lnTo>
                    <a:pt x="568007" y="308457"/>
                  </a:lnTo>
                  <a:lnTo>
                    <a:pt x="566775" y="306882"/>
                  </a:lnTo>
                  <a:lnTo>
                    <a:pt x="567880" y="308584"/>
                  </a:lnTo>
                  <a:lnTo>
                    <a:pt x="568896" y="310324"/>
                  </a:lnTo>
                  <a:lnTo>
                    <a:pt x="570014" y="312026"/>
                  </a:lnTo>
                  <a:lnTo>
                    <a:pt x="570395" y="311772"/>
                  </a:lnTo>
                  <a:lnTo>
                    <a:pt x="570598" y="311670"/>
                  </a:lnTo>
                  <a:close/>
                </a:path>
                <a:path w="873125" h="1142364">
                  <a:moveTo>
                    <a:pt x="576275" y="328142"/>
                  </a:moveTo>
                  <a:lnTo>
                    <a:pt x="576021" y="327672"/>
                  </a:lnTo>
                  <a:lnTo>
                    <a:pt x="575894" y="328206"/>
                  </a:lnTo>
                  <a:lnTo>
                    <a:pt x="576275" y="328142"/>
                  </a:lnTo>
                  <a:close/>
                </a:path>
                <a:path w="873125" h="1142364">
                  <a:moveTo>
                    <a:pt x="580847" y="327266"/>
                  </a:moveTo>
                  <a:lnTo>
                    <a:pt x="580377" y="326605"/>
                  </a:lnTo>
                  <a:lnTo>
                    <a:pt x="579843" y="325704"/>
                  </a:lnTo>
                  <a:lnTo>
                    <a:pt x="579107" y="324548"/>
                  </a:lnTo>
                  <a:lnTo>
                    <a:pt x="578751" y="324294"/>
                  </a:lnTo>
                  <a:lnTo>
                    <a:pt x="578421" y="323951"/>
                  </a:lnTo>
                  <a:lnTo>
                    <a:pt x="578497" y="324700"/>
                  </a:lnTo>
                  <a:lnTo>
                    <a:pt x="578281" y="325755"/>
                  </a:lnTo>
                  <a:lnTo>
                    <a:pt x="579323" y="326796"/>
                  </a:lnTo>
                  <a:lnTo>
                    <a:pt x="580377" y="327050"/>
                  </a:lnTo>
                  <a:lnTo>
                    <a:pt x="580847" y="327266"/>
                  </a:lnTo>
                  <a:close/>
                </a:path>
                <a:path w="873125" h="1142364">
                  <a:moveTo>
                    <a:pt x="580923" y="327494"/>
                  </a:moveTo>
                  <a:lnTo>
                    <a:pt x="579488" y="327672"/>
                  </a:lnTo>
                  <a:lnTo>
                    <a:pt x="576275" y="328142"/>
                  </a:lnTo>
                  <a:lnTo>
                    <a:pt x="578942" y="333006"/>
                  </a:lnTo>
                  <a:lnTo>
                    <a:pt x="579907" y="330492"/>
                  </a:lnTo>
                  <a:lnTo>
                    <a:pt x="580390" y="328955"/>
                  </a:lnTo>
                  <a:lnTo>
                    <a:pt x="580923" y="327494"/>
                  </a:lnTo>
                  <a:close/>
                </a:path>
                <a:path w="873125" h="1142364">
                  <a:moveTo>
                    <a:pt x="581279" y="327456"/>
                  </a:moveTo>
                  <a:lnTo>
                    <a:pt x="580847" y="327266"/>
                  </a:lnTo>
                  <a:lnTo>
                    <a:pt x="580961" y="327418"/>
                  </a:lnTo>
                  <a:lnTo>
                    <a:pt x="581279" y="327456"/>
                  </a:lnTo>
                  <a:close/>
                </a:path>
                <a:path w="873125" h="1142364">
                  <a:moveTo>
                    <a:pt x="598652" y="838504"/>
                  </a:moveTo>
                  <a:lnTo>
                    <a:pt x="597547" y="831443"/>
                  </a:lnTo>
                  <a:lnTo>
                    <a:pt x="592467" y="831888"/>
                  </a:lnTo>
                  <a:lnTo>
                    <a:pt x="588441" y="831735"/>
                  </a:lnTo>
                  <a:lnTo>
                    <a:pt x="584619" y="831545"/>
                  </a:lnTo>
                  <a:lnTo>
                    <a:pt x="584428" y="835329"/>
                  </a:lnTo>
                  <a:lnTo>
                    <a:pt x="583590" y="838060"/>
                  </a:lnTo>
                  <a:lnTo>
                    <a:pt x="585228" y="837285"/>
                  </a:lnTo>
                  <a:lnTo>
                    <a:pt x="586905" y="835799"/>
                  </a:lnTo>
                  <a:lnTo>
                    <a:pt x="591693" y="836282"/>
                  </a:lnTo>
                  <a:lnTo>
                    <a:pt x="594842" y="837501"/>
                  </a:lnTo>
                  <a:lnTo>
                    <a:pt x="598652" y="838504"/>
                  </a:lnTo>
                  <a:close/>
                </a:path>
                <a:path w="873125" h="1142364">
                  <a:moveTo>
                    <a:pt x="600100" y="848360"/>
                  </a:moveTo>
                  <a:lnTo>
                    <a:pt x="599046" y="848956"/>
                  </a:lnTo>
                  <a:lnTo>
                    <a:pt x="599986" y="849630"/>
                  </a:lnTo>
                  <a:lnTo>
                    <a:pt x="600100" y="848360"/>
                  </a:lnTo>
                  <a:close/>
                </a:path>
                <a:path w="873125" h="1142364">
                  <a:moveTo>
                    <a:pt x="607187" y="374116"/>
                  </a:moveTo>
                  <a:lnTo>
                    <a:pt x="607072" y="372795"/>
                  </a:lnTo>
                  <a:lnTo>
                    <a:pt x="606158" y="373265"/>
                  </a:lnTo>
                  <a:lnTo>
                    <a:pt x="607187" y="374116"/>
                  </a:lnTo>
                  <a:close/>
                </a:path>
                <a:path w="873125" h="1142364">
                  <a:moveTo>
                    <a:pt x="612851" y="922350"/>
                  </a:moveTo>
                  <a:lnTo>
                    <a:pt x="612571" y="922350"/>
                  </a:lnTo>
                  <a:lnTo>
                    <a:pt x="612749" y="922566"/>
                  </a:lnTo>
                  <a:lnTo>
                    <a:pt x="612851" y="922350"/>
                  </a:lnTo>
                  <a:close/>
                </a:path>
                <a:path w="873125" h="1142364">
                  <a:moveTo>
                    <a:pt x="613079" y="921461"/>
                  </a:moveTo>
                  <a:lnTo>
                    <a:pt x="612571" y="921626"/>
                  </a:lnTo>
                  <a:lnTo>
                    <a:pt x="612851" y="921689"/>
                  </a:lnTo>
                  <a:lnTo>
                    <a:pt x="613079" y="921461"/>
                  </a:lnTo>
                  <a:close/>
                </a:path>
                <a:path w="873125" h="1142364">
                  <a:moveTo>
                    <a:pt x="615238" y="924890"/>
                  </a:moveTo>
                  <a:lnTo>
                    <a:pt x="613524" y="923620"/>
                  </a:lnTo>
                  <a:lnTo>
                    <a:pt x="612749" y="922566"/>
                  </a:lnTo>
                  <a:lnTo>
                    <a:pt x="607352" y="933780"/>
                  </a:lnTo>
                  <a:lnTo>
                    <a:pt x="601802" y="945210"/>
                  </a:lnTo>
                  <a:lnTo>
                    <a:pt x="596404" y="956640"/>
                  </a:lnTo>
                  <a:lnTo>
                    <a:pt x="587489" y="976960"/>
                  </a:lnTo>
                  <a:lnTo>
                    <a:pt x="583552" y="985126"/>
                  </a:lnTo>
                  <a:lnTo>
                    <a:pt x="583552" y="1027760"/>
                  </a:lnTo>
                  <a:lnTo>
                    <a:pt x="583463" y="1029030"/>
                  </a:lnTo>
                  <a:lnTo>
                    <a:pt x="582155" y="1029030"/>
                  </a:lnTo>
                  <a:lnTo>
                    <a:pt x="583222" y="1027760"/>
                  </a:lnTo>
                  <a:lnTo>
                    <a:pt x="583552" y="1027760"/>
                  </a:lnTo>
                  <a:lnTo>
                    <a:pt x="583552" y="985126"/>
                  </a:lnTo>
                  <a:lnTo>
                    <a:pt x="583196" y="985850"/>
                  </a:lnTo>
                  <a:lnTo>
                    <a:pt x="578751" y="993470"/>
                  </a:lnTo>
                  <a:lnTo>
                    <a:pt x="574852" y="1001369"/>
                  </a:lnTo>
                  <a:lnTo>
                    <a:pt x="574852" y="1053122"/>
                  </a:lnTo>
                  <a:lnTo>
                    <a:pt x="573646" y="1050620"/>
                  </a:lnTo>
                  <a:lnTo>
                    <a:pt x="574687" y="1050620"/>
                  </a:lnTo>
                  <a:lnTo>
                    <a:pt x="574827" y="1051890"/>
                  </a:lnTo>
                  <a:lnTo>
                    <a:pt x="574852" y="1053122"/>
                  </a:lnTo>
                  <a:lnTo>
                    <a:pt x="574852" y="1001369"/>
                  </a:lnTo>
                  <a:lnTo>
                    <a:pt x="574459" y="1002157"/>
                  </a:lnTo>
                  <a:lnTo>
                    <a:pt x="574459" y="1027760"/>
                  </a:lnTo>
                  <a:lnTo>
                    <a:pt x="573938" y="1027760"/>
                  </a:lnTo>
                  <a:lnTo>
                    <a:pt x="573671" y="1029030"/>
                  </a:lnTo>
                  <a:lnTo>
                    <a:pt x="573595" y="1027760"/>
                  </a:lnTo>
                  <a:lnTo>
                    <a:pt x="573519" y="1026490"/>
                  </a:lnTo>
                  <a:lnTo>
                    <a:pt x="573836" y="1026490"/>
                  </a:lnTo>
                  <a:lnTo>
                    <a:pt x="574459" y="1027760"/>
                  </a:lnTo>
                  <a:lnTo>
                    <a:pt x="574459" y="1002157"/>
                  </a:lnTo>
                  <a:lnTo>
                    <a:pt x="574357" y="1002360"/>
                  </a:lnTo>
                  <a:lnTo>
                    <a:pt x="572833" y="1004900"/>
                  </a:lnTo>
                  <a:lnTo>
                    <a:pt x="572566" y="1005179"/>
                  </a:lnTo>
                  <a:lnTo>
                    <a:pt x="572566" y="1036650"/>
                  </a:lnTo>
                  <a:lnTo>
                    <a:pt x="571004" y="1037920"/>
                  </a:lnTo>
                  <a:lnTo>
                    <a:pt x="569099" y="1034110"/>
                  </a:lnTo>
                  <a:lnTo>
                    <a:pt x="568236" y="1032840"/>
                  </a:lnTo>
                  <a:lnTo>
                    <a:pt x="569125" y="1032840"/>
                  </a:lnTo>
                  <a:lnTo>
                    <a:pt x="570306" y="1034110"/>
                  </a:lnTo>
                  <a:lnTo>
                    <a:pt x="572566" y="1036650"/>
                  </a:lnTo>
                  <a:lnTo>
                    <a:pt x="572566" y="1005179"/>
                  </a:lnTo>
                  <a:lnTo>
                    <a:pt x="570306" y="1007440"/>
                  </a:lnTo>
                  <a:lnTo>
                    <a:pt x="568477" y="1010843"/>
                  </a:lnTo>
                  <a:lnTo>
                    <a:pt x="568223" y="1010424"/>
                  </a:lnTo>
                  <a:lnTo>
                    <a:pt x="568223" y="1011555"/>
                  </a:lnTo>
                  <a:lnTo>
                    <a:pt x="567994" y="1013790"/>
                  </a:lnTo>
                  <a:lnTo>
                    <a:pt x="567880" y="1018870"/>
                  </a:lnTo>
                  <a:lnTo>
                    <a:pt x="564680" y="1020686"/>
                  </a:lnTo>
                  <a:lnTo>
                    <a:pt x="564680" y="1022680"/>
                  </a:lnTo>
                  <a:lnTo>
                    <a:pt x="563765" y="1023950"/>
                  </a:lnTo>
                  <a:lnTo>
                    <a:pt x="562597" y="1025220"/>
                  </a:lnTo>
                  <a:lnTo>
                    <a:pt x="561606" y="1025220"/>
                  </a:lnTo>
                  <a:lnTo>
                    <a:pt x="561530" y="1023950"/>
                  </a:lnTo>
                  <a:lnTo>
                    <a:pt x="561098" y="1022680"/>
                  </a:lnTo>
                  <a:lnTo>
                    <a:pt x="561403" y="1022680"/>
                  </a:lnTo>
                  <a:lnTo>
                    <a:pt x="561594" y="1021410"/>
                  </a:lnTo>
                  <a:lnTo>
                    <a:pt x="563410" y="1021410"/>
                  </a:lnTo>
                  <a:lnTo>
                    <a:pt x="563765" y="1021410"/>
                  </a:lnTo>
                  <a:lnTo>
                    <a:pt x="564680" y="1022680"/>
                  </a:lnTo>
                  <a:lnTo>
                    <a:pt x="564680" y="1020686"/>
                  </a:lnTo>
                  <a:lnTo>
                    <a:pt x="563803" y="1021181"/>
                  </a:lnTo>
                  <a:lnTo>
                    <a:pt x="562432" y="1015060"/>
                  </a:lnTo>
                  <a:lnTo>
                    <a:pt x="562749" y="1015060"/>
                  </a:lnTo>
                  <a:lnTo>
                    <a:pt x="568223" y="1011555"/>
                  </a:lnTo>
                  <a:lnTo>
                    <a:pt x="568223" y="1010424"/>
                  </a:lnTo>
                  <a:lnTo>
                    <a:pt x="567207" y="1008710"/>
                  </a:lnTo>
                  <a:lnTo>
                    <a:pt x="566458" y="1007440"/>
                  </a:lnTo>
                  <a:lnTo>
                    <a:pt x="565454" y="1004900"/>
                  </a:lnTo>
                  <a:lnTo>
                    <a:pt x="564946" y="1003630"/>
                  </a:lnTo>
                  <a:lnTo>
                    <a:pt x="565492" y="1001090"/>
                  </a:lnTo>
                  <a:lnTo>
                    <a:pt x="568452" y="998550"/>
                  </a:lnTo>
                  <a:lnTo>
                    <a:pt x="571754" y="997280"/>
                  </a:lnTo>
                  <a:lnTo>
                    <a:pt x="572427" y="996010"/>
                  </a:lnTo>
                  <a:lnTo>
                    <a:pt x="588098" y="960450"/>
                  </a:lnTo>
                  <a:lnTo>
                    <a:pt x="590143" y="954100"/>
                  </a:lnTo>
                  <a:lnTo>
                    <a:pt x="589330" y="946480"/>
                  </a:lnTo>
                  <a:lnTo>
                    <a:pt x="589191" y="945210"/>
                  </a:lnTo>
                  <a:lnTo>
                    <a:pt x="597408" y="941400"/>
                  </a:lnTo>
                  <a:lnTo>
                    <a:pt x="605358" y="922350"/>
                  </a:lnTo>
                  <a:lnTo>
                    <a:pt x="606425" y="919810"/>
                  </a:lnTo>
                  <a:lnTo>
                    <a:pt x="611187" y="908380"/>
                  </a:lnTo>
                  <a:lnTo>
                    <a:pt x="609015" y="909650"/>
                  </a:lnTo>
                  <a:lnTo>
                    <a:pt x="607098" y="909650"/>
                  </a:lnTo>
                  <a:lnTo>
                    <a:pt x="599782" y="914654"/>
                  </a:lnTo>
                  <a:lnTo>
                    <a:pt x="599782" y="921080"/>
                  </a:lnTo>
                  <a:lnTo>
                    <a:pt x="599338" y="922350"/>
                  </a:lnTo>
                  <a:lnTo>
                    <a:pt x="598970" y="922350"/>
                  </a:lnTo>
                  <a:lnTo>
                    <a:pt x="598754" y="921080"/>
                  </a:lnTo>
                  <a:lnTo>
                    <a:pt x="598462" y="921080"/>
                  </a:lnTo>
                  <a:lnTo>
                    <a:pt x="598868" y="919810"/>
                  </a:lnTo>
                  <a:lnTo>
                    <a:pt x="599465" y="919810"/>
                  </a:lnTo>
                  <a:lnTo>
                    <a:pt x="599782" y="921080"/>
                  </a:lnTo>
                  <a:lnTo>
                    <a:pt x="599782" y="914654"/>
                  </a:lnTo>
                  <a:lnTo>
                    <a:pt x="597814" y="916000"/>
                  </a:lnTo>
                  <a:lnTo>
                    <a:pt x="588772" y="921080"/>
                  </a:lnTo>
                  <a:lnTo>
                    <a:pt x="579577" y="927430"/>
                  </a:lnTo>
                  <a:lnTo>
                    <a:pt x="574459" y="930097"/>
                  </a:lnTo>
                  <a:lnTo>
                    <a:pt x="574459" y="962990"/>
                  </a:lnTo>
                  <a:lnTo>
                    <a:pt x="572401" y="962990"/>
                  </a:lnTo>
                  <a:lnTo>
                    <a:pt x="570344" y="964260"/>
                  </a:lnTo>
                  <a:lnTo>
                    <a:pt x="567639" y="964260"/>
                  </a:lnTo>
                  <a:lnTo>
                    <a:pt x="566928" y="962990"/>
                  </a:lnTo>
                  <a:lnTo>
                    <a:pt x="566254" y="961720"/>
                  </a:lnTo>
                  <a:lnTo>
                    <a:pt x="567220" y="961720"/>
                  </a:lnTo>
                  <a:lnTo>
                    <a:pt x="568172" y="960450"/>
                  </a:lnTo>
                  <a:lnTo>
                    <a:pt x="572643" y="960450"/>
                  </a:lnTo>
                  <a:lnTo>
                    <a:pt x="574395" y="961720"/>
                  </a:lnTo>
                  <a:lnTo>
                    <a:pt x="574459" y="962990"/>
                  </a:lnTo>
                  <a:lnTo>
                    <a:pt x="574459" y="930097"/>
                  </a:lnTo>
                  <a:lnTo>
                    <a:pt x="569823" y="932510"/>
                  </a:lnTo>
                  <a:lnTo>
                    <a:pt x="566026" y="933780"/>
                  </a:lnTo>
                  <a:lnTo>
                    <a:pt x="564311" y="937590"/>
                  </a:lnTo>
                  <a:lnTo>
                    <a:pt x="565670" y="943940"/>
                  </a:lnTo>
                  <a:lnTo>
                    <a:pt x="564451" y="945210"/>
                  </a:lnTo>
                  <a:lnTo>
                    <a:pt x="563841" y="946480"/>
                  </a:lnTo>
                  <a:lnTo>
                    <a:pt x="561086" y="943940"/>
                  </a:lnTo>
                  <a:lnTo>
                    <a:pt x="559930" y="943330"/>
                  </a:lnTo>
                  <a:lnTo>
                    <a:pt x="559930" y="1031570"/>
                  </a:lnTo>
                  <a:lnTo>
                    <a:pt x="555802" y="1039190"/>
                  </a:lnTo>
                  <a:lnTo>
                    <a:pt x="552272" y="1046810"/>
                  </a:lnTo>
                  <a:lnTo>
                    <a:pt x="548513" y="1053160"/>
                  </a:lnTo>
                  <a:lnTo>
                    <a:pt x="543648" y="1059510"/>
                  </a:lnTo>
                  <a:lnTo>
                    <a:pt x="540994" y="1062050"/>
                  </a:lnTo>
                  <a:lnTo>
                    <a:pt x="540512" y="1067130"/>
                  </a:lnTo>
                  <a:lnTo>
                    <a:pt x="538340" y="1069670"/>
                  </a:lnTo>
                  <a:lnTo>
                    <a:pt x="537260" y="1072210"/>
                  </a:lnTo>
                  <a:lnTo>
                    <a:pt x="534568" y="1072210"/>
                  </a:lnTo>
                  <a:lnTo>
                    <a:pt x="532790" y="1073480"/>
                  </a:lnTo>
                  <a:lnTo>
                    <a:pt x="532650" y="1072210"/>
                  </a:lnTo>
                  <a:lnTo>
                    <a:pt x="531317" y="1060780"/>
                  </a:lnTo>
                  <a:lnTo>
                    <a:pt x="530517" y="1054430"/>
                  </a:lnTo>
                  <a:lnTo>
                    <a:pt x="533298" y="1055700"/>
                  </a:lnTo>
                  <a:lnTo>
                    <a:pt x="539064" y="1058240"/>
                  </a:lnTo>
                  <a:lnTo>
                    <a:pt x="540994" y="1054430"/>
                  </a:lnTo>
                  <a:lnTo>
                    <a:pt x="554418" y="1027760"/>
                  </a:lnTo>
                  <a:lnTo>
                    <a:pt x="556412" y="1029030"/>
                  </a:lnTo>
                  <a:lnTo>
                    <a:pt x="559930" y="1031570"/>
                  </a:lnTo>
                  <a:lnTo>
                    <a:pt x="559930" y="943330"/>
                  </a:lnTo>
                  <a:lnTo>
                    <a:pt x="558723" y="942670"/>
                  </a:lnTo>
                  <a:lnTo>
                    <a:pt x="558241" y="942251"/>
                  </a:lnTo>
                  <a:lnTo>
                    <a:pt x="558241" y="998550"/>
                  </a:lnTo>
                  <a:lnTo>
                    <a:pt x="556247" y="998550"/>
                  </a:lnTo>
                  <a:lnTo>
                    <a:pt x="556336" y="996010"/>
                  </a:lnTo>
                  <a:lnTo>
                    <a:pt x="557911" y="996010"/>
                  </a:lnTo>
                  <a:lnTo>
                    <a:pt x="558025" y="997280"/>
                  </a:lnTo>
                  <a:lnTo>
                    <a:pt x="558241" y="998550"/>
                  </a:lnTo>
                  <a:lnTo>
                    <a:pt x="558241" y="942251"/>
                  </a:lnTo>
                  <a:lnTo>
                    <a:pt x="555840" y="940130"/>
                  </a:lnTo>
                  <a:lnTo>
                    <a:pt x="541528" y="951560"/>
                  </a:lnTo>
                  <a:lnTo>
                    <a:pt x="537756" y="957910"/>
                  </a:lnTo>
                  <a:lnTo>
                    <a:pt x="533730" y="964260"/>
                  </a:lnTo>
                  <a:lnTo>
                    <a:pt x="530250" y="971588"/>
                  </a:lnTo>
                  <a:lnTo>
                    <a:pt x="530250" y="1082370"/>
                  </a:lnTo>
                  <a:lnTo>
                    <a:pt x="529983" y="1083640"/>
                  </a:lnTo>
                  <a:lnTo>
                    <a:pt x="524370" y="1083640"/>
                  </a:lnTo>
                  <a:lnTo>
                    <a:pt x="524370" y="1107770"/>
                  </a:lnTo>
                  <a:lnTo>
                    <a:pt x="523049" y="1107770"/>
                  </a:lnTo>
                  <a:lnTo>
                    <a:pt x="522935" y="1106500"/>
                  </a:lnTo>
                  <a:lnTo>
                    <a:pt x="522744" y="1105230"/>
                  </a:lnTo>
                  <a:lnTo>
                    <a:pt x="523925" y="1105230"/>
                  </a:lnTo>
                  <a:lnTo>
                    <a:pt x="524268" y="1106500"/>
                  </a:lnTo>
                  <a:lnTo>
                    <a:pt x="524370" y="1107770"/>
                  </a:lnTo>
                  <a:lnTo>
                    <a:pt x="524370" y="1083640"/>
                  </a:lnTo>
                  <a:lnTo>
                    <a:pt x="522693" y="1083640"/>
                  </a:lnTo>
                  <a:lnTo>
                    <a:pt x="523303" y="1092530"/>
                  </a:lnTo>
                  <a:lnTo>
                    <a:pt x="517017" y="1096340"/>
                  </a:lnTo>
                  <a:lnTo>
                    <a:pt x="516864" y="1093800"/>
                  </a:lnTo>
                  <a:lnTo>
                    <a:pt x="516712" y="1091260"/>
                  </a:lnTo>
                  <a:lnTo>
                    <a:pt x="516559" y="1088720"/>
                  </a:lnTo>
                  <a:lnTo>
                    <a:pt x="517994" y="1086180"/>
                  </a:lnTo>
                  <a:lnTo>
                    <a:pt x="523125" y="1082370"/>
                  </a:lnTo>
                  <a:lnTo>
                    <a:pt x="524789" y="1081100"/>
                  </a:lnTo>
                  <a:lnTo>
                    <a:pt x="530047" y="1081100"/>
                  </a:lnTo>
                  <a:lnTo>
                    <a:pt x="530250" y="1082370"/>
                  </a:lnTo>
                  <a:lnTo>
                    <a:pt x="530250" y="971588"/>
                  </a:lnTo>
                  <a:lnTo>
                    <a:pt x="530110" y="971880"/>
                  </a:lnTo>
                  <a:lnTo>
                    <a:pt x="527545" y="979500"/>
                  </a:lnTo>
                  <a:lnTo>
                    <a:pt x="522833" y="985850"/>
                  </a:lnTo>
                  <a:lnTo>
                    <a:pt x="518210" y="992200"/>
                  </a:lnTo>
                  <a:lnTo>
                    <a:pt x="511911" y="999820"/>
                  </a:lnTo>
                  <a:lnTo>
                    <a:pt x="509600" y="1001090"/>
                  </a:lnTo>
                  <a:lnTo>
                    <a:pt x="506463" y="1003630"/>
                  </a:lnTo>
                  <a:lnTo>
                    <a:pt x="505802" y="996010"/>
                  </a:lnTo>
                  <a:lnTo>
                    <a:pt x="510768" y="994740"/>
                  </a:lnTo>
                  <a:lnTo>
                    <a:pt x="514172" y="987120"/>
                  </a:lnTo>
                  <a:lnTo>
                    <a:pt x="515594" y="982040"/>
                  </a:lnTo>
                  <a:lnTo>
                    <a:pt x="516572" y="979500"/>
                  </a:lnTo>
                  <a:lnTo>
                    <a:pt x="517550" y="976960"/>
                  </a:lnTo>
                  <a:lnTo>
                    <a:pt x="520979" y="978230"/>
                  </a:lnTo>
                  <a:lnTo>
                    <a:pt x="524217" y="978230"/>
                  </a:lnTo>
                  <a:lnTo>
                    <a:pt x="527545" y="979500"/>
                  </a:lnTo>
                  <a:lnTo>
                    <a:pt x="525500" y="976960"/>
                  </a:lnTo>
                  <a:lnTo>
                    <a:pt x="522427" y="973150"/>
                  </a:lnTo>
                  <a:lnTo>
                    <a:pt x="522795" y="965530"/>
                  </a:lnTo>
                  <a:lnTo>
                    <a:pt x="519099" y="959180"/>
                  </a:lnTo>
                  <a:lnTo>
                    <a:pt x="510349" y="960450"/>
                  </a:lnTo>
                  <a:lnTo>
                    <a:pt x="502716" y="962990"/>
                  </a:lnTo>
                  <a:lnTo>
                    <a:pt x="500722" y="965238"/>
                  </a:lnTo>
                  <a:lnTo>
                    <a:pt x="500722" y="1012520"/>
                  </a:lnTo>
                  <a:lnTo>
                    <a:pt x="498627" y="1021410"/>
                  </a:lnTo>
                  <a:lnTo>
                    <a:pt x="495185" y="1027760"/>
                  </a:lnTo>
                  <a:lnTo>
                    <a:pt x="494753" y="1028255"/>
                  </a:lnTo>
                  <a:lnTo>
                    <a:pt x="494753" y="1091260"/>
                  </a:lnTo>
                  <a:lnTo>
                    <a:pt x="494309" y="1092530"/>
                  </a:lnTo>
                  <a:lnTo>
                    <a:pt x="493953" y="1093800"/>
                  </a:lnTo>
                  <a:lnTo>
                    <a:pt x="492010" y="1093800"/>
                  </a:lnTo>
                  <a:lnTo>
                    <a:pt x="492417" y="1091260"/>
                  </a:lnTo>
                  <a:lnTo>
                    <a:pt x="494753" y="1091260"/>
                  </a:lnTo>
                  <a:lnTo>
                    <a:pt x="494753" y="1028255"/>
                  </a:lnTo>
                  <a:lnTo>
                    <a:pt x="489585" y="1034110"/>
                  </a:lnTo>
                  <a:lnTo>
                    <a:pt x="485305" y="1039190"/>
                  </a:lnTo>
                  <a:lnTo>
                    <a:pt x="482803" y="1045540"/>
                  </a:lnTo>
                  <a:lnTo>
                    <a:pt x="482320" y="1051890"/>
                  </a:lnTo>
                  <a:lnTo>
                    <a:pt x="484111" y="1058240"/>
                  </a:lnTo>
                  <a:lnTo>
                    <a:pt x="485698" y="1062050"/>
                  </a:lnTo>
                  <a:lnTo>
                    <a:pt x="486448" y="1067130"/>
                  </a:lnTo>
                  <a:lnTo>
                    <a:pt x="482688" y="1072210"/>
                  </a:lnTo>
                  <a:lnTo>
                    <a:pt x="481799" y="1071410"/>
                  </a:lnTo>
                  <a:lnTo>
                    <a:pt x="481799" y="1078560"/>
                  </a:lnTo>
                  <a:lnTo>
                    <a:pt x="481799" y="1079830"/>
                  </a:lnTo>
                  <a:lnTo>
                    <a:pt x="479412" y="1079830"/>
                  </a:lnTo>
                  <a:lnTo>
                    <a:pt x="479437" y="1078560"/>
                  </a:lnTo>
                  <a:lnTo>
                    <a:pt x="481799" y="1078560"/>
                  </a:lnTo>
                  <a:lnTo>
                    <a:pt x="481799" y="1071410"/>
                  </a:lnTo>
                  <a:lnTo>
                    <a:pt x="477088" y="1067130"/>
                  </a:lnTo>
                  <a:lnTo>
                    <a:pt x="479158" y="1063320"/>
                  </a:lnTo>
                  <a:lnTo>
                    <a:pt x="481914" y="1058240"/>
                  </a:lnTo>
                  <a:lnTo>
                    <a:pt x="474014" y="1055700"/>
                  </a:lnTo>
                  <a:lnTo>
                    <a:pt x="469341" y="1063320"/>
                  </a:lnTo>
                  <a:lnTo>
                    <a:pt x="465442" y="1062050"/>
                  </a:lnTo>
                  <a:lnTo>
                    <a:pt x="463029" y="1062050"/>
                  </a:lnTo>
                  <a:lnTo>
                    <a:pt x="459003" y="1067130"/>
                  </a:lnTo>
                  <a:lnTo>
                    <a:pt x="454177" y="1070940"/>
                  </a:lnTo>
                  <a:lnTo>
                    <a:pt x="449414" y="1076020"/>
                  </a:lnTo>
                  <a:lnTo>
                    <a:pt x="445592" y="1081100"/>
                  </a:lnTo>
                  <a:lnTo>
                    <a:pt x="445071" y="1079830"/>
                  </a:lnTo>
                  <a:lnTo>
                    <a:pt x="443814" y="1078560"/>
                  </a:lnTo>
                  <a:lnTo>
                    <a:pt x="444144" y="1077290"/>
                  </a:lnTo>
                  <a:lnTo>
                    <a:pt x="446798" y="1072210"/>
                  </a:lnTo>
                  <a:lnTo>
                    <a:pt x="448716" y="1069670"/>
                  </a:lnTo>
                  <a:lnTo>
                    <a:pt x="450621" y="1067130"/>
                  </a:lnTo>
                  <a:lnTo>
                    <a:pt x="453148" y="1064590"/>
                  </a:lnTo>
                  <a:lnTo>
                    <a:pt x="455663" y="1062050"/>
                  </a:lnTo>
                  <a:lnTo>
                    <a:pt x="457771" y="1060780"/>
                  </a:lnTo>
                  <a:lnTo>
                    <a:pt x="459867" y="1059510"/>
                  </a:lnTo>
                  <a:lnTo>
                    <a:pt x="461962" y="1058240"/>
                  </a:lnTo>
                  <a:lnTo>
                    <a:pt x="466521" y="1055700"/>
                  </a:lnTo>
                  <a:lnTo>
                    <a:pt x="463003" y="1051890"/>
                  </a:lnTo>
                  <a:lnTo>
                    <a:pt x="464197" y="1048080"/>
                  </a:lnTo>
                  <a:lnTo>
                    <a:pt x="466344" y="1046810"/>
                  </a:lnTo>
                  <a:lnTo>
                    <a:pt x="469188" y="1046810"/>
                  </a:lnTo>
                  <a:lnTo>
                    <a:pt x="473697" y="1044270"/>
                  </a:lnTo>
                  <a:lnTo>
                    <a:pt x="476745" y="1041730"/>
                  </a:lnTo>
                  <a:lnTo>
                    <a:pt x="477177" y="1036650"/>
                  </a:lnTo>
                  <a:lnTo>
                    <a:pt x="477481" y="1032840"/>
                  </a:lnTo>
                  <a:lnTo>
                    <a:pt x="485686" y="1034110"/>
                  </a:lnTo>
                  <a:lnTo>
                    <a:pt x="487730" y="1027760"/>
                  </a:lnTo>
                  <a:lnTo>
                    <a:pt x="488188" y="1026490"/>
                  </a:lnTo>
                  <a:lnTo>
                    <a:pt x="489534" y="1022680"/>
                  </a:lnTo>
                  <a:lnTo>
                    <a:pt x="494665" y="1017600"/>
                  </a:lnTo>
                  <a:lnTo>
                    <a:pt x="498360" y="1013790"/>
                  </a:lnTo>
                  <a:lnTo>
                    <a:pt x="498589" y="1012520"/>
                  </a:lnTo>
                  <a:lnTo>
                    <a:pt x="500722" y="1012520"/>
                  </a:lnTo>
                  <a:lnTo>
                    <a:pt x="500722" y="965238"/>
                  </a:lnTo>
                  <a:lnTo>
                    <a:pt x="497065" y="969340"/>
                  </a:lnTo>
                  <a:lnTo>
                    <a:pt x="488530" y="969340"/>
                  </a:lnTo>
                  <a:lnTo>
                    <a:pt x="482701" y="974420"/>
                  </a:lnTo>
                  <a:lnTo>
                    <a:pt x="477342" y="979500"/>
                  </a:lnTo>
                  <a:lnTo>
                    <a:pt x="470242" y="976960"/>
                  </a:lnTo>
                  <a:lnTo>
                    <a:pt x="469201" y="977239"/>
                  </a:lnTo>
                  <a:lnTo>
                    <a:pt x="469201" y="1030300"/>
                  </a:lnTo>
                  <a:lnTo>
                    <a:pt x="468490" y="1031570"/>
                  </a:lnTo>
                  <a:lnTo>
                    <a:pt x="467918" y="1032840"/>
                  </a:lnTo>
                  <a:lnTo>
                    <a:pt x="467106" y="1031570"/>
                  </a:lnTo>
                  <a:lnTo>
                    <a:pt x="466382" y="1030300"/>
                  </a:lnTo>
                  <a:lnTo>
                    <a:pt x="465912" y="1029030"/>
                  </a:lnTo>
                  <a:lnTo>
                    <a:pt x="467309" y="1027760"/>
                  </a:lnTo>
                  <a:lnTo>
                    <a:pt x="468020" y="1029030"/>
                  </a:lnTo>
                  <a:lnTo>
                    <a:pt x="468833" y="1029030"/>
                  </a:lnTo>
                  <a:lnTo>
                    <a:pt x="469201" y="1030300"/>
                  </a:lnTo>
                  <a:lnTo>
                    <a:pt x="469201" y="977239"/>
                  </a:lnTo>
                  <a:lnTo>
                    <a:pt x="465315" y="978230"/>
                  </a:lnTo>
                  <a:lnTo>
                    <a:pt x="454329" y="985850"/>
                  </a:lnTo>
                  <a:lnTo>
                    <a:pt x="447294" y="988390"/>
                  </a:lnTo>
                  <a:lnTo>
                    <a:pt x="440651" y="990930"/>
                  </a:lnTo>
                  <a:lnTo>
                    <a:pt x="434200" y="1004900"/>
                  </a:lnTo>
                  <a:lnTo>
                    <a:pt x="433311" y="1003579"/>
                  </a:lnTo>
                  <a:lnTo>
                    <a:pt x="433311" y="1067130"/>
                  </a:lnTo>
                  <a:lnTo>
                    <a:pt x="432231" y="1068400"/>
                  </a:lnTo>
                  <a:lnTo>
                    <a:pt x="431266" y="1069670"/>
                  </a:lnTo>
                  <a:lnTo>
                    <a:pt x="429171" y="1065860"/>
                  </a:lnTo>
                  <a:lnTo>
                    <a:pt x="429920" y="1065860"/>
                  </a:lnTo>
                  <a:lnTo>
                    <a:pt x="430809" y="1064590"/>
                  </a:lnTo>
                  <a:lnTo>
                    <a:pt x="431380" y="1065860"/>
                  </a:lnTo>
                  <a:lnTo>
                    <a:pt x="432142" y="1065860"/>
                  </a:lnTo>
                  <a:lnTo>
                    <a:pt x="432930" y="1067130"/>
                  </a:lnTo>
                  <a:lnTo>
                    <a:pt x="433311" y="1067130"/>
                  </a:lnTo>
                  <a:lnTo>
                    <a:pt x="433311" y="1003579"/>
                  </a:lnTo>
                  <a:lnTo>
                    <a:pt x="431647" y="1001090"/>
                  </a:lnTo>
                  <a:lnTo>
                    <a:pt x="429907" y="998550"/>
                  </a:lnTo>
                  <a:lnTo>
                    <a:pt x="428472" y="995946"/>
                  </a:lnTo>
                  <a:lnTo>
                    <a:pt x="428472" y="1011250"/>
                  </a:lnTo>
                  <a:lnTo>
                    <a:pt x="427812" y="1012520"/>
                  </a:lnTo>
                  <a:lnTo>
                    <a:pt x="425767" y="1012520"/>
                  </a:lnTo>
                  <a:lnTo>
                    <a:pt x="425627" y="1011250"/>
                  </a:lnTo>
                  <a:lnTo>
                    <a:pt x="425094" y="1009980"/>
                  </a:lnTo>
                  <a:lnTo>
                    <a:pt x="427101" y="1009980"/>
                  </a:lnTo>
                  <a:lnTo>
                    <a:pt x="427964" y="1008710"/>
                  </a:lnTo>
                  <a:lnTo>
                    <a:pt x="428066" y="1009980"/>
                  </a:lnTo>
                  <a:lnTo>
                    <a:pt x="428472" y="1011250"/>
                  </a:lnTo>
                  <a:lnTo>
                    <a:pt x="428472" y="995946"/>
                  </a:lnTo>
                  <a:lnTo>
                    <a:pt x="427812" y="994740"/>
                  </a:lnTo>
                  <a:lnTo>
                    <a:pt x="421005" y="997280"/>
                  </a:lnTo>
                  <a:lnTo>
                    <a:pt x="419620" y="997534"/>
                  </a:lnTo>
                  <a:lnTo>
                    <a:pt x="419620" y="1027760"/>
                  </a:lnTo>
                  <a:lnTo>
                    <a:pt x="419036" y="1027760"/>
                  </a:lnTo>
                  <a:lnTo>
                    <a:pt x="419036" y="1045540"/>
                  </a:lnTo>
                  <a:lnTo>
                    <a:pt x="415836" y="1045540"/>
                  </a:lnTo>
                  <a:lnTo>
                    <a:pt x="415912" y="1043000"/>
                  </a:lnTo>
                  <a:lnTo>
                    <a:pt x="416280" y="1041730"/>
                  </a:lnTo>
                  <a:lnTo>
                    <a:pt x="418503" y="1041730"/>
                  </a:lnTo>
                  <a:lnTo>
                    <a:pt x="418858" y="1043000"/>
                  </a:lnTo>
                  <a:lnTo>
                    <a:pt x="418896" y="1044270"/>
                  </a:lnTo>
                  <a:lnTo>
                    <a:pt x="419036" y="1045540"/>
                  </a:lnTo>
                  <a:lnTo>
                    <a:pt x="419036" y="1027760"/>
                  </a:lnTo>
                  <a:lnTo>
                    <a:pt x="417842" y="1027760"/>
                  </a:lnTo>
                  <a:lnTo>
                    <a:pt x="417614" y="1028141"/>
                  </a:lnTo>
                  <a:lnTo>
                    <a:pt x="417614" y="1035380"/>
                  </a:lnTo>
                  <a:lnTo>
                    <a:pt x="416420" y="1035380"/>
                  </a:lnTo>
                  <a:lnTo>
                    <a:pt x="415772" y="1036650"/>
                  </a:lnTo>
                  <a:lnTo>
                    <a:pt x="415036" y="1035380"/>
                  </a:lnTo>
                  <a:lnTo>
                    <a:pt x="413397" y="1032840"/>
                  </a:lnTo>
                  <a:lnTo>
                    <a:pt x="414566" y="1031570"/>
                  </a:lnTo>
                  <a:lnTo>
                    <a:pt x="416191" y="1030300"/>
                  </a:lnTo>
                  <a:lnTo>
                    <a:pt x="417144" y="1029373"/>
                  </a:lnTo>
                  <a:lnTo>
                    <a:pt x="417512" y="1031570"/>
                  </a:lnTo>
                  <a:lnTo>
                    <a:pt x="417614" y="1035380"/>
                  </a:lnTo>
                  <a:lnTo>
                    <a:pt x="417614" y="1028141"/>
                  </a:lnTo>
                  <a:lnTo>
                    <a:pt x="417474" y="1028369"/>
                  </a:lnTo>
                  <a:lnTo>
                    <a:pt x="417398" y="1026490"/>
                  </a:lnTo>
                  <a:lnTo>
                    <a:pt x="419569" y="1026490"/>
                  </a:lnTo>
                  <a:lnTo>
                    <a:pt x="419620" y="1027760"/>
                  </a:lnTo>
                  <a:lnTo>
                    <a:pt x="419620" y="997534"/>
                  </a:lnTo>
                  <a:lnTo>
                    <a:pt x="414070" y="998550"/>
                  </a:lnTo>
                  <a:lnTo>
                    <a:pt x="407162" y="1001090"/>
                  </a:lnTo>
                  <a:lnTo>
                    <a:pt x="404837" y="1002411"/>
                  </a:lnTo>
                  <a:lnTo>
                    <a:pt x="404837" y="1048080"/>
                  </a:lnTo>
                  <a:lnTo>
                    <a:pt x="402272" y="1049350"/>
                  </a:lnTo>
                  <a:lnTo>
                    <a:pt x="400964" y="1050620"/>
                  </a:lnTo>
                  <a:lnTo>
                    <a:pt x="399313" y="1051890"/>
                  </a:lnTo>
                  <a:lnTo>
                    <a:pt x="398399" y="1051890"/>
                  </a:lnTo>
                  <a:lnTo>
                    <a:pt x="396773" y="1050620"/>
                  </a:lnTo>
                  <a:lnTo>
                    <a:pt x="395795" y="1050620"/>
                  </a:lnTo>
                  <a:lnTo>
                    <a:pt x="395236" y="1049350"/>
                  </a:lnTo>
                  <a:lnTo>
                    <a:pt x="394919" y="1048080"/>
                  </a:lnTo>
                  <a:lnTo>
                    <a:pt x="396087" y="1046810"/>
                  </a:lnTo>
                  <a:lnTo>
                    <a:pt x="397446" y="1045540"/>
                  </a:lnTo>
                  <a:lnTo>
                    <a:pt x="400240" y="1045540"/>
                  </a:lnTo>
                  <a:lnTo>
                    <a:pt x="401916" y="1046810"/>
                  </a:lnTo>
                  <a:lnTo>
                    <a:pt x="404837" y="1048080"/>
                  </a:lnTo>
                  <a:lnTo>
                    <a:pt x="404837" y="1002411"/>
                  </a:lnTo>
                  <a:lnTo>
                    <a:pt x="400405" y="1004900"/>
                  </a:lnTo>
                  <a:lnTo>
                    <a:pt x="393141" y="1008710"/>
                  </a:lnTo>
                  <a:lnTo>
                    <a:pt x="392633" y="1008875"/>
                  </a:lnTo>
                  <a:lnTo>
                    <a:pt x="392633" y="1062736"/>
                  </a:lnTo>
                  <a:lnTo>
                    <a:pt x="392049" y="1063320"/>
                  </a:lnTo>
                  <a:lnTo>
                    <a:pt x="390842" y="1063320"/>
                  </a:lnTo>
                  <a:lnTo>
                    <a:pt x="389229" y="1064590"/>
                  </a:lnTo>
                  <a:lnTo>
                    <a:pt x="388734" y="1063320"/>
                  </a:lnTo>
                  <a:lnTo>
                    <a:pt x="388340" y="1063320"/>
                  </a:lnTo>
                  <a:lnTo>
                    <a:pt x="389458" y="1062050"/>
                  </a:lnTo>
                  <a:lnTo>
                    <a:pt x="391947" y="1062050"/>
                  </a:lnTo>
                  <a:lnTo>
                    <a:pt x="392633" y="1062736"/>
                  </a:lnTo>
                  <a:lnTo>
                    <a:pt x="392633" y="1008875"/>
                  </a:lnTo>
                  <a:lnTo>
                    <a:pt x="385203" y="1011250"/>
                  </a:lnTo>
                  <a:lnTo>
                    <a:pt x="376999" y="1015060"/>
                  </a:lnTo>
                  <a:lnTo>
                    <a:pt x="368858" y="1017600"/>
                  </a:lnTo>
                  <a:lnTo>
                    <a:pt x="361416" y="1020140"/>
                  </a:lnTo>
                  <a:lnTo>
                    <a:pt x="353695" y="1022680"/>
                  </a:lnTo>
                  <a:lnTo>
                    <a:pt x="346735" y="1026490"/>
                  </a:lnTo>
                  <a:lnTo>
                    <a:pt x="340271" y="1029030"/>
                  </a:lnTo>
                  <a:lnTo>
                    <a:pt x="332549" y="1032840"/>
                  </a:lnTo>
                  <a:lnTo>
                    <a:pt x="330047" y="1049350"/>
                  </a:lnTo>
                  <a:lnTo>
                    <a:pt x="326466" y="1055700"/>
                  </a:lnTo>
                  <a:lnTo>
                    <a:pt x="322453" y="1062050"/>
                  </a:lnTo>
                  <a:lnTo>
                    <a:pt x="324967" y="1064590"/>
                  </a:lnTo>
                  <a:lnTo>
                    <a:pt x="329476" y="1068400"/>
                  </a:lnTo>
                  <a:lnTo>
                    <a:pt x="331368" y="1063612"/>
                  </a:lnTo>
                  <a:lnTo>
                    <a:pt x="331330" y="1064590"/>
                  </a:lnTo>
                  <a:lnTo>
                    <a:pt x="331749" y="1063447"/>
                  </a:lnTo>
                  <a:lnTo>
                    <a:pt x="332155" y="1063269"/>
                  </a:lnTo>
                  <a:lnTo>
                    <a:pt x="331825" y="1063244"/>
                  </a:lnTo>
                  <a:lnTo>
                    <a:pt x="332727" y="1060780"/>
                  </a:lnTo>
                  <a:lnTo>
                    <a:pt x="335521" y="1055700"/>
                  </a:lnTo>
                  <a:lnTo>
                    <a:pt x="343789" y="1056970"/>
                  </a:lnTo>
                  <a:lnTo>
                    <a:pt x="343865" y="1067130"/>
                  </a:lnTo>
                  <a:lnTo>
                    <a:pt x="350812" y="1068400"/>
                  </a:lnTo>
                  <a:lnTo>
                    <a:pt x="348716" y="1077290"/>
                  </a:lnTo>
                  <a:lnTo>
                    <a:pt x="354965" y="1078560"/>
                  </a:lnTo>
                  <a:lnTo>
                    <a:pt x="360324" y="1079830"/>
                  </a:lnTo>
                  <a:lnTo>
                    <a:pt x="365671" y="1073480"/>
                  </a:lnTo>
                  <a:lnTo>
                    <a:pt x="374510" y="1069670"/>
                  </a:lnTo>
                  <a:lnTo>
                    <a:pt x="375437" y="1068400"/>
                  </a:lnTo>
                  <a:lnTo>
                    <a:pt x="375970" y="1068400"/>
                  </a:lnTo>
                  <a:lnTo>
                    <a:pt x="375780" y="1067930"/>
                  </a:lnTo>
                  <a:lnTo>
                    <a:pt x="374751" y="1067130"/>
                  </a:lnTo>
                  <a:lnTo>
                    <a:pt x="375424" y="1067130"/>
                  </a:lnTo>
                  <a:lnTo>
                    <a:pt x="374954" y="1065860"/>
                  </a:lnTo>
                  <a:lnTo>
                    <a:pt x="396316" y="1065860"/>
                  </a:lnTo>
                  <a:lnTo>
                    <a:pt x="395312" y="1064590"/>
                  </a:lnTo>
                  <a:lnTo>
                    <a:pt x="393547" y="1062329"/>
                  </a:lnTo>
                  <a:lnTo>
                    <a:pt x="393649" y="1062050"/>
                  </a:lnTo>
                  <a:lnTo>
                    <a:pt x="394106" y="1060780"/>
                  </a:lnTo>
                  <a:lnTo>
                    <a:pt x="395084" y="1059510"/>
                  </a:lnTo>
                  <a:lnTo>
                    <a:pt x="401358" y="1064590"/>
                  </a:lnTo>
                  <a:lnTo>
                    <a:pt x="405015" y="1068400"/>
                  </a:lnTo>
                  <a:lnTo>
                    <a:pt x="409956" y="1060780"/>
                  </a:lnTo>
                  <a:lnTo>
                    <a:pt x="410362" y="1062050"/>
                  </a:lnTo>
                  <a:lnTo>
                    <a:pt x="411226" y="1062050"/>
                  </a:lnTo>
                  <a:lnTo>
                    <a:pt x="411035" y="1063320"/>
                  </a:lnTo>
                  <a:lnTo>
                    <a:pt x="409359" y="1067130"/>
                  </a:lnTo>
                  <a:lnTo>
                    <a:pt x="409867" y="1072210"/>
                  </a:lnTo>
                  <a:lnTo>
                    <a:pt x="405003" y="1077290"/>
                  </a:lnTo>
                  <a:lnTo>
                    <a:pt x="399757" y="1073480"/>
                  </a:lnTo>
                  <a:lnTo>
                    <a:pt x="397802" y="1068400"/>
                  </a:lnTo>
                  <a:lnTo>
                    <a:pt x="376351" y="1068400"/>
                  </a:lnTo>
                  <a:lnTo>
                    <a:pt x="375970" y="1068400"/>
                  </a:lnTo>
                  <a:lnTo>
                    <a:pt x="387794" y="1069670"/>
                  </a:lnTo>
                  <a:lnTo>
                    <a:pt x="383997" y="1076020"/>
                  </a:lnTo>
                  <a:lnTo>
                    <a:pt x="385140" y="1081100"/>
                  </a:lnTo>
                  <a:lnTo>
                    <a:pt x="388899" y="1088720"/>
                  </a:lnTo>
                  <a:lnTo>
                    <a:pt x="388734" y="1092530"/>
                  </a:lnTo>
                  <a:lnTo>
                    <a:pt x="388226" y="1101420"/>
                  </a:lnTo>
                  <a:lnTo>
                    <a:pt x="386918" y="1105230"/>
                  </a:lnTo>
                  <a:lnTo>
                    <a:pt x="386257" y="1114120"/>
                  </a:lnTo>
                  <a:lnTo>
                    <a:pt x="388734" y="1116660"/>
                  </a:lnTo>
                  <a:lnTo>
                    <a:pt x="394030" y="1117930"/>
                  </a:lnTo>
                  <a:lnTo>
                    <a:pt x="398487" y="1101420"/>
                  </a:lnTo>
                  <a:lnTo>
                    <a:pt x="397687" y="1096340"/>
                  </a:lnTo>
                  <a:lnTo>
                    <a:pt x="392684" y="1089990"/>
                  </a:lnTo>
                  <a:lnTo>
                    <a:pt x="396201" y="1083640"/>
                  </a:lnTo>
                  <a:lnTo>
                    <a:pt x="402145" y="1084910"/>
                  </a:lnTo>
                  <a:lnTo>
                    <a:pt x="405257" y="1089990"/>
                  </a:lnTo>
                  <a:lnTo>
                    <a:pt x="407847" y="1095070"/>
                  </a:lnTo>
                  <a:lnTo>
                    <a:pt x="412242" y="1098880"/>
                  </a:lnTo>
                  <a:lnTo>
                    <a:pt x="421627" y="1089990"/>
                  </a:lnTo>
                  <a:lnTo>
                    <a:pt x="427761" y="1083640"/>
                  </a:lnTo>
                  <a:lnTo>
                    <a:pt x="432904" y="1081100"/>
                  </a:lnTo>
                  <a:lnTo>
                    <a:pt x="439343" y="1078560"/>
                  </a:lnTo>
                  <a:lnTo>
                    <a:pt x="436803" y="1086180"/>
                  </a:lnTo>
                  <a:lnTo>
                    <a:pt x="431380" y="1092530"/>
                  </a:lnTo>
                  <a:lnTo>
                    <a:pt x="429006" y="1098880"/>
                  </a:lnTo>
                  <a:lnTo>
                    <a:pt x="431419" y="1103960"/>
                  </a:lnTo>
                  <a:lnTo>
                    <a:pt x="430949" y="1107770"/>
                  </a:lnTo>
                  <a:lnTo>
                    <a:pt x="429285" y="1119200"/>
                  </a:lnTo>
                  <a:lnTo>
                    <a:pt x="432460" y="1124280"/>
                  </a:lnTo>
                  <a:lnTo>
                    <a:pt x="441947" y="1124280"/>
                  </a:lnTo>
                  <a:lnTo>
                    <a:pt x="445681" y="1123010"/>
                  </a:lnTo>
                  <a:lnTo>
                    <a:pt x="449186" y="1121740"/>
                  </a:lnTo>
                  <a:lnTo>
                    <a:pt x="449580" y="1120470"/>
                  </a:lnTo>
                  <a:lnTo>
                    <a:pt x="448665" y="1117930"/>
                  </a:lnTo>
                  <a:lnTo>
                    <a:pt x="448538" y="1116850"/>
                  </a:lnTo>
                  <a:lnTo>
                    <a:pt x="446913" y="1117930"/>
                  </a:lnTo>
                  <a:lnTo>
                    <a:pt x="445109" y="1120470"/>
                  </a:lnTo>
                  <a:lnTo>
                    <a:pt x="440474" y="1117930"/>
                  </a:lnTo>
                  <a:lnTo>
                    <a:pt x="438226" y="1115390"/>
                  </a:lnTo>
                  <a:lnTo>
                    <a:pt x="435825" y="1103960"/>
                  </a:lnTo>
                  <a:lnTo>
                    <a:pt x="438797" y="1100150"/>
                  </a:lnTo>
                  <a:lnTo>
                    <a:pt x="449872" y="1096340"/>
                  </a:lnTo>
                  <a:lnTo>
                    <a:pt x="450608" y="1097610"/>
                  </a:lnTo>
                  <a:lnTo>
                    <a:pt x="451154" y="1100150"/>
                  </a:lnTo>
                  <a:lnTo>
                    <a:pt x="452158" y="1101420"/>
                  </a:lnTo>
                  <a:lnTo>
                    <a:pt x="453402" y="1103960"/>
                  </a:lnTo>
                  <a:lnTo>
                    <a:pt x="455002" y="1105230"/>
                  </a:lnTo>
                  <a:lnTo>
                    <a:pt x="456387" y="1106500"/>
                  </a:lnTo>
                  <a:lnTo>
                    <a:pt x="466991" y="1100150"/>
                  </a:lnTo>
                  <a:lnTo>
                    <a:pt x="473468" y="1097610"/>
                  </a:lnTo>
                  <a:lnTo>
                    <a:pt x="479145" y="1098880"/>
                  </a:lnTo>
                  <a:lnTo>
                    <a:pt x="487299" y="1105230"/>
                  </a:lnTo>
                  <a:lnTo>
                    <a:pt x="486181" y="1111580"/>
                  </a:lnTo>
                  <a:lnTo>
                    <a:pt x="485597" y="1115390"/>
                  </a:lnTo>
                  <a:lnTo>
                    <a:pt x="472503" y="1115390"/>
                  </a:lnTo>
                  <a:lnTo>
                    <a:pt x="469226" y="1116660"/>
                  </a:lnTo>
                  <a:lnTo>
                    <a:pt x="465188" y="1116660"/>
                  </a:lnTo>
                  <a:lnTo>
                    <a:pt x="466572" y="1119200"/>
                  </a:lnTo>
                  <a:lnTo>
                    <a:pt x="467715" y="1119200"/>
                  </a:lnTo>
                  <a:lnTo>
                    <a:pt x="471284" y="1129360"/>
                  </a:lnTo>
                  <a:lnTo>
                    <a:pt x="479437" y="1129360"/>
                  </a:lnTo>
                  <a:lnTo>
                    <a:pt x="487070" y="1133170"/>
                  </a:lnTo>
                  <a:lnTo>
                    <a:pt x="489292" y="1133170"/>
                  </a:lnTo>
                  <a:lnTo>
                    <a:pt x="490207" y="1131900"/>
                  </a:lnTo>
                  <a:lnTo>
                    <a:pt x="495490" y="1126820"/>
                  </a:lnTo>
                  <a:lnTo>
                    <a:pt x="499694" y="1120470"/>
                  </a:lnTo>
                  <a:lnTo>
                    <a:pt x="502272" y="1114120"/>
                  </a:lnTo>
                  <a:lnTo>
                    <a:pt x="502627" y="1106500"/>
                  </a:lnTo>
                  <a:lnTo>
                    <a:pt x="496354" y="1105230"/>
                  </a:lnTo>
                  <a:lnTo>
                    <a:pt x="493166" y="1103960"/>
                  </a:lnTo>
                  <a:lnTo>
                    <a:pt x="499465" y="1098880"/>
                  </a:lnTo>
                  <a:lnTo>
                    <a:pt x="500964" y="1098880"/>
                  </a:lnTo>
                  <a:lnTo>
                    <a:pt x="510006" y="1106500"/>
                  </a:lnTo>
                  <a:lnTo>
                    <a:pt x="507682" y="1112850"/>
                  </a:lnTo>
                  <a:lnTo>
                    <a:pt x="505523" y="1119200"/>
                  </a:lnTo>
                  <a:lnTo>
                    <a:pt x="502716" y="1124280"/>
                  </a:lnTo>
                  <a:lnTo>
                    <a:pt x="500037" y="1130630"/>
                  </a:lnTo>
                  <a:lnTo>
                    <a:pt x="495554" y="1134440"/>
                  </a:lnTo>
                  <a:lnTo>
                    <a:pt x="494284" y="1142060"/>
                  </a:lnTo>
                  <a:lnTo>
                    <a:pt x="506095" y="1142060"/>
                  </a:lnTo>
                  <a:lnTo>
                    <a:pt x="503821" y="1133170"/>
                  </a:lnTo>
                  <a:lnTo>
                    <a:pt x="507136" y="1128090"/>
                  </a:lnTo>
                  <a:lnTo>
                    <a:pt x="516763" y="1125550"/>
                  </a:lnTo>
                  <a:lnTo>
                    <a:pt x="516191" y="1116660"/>
                  </a:lnTo>
                  <a:lnTo>
                    <a:pt x="524929" y="1116660"/>
                  </a:lnTo>
                  <a:lnTo>
                    <a:pt x="533869" y="1115390"/>
                  </a:lnTo>
                  <a:lnTo>
                    <a:pt x="538911" y="1107770"/>
                  </a:lnTo>
                  <a:lnTo>
                    <a:pt x="540651" y="1105230"/>
                  </a:lnTo>
                  <a:lnTo>
                    <a:pt x="543255" y="1101420"/>
                  </a:lnTo>
                  <a:lnTo>
                    <a:pt x="544969" y="1098880"/>
                  </a:lnTo>
                  <a:lnTo>
                    <a:pt x="545820" y="1097610"/>
                  </a:lnTo>
                  <a:lnTo>
                    <a:pt x="547535" y="1095070"/>
                  </a:lnTo>
                  <a:lnTo>
                    <a:pt x="550151" y="1088720"/>
                  </a:lnTo>
                  <a:lnTo>
                    <a:pt x="549503" y="1081100"/>
                  </a:lnTo>
                  <a:lnTo>
                    <a:pt x="549122" y="1079830"/>
                  </a:lnTo>
                  <a:lnTo>
                    <a:pt x="549821" y="1078560"/>
                  </a:lnTo>
                  <a:lnTo>
                    <a:pt x="550506" y="1077290"/>
                  </a:lnTo>
                  <a:lnTo>
                    <a:pt x="550735" y="1073480"/>
                  </a:lnTo>
                  <a:lnTo>
                    <a:pt x="550811" y="1072210"/>
                  </a:lnTo>
                  <a:lnTo>
                    <a:pt x="550862" y="1065860"/>
                  </a:lnTo>
                  <a:lnTo>
                    <a:pt x="551243" y="1060780"/>
                  </a:lnTo>
                  <a:lnTo>
                    <a:pt x="552157" y="1059510"/>
                  </a:lnTo>
                  <a:lnTo>
                    <a:pt x="553504" y="1055700"/>
                  </a:lnTo>
                  <a:lnTo>
                    <a:pt x="557034" y="1064590"/>
                  </a:lnTo>
                  <a:lnTo>
                    <a:pt x="557123" y="1073480"/>
                  </a:lnTo>
                  <a:lnTo>
                    <a:pt x="560057" y="1081100"/>
                  </a:lnTo>
                  <a:lnTo>
                    <a:pt x="561162" y="1072210"/>
                  </a:lnTo>
                  <a:lnTo>
                    <a:pt x="568909" y="1068400"/>
                  </a:lnTo>
                  <a:lnTo>
                    <a:pt x="570547" y="1058240"/>
                  </a:lnTo>
                  <a:lnTo>
                    <a:pt x="573608" y="1055700"/>
                  </a:lnTo>
                  <a:lnTo>
                    <a:pt x="575284" y="1054557"/>
                  </a:lnTo>
                  <a:lnTo>
                    <a:pt x="578269" y="1055700"/>
                  </a:lnTo>
                  <a:lnTo>
                    <a:pt x="579386" y="1051890"/>
                  </a:lnTo>
                  <a:lnTo>
                    <a:pt x="581101" y="1050620"/>
                  </a:lnTo>
                  <a:lnTo>
                    <a:pt x="584517" y="1045540"/>
                  </a:lnTo>
                  <a:lnTo>
                    <a:pt x="586270" y="1037920"/>
                  </a:lnTo>
                  <a:lnTo>
                    <a:pt x="587146" y="1034110"/>
                  </a:lnTo>
                  <a:lnTo>
                    <a:pt x="588010" y="1032840"/>
                  </a:lnTo>
                  <a:lnTo>
                    <a:pt x="590588" y="1029030"/>
                  </a:lnTo>
                  <a:lnTo>
                    <a:pt x="591769" y="1027760"/>
                  </a:lnTo>
                  <a:lnTo>
                    <a:pt x="591769" y="1026490"/>
                  </a:lnTo>
                  <a:lnTo>
                    <a:pt x="591769" y="1025220"/>
                  </a:lnTo>
                  <a:lnTo>
                    <a:pt x="590931" y="1016330"/>
                  </a:lnTo>
                  <a:lnTo>
                    <a:pt x="592467" y="1008710"/>
                  </a:lnTo>
                  <a:lnTo>
                    <a:pt x="588695" y="999820"/>
                  </a:lnTo>
                  <a:lnTo>
                    <a:pt x="588924" y="997280"/>
                  </a:lnTo>
                  <a:lnTo>
                    <a:pt x="588937" y="992200"/>
                  </a:lnTo>
                  <a:lnTo>
                    <a:pt x="589851" y="992200"/>
                  </a:lnTo>
                  <a:lnTo>
                    <a:pt x="590423" y="990930"/>
                  </a:lnTo>
                  <a:lnTo>
                    <a:pt x="592607" y="993470"/>
                  </a:lnTo>
                  <a:lnTo>
                    <a:pt x="594728" y="994740"/>
                  </a:lnTo>
                  <a:lnTo>
                    <a:pt x="596722" y="997280"/>
                  </a:lnTo>
                  <a:lnTo>
                    <a:pt x="600075" y="994740"/>
                  </a:lnTo>
                  <a:lnTo>
                    <a:pt x="602754" y="992200"/>
                  </a:lnTo>
                  <a:lnTo>
                    <a:pt x="602411" y="990930"/>
                  </a:lnTo>
                  <a:lnTo>
                    <a:pt x="600354" y="983310"/>
                  </a:lnTo>
                  <a:lnTo>
                    <a:pt x="601205" y="979500"/>
                  </a:lnTo>
                  <a:lnTo>
                    <a:pt x="603643" y="975690"/>
                  </a:lnTo>
                  <a:lnTo>
                    <a:pt x="608533" y="969340"/>
                  </a:lnTo>
                  <a:lnTo>
                    <a:pt x="608330" y="962990"/>
                  </a:lnTo>
                  <a:lnTo>
                    <a:pt x="604278" y="954100"/>
                  </a:lnTo>
                  <a:lnTo>
                    <a:pt x="603300" y="950290"/>
                  </a:lnTo>
                  <a:lnTo>
                    <a:pt x="608291" y="946480"/>
                  </a:lnTo>
                  <a:lnTo>
                    <a:pt x="609625" y="949020"/>
                  </a:lnTo>
                  <a:lnTo>
                    <a:pt x="611098" y="950290"/>
                  </a:lnTo>
                  <a:lnTo>
                    <a:pt x="612533" y="952830"/>
                  </a:lnTo>
                  <a:lnTo>
                    <a:pt x="612114" y="951560"/>
                  </a:lnTo>
                  <a:lnTo>
                    <a:pt x="612724" y="951560"/>
                  </a:lnTo>
                  <a:lnTo>
                    <a:pt x="613829" y="950290"/>
                  </a:lnTo>
                  <a:lnTo>
                    <a:pt x="614108" y="946480"/>
                  </a:lnTo>
                  <a:lnTo>
                    <a:pt x="614997" y="933780"/>
                  </a:lnTo>
                  <a:lnTo>
                    <a:pt x="615238" y="924890"/>
                  </a:lnTo>
                  <a:close/>
                </a:path>
                <a:path w="873125" h="1142364">
                  <a:moveTo>
                    <a:pt x="626935" y="895540"/>
                  </a:moveTo>
                  <a:lnTo>
                    <a:pt x="623100" y="899972"/>
                  </a:lnTo>
                  <a:lnTo>
                    <a:pt x="620293" y="901814"/>
                  </a:lnTo>
                  <a:lnTo>
                    <a:pt x="618388" y="910437"/>
                  </a:lnTo>
                  <a:lnTo>
                    <a:pt x="617855" y="916863"/>
                  </a:lnTo>
                  <a:lnTo>
                    <a:pt x="613079" y="921461"/>
                  </a:lnTo>
                  <a:lnTo>
                    <a:pt x="614527" y="921029"/>
                  </a:lnTo>
                  <a:lnTo>
                    <a:pt x="625500" y="902995"/>
                  </a:lnTo>
                  <a:lnTo>
                    <a:pt x="626935" y="895540"/>
                  </a:lnTo>
                  <a:close/>
                </a:path>
                <a:path w="873125" h="1142364">
                  <a:moveTo>
                    <a:pt x="635520" y="440690"/>
                  </a:moveTo>
                  <a:lnTo>
                    <a:pt x="635165" y="440690"/>
                  </a:lnTo>
                  <a:lnTo>
                    <a:pt x="635520" y="440690"/>
                  </a:lnTo>
                  <a:close/>
                </a:path>
                <a:path w="873125" h="1142364">
                  <a:moveTo>
                    <a:pt x="635558" y="439585"/>
                  </a:moveTo>
                  <a:lnTo>
                    <a:pt x="635165" y="439801"/>
                  </a:lnTo>
                  <a:lnTo>
                    <a:pt x="635520" y="439775"/>
                  </a:lnTo>
                  <a:lnTo>
                    <a:pt x="635558" y="439585"/>
                  </a:lnTo>
                  <a:close/>
                </a:path>
                <a:path w="873125" h="1142364">
                  <a:moveTo>
                    <a:pt x="641705" y="436295"/>
                  </a:moveTo>
                  <a:lnTo>
                    <a:pt x="640080" y="430364"/>
                  </a:lnTo>
                  <a:lnTo>
                    <a:pt x="638556" y="424942"/>
                  </a:lnTo>
                  <a:lnTo>
                    <a:pt x="635558" y="439585"/>
                  </a:lnTo>
                  <a:lnTo>
                    <a:pt x="639368" y="437578"/>
                  </a:lnTo>
                  <a:lnTo>
                    <a:pt x="641705" y="436295"/>
                  </a:lnTo>
                  <a:close/>
                </a:path>
                <a:path w="873125" h="1142364">
                  <a:moveTo>
                    <a:pt x="643801" y="876465"/>
                  </a:moveTo>
                  <a:lnTo>
                    <a:pt x="635749" y="881507"/>
                  </a:lnTo>
                  <a:lnTo>
                    <a:pt x="634034" y="884110"/>
                  </a:lnTo>
                  <a:lnTo>
                    <a:pt x="632015" y="893559"/>
                  </a:lnTo>
                  <a:lnTo>
                    <a:pt x="638276" y="888504"/>
                  </a:lnTo>
                  <a:lnTo>
                    <a:pt x="641362" y="882789"/>
                  </a:lnTo>
                  <a:lnTo>
                    <a:pt x="643801" y="876465"/>
                  </a:lnTo>
                  <a:close/>
                </a:path>
                <a:path w="873125" h="1142364">
                  <a:moveTo>
                    <a:pt x="726655" y="373761"/>
                  </a:moveTo>
                  <a:lnTo>
                    <a:pt x="726338" y="373354"/>
                  </a:lnTo>
                  <a:lnTo>
                    <a:pt x="726173" y="372960"/>
                  </a:lnTo>
                  <a:lnTo>
                    <a:pt x="725741" y="373456"/>
                  </a:lnTo>
                  <a:lnTo>
                    <a:pt x="725284" y="373888"/>
                  </a:lnTo>
                  <a:lnTo>
                    <a:pt x="724890" y="374370"/>
                  </a:lnTo>
                  <a:lnTo>
                    <a:pt x="725233" y="374586"/>
                  </a:lnTo>
                  <a:lnTo>
                    <a:pt x="725601" y="374777"/>
                  </a:lnTo>
                  <a:lnTo>
                    <a:pt x="725970" y="374992"/>
                  </a:lnTo>
                  <a:lnTo>
                    <a:pt x="726211" y="374738"/>
                  </a:lnTo>
                  <a:lnTo>
                    <a:pt x="726655" y="374459"/>
                  </a:lnTo>
                  <a:lnTo>
                    <a:pt x="726630" y="374154"/>
                  </a:lnTo>
                  <a:lnTo>
                    <a:pt x="726655" y="373761"/>
                  </a:lnTo>
                  <a:close/>
                </a:path>
                <a:path w="873125" h="1142364">
                  <a:moveTo>
                    <a:pt x="727379" y="417830"/>
                  </a:moveTo>
                  <a:lnTo>
                    <a:pt x="726960" y="417830"/>
                  </a:lnTo>
                  <a:lnTo>
                    <a:pt x="727265" y="417944"/>
                  </a:lnTo>
                  <a:close/>
                </a:path>
                <a:path w="873125" h="1142364">
                  <a:moveTo>
                    <a:pt x="727379" y="417550"/>
                  </a:moveTo>
                  <a:lnTo>
                    <a:pt x="727303" y="417398"/>
                  </a:lnTo>
                  <a:lnTo>
                    <a:pt x="726960" y="417461"/>
                  </a:lnTo>
                  <a:lnTo>
                    <a:pt x="727379" y="417550"/>
                  </a:lnTo>
                  <a:close/>
                </a:path>
                <a:path w="873125" h="1142364">
                  <a:moveTo>
                    <a:pt x="728421" y="400329"/>
                  </a:moveTo>
                  <a:lnTo>
                    <a:pt x="727925" y="399542"/>
                  </a:lnTo>
                  <a:lnTo>
                    <a:pt x="727532" y="398856"/>
                  </a:lnTo>
                  <a:lnTo>
                    <a:pt x="727062" y="399567"/>
                  </a:lnTo>
                  <a:lnTo>
                    <a:pt x="726808" y="399910"/>
                  </a:lnTo>
                  <a:lnTo>
                    <a:pt x="727532" y="400075"/>
                  </a:lnTo>
                  <a:lnTo>
                    <a:pt x="728218" y="400291"/>
                  </a:lnTo>
                  <a:lnTo>
                    <a:pt x="728421" y="400329"/>
                  </a:lnTo>
                  <a:close/>
                </a:path>
                <a:path w="873125" h="1142364">
                  <a:moveTo>
                    <a:pt x="728916" y="400418"/>
                  </a:moveTo>
                  <a:lnTo>
                    <a:pt x="728421" y="400329"/>
                  </a:lnTo>
                  <a:lnTo>
                    <a:pt x="728726" y="400824"/>
                  </a:lnTo>
                  <a:lnTo>
                    <a:pt x="728916" y="400418"/>
                  </a:lnTo>
                  <a:close/>
                </a:path>
                <a:path w="873125" h="1142364">
                  <a:moveTo>
                    <a:pt x="747826" y="395389"/>
                  </a:moveTo>
                  <a:lnTo>
                    <a:pt x="747128" y="395236"/>
                  </a:lnTo>
                  <a:lnTo>
                    <a:pt x="747026" y="395935"/>
                  </a:lnTo>
                  <a:lnTo>
                    <a:pt x="747826" y="395389"/>
                  </a:lnTo>
                  <a:close/>
                </a:path>
                <a:path w="873125" h="1142364">
                  <a:moveTo>
                    <a:pt x="752106" y="416420"/>
                  </a:moveTo>
                  <a:lnTo>
                    <a:pt x="752030" y="416280"/>
                  </a:lnTo>
                  <a:lnTo>
                    <a:pt x="750506" y="413829"/>
                  </a:lnTo>
                  <a:lnTo>
                    <a:pt x="743191" y="410679"/>
                  </a:lnTo>
                  <a:lnTo>
                    <a:pt x="738454" y="409460"/>
                  </a:lnTo>
                  <a:lnTo>
                    <a:pt x="730402" y="406615"/>
                  </a:lnTo>
                  <a:lnTo>
                    <a:pt x="727392" y="405003"/>
                  </a:lnTo>
                  <a:lnTo>
                    <a:pt x="728916" y="400431"/>
                  </a:lnTo>
                  <a:lnTo>
                    <a:pt x="728726" y="400824"/>
                  </a:lnTo>
                  <a:lnTo>
                    <a:pt x="722668" y="408266"/>
                  </a:lnTo>
                  <a:lnTo>
                    <a:pt x="722591" y="409092"/>
                  </a:lnTo>
                  <a:lnTo>
                    <a:pt x="727303" y="417398"/>
                  </a:lnTo>
                  <a:lnTo>
                    <a:pt x="733056" y="416280"/>
                  </a:lnTo>
                  <a:lnTo>
                    <a:pt x="738860" y="417626"/>
                  </a:lnTo>
                  <a:lnTo>
                    <a:pt x="744537" y="419747"/>
                  </a:lnTo>
                  <a:lnTo>
                    <a:pt x="750227" y="420903"/>
                  </a:lnTo>
                  <a:lnTo>
                    <a:pt x="752106" y="416420"/>
                  </a:lnTo>
                  <a:close/>
                </a:path>
                <a:path w="873125" h="1142364">
                  <a:moveTo>
                    <a:pt x="756589" y="350913"/>
                  </a:moveTo>
                  <a:lnTo>
                    <a:pt x="755916" y="348653"/>
                  </a:lnTo>
                  <a:lnTo>
                    <a:pt x="754646" y="347865"/>
                  </a:lnTo>
                  <a:lnTo>
                    <a:pt x="753808" y="346989"/>
                  </a:lnTo>
                  <a:lnTo>
                    <a:pt x="753364" y="348246"/>
                  </a:lnTo>
                  <a:lnTo>
                    <a:pt x="752398" y="349631"/>
                  </a:lnTo>
                  <a:lnTo>
                    <a:pt x="752792" y="352005"/>
                  </a:lnTo>
                  <a:lnTo>
                    <a:pt x="754176" y="352945"/>
                  </a:lnTo>
                  <a:lnTo>
                    <a:pt x="755815" y="354863"/>
                  </a:lnTo>
                  <a:lnTo>
                    <a:pt x="756043" y="352361"/>
                  </a:lnTo>
                  <a:lnTo>
                    <a:pt x="756589" y="350913"/>
                  </a:lnTo>
                  <a:close/>
                </a:path>
                <a:path w="873125" h="1142364">
                  <a:moveTo>
                    <a:pt x="775436" y="366712"/>
                  </a:moveTo>
                  <a:lnTo>
                    <a:pt x="774103" y="367969"/>
                  </a:lnTo>
                  <a:lnTo>
                    <a:pt x="774420" y="367830"/>
                  </a:lnTo>
                  <a:lnTo>
                    <a:pt x="774865" y="367766"/>
                  </a:lnTo>
                  <a:lnTo>
                    <a:pt x="775322" y="367182"/>
                  </a:lnTo>
                  <a:lnTo>
                    <a:pt x="775436" y="366712"/>
                  </a:lnTo>
                  <a:close/>
                </a:path>
                <a:path w="873125" h="1142364">
                  <a:moveTo>
                    <a:pt x="775766" y="366395"/>
                  </a:moveTo>
                  <a:lnTo>
                    <a:pt x="775538" y="366293"/>
                  </a:lnTo>
                  <a:lnTo>
                    <a:pt x="775436" y="366712"/>
                  </a:lnTo>
                  <a:lnTo>
                    <a:pt x="775652" y="366509"/>
                  </a:lnTo>
                  <a:lnTo>
                    <a:pt x="775741" y="366661"/>
                  </a:lnTo>
                  <a:lnTo>
                    <a:pt x="775766" y="366395"/>
                  </a:lnTo>
                  <a:close/>
                </a:path>
                <a:path w="873125" h="1142364">
                  <a:moveTo>
                    <a:pt x="783005" y="379780"/>
                  </a:moveTo>
                  <a:lnTo>
                    <a:pt x="780491" y="374637"/>
                  </a:lnTo>
                  <a:lnTo>
                    <a:pt x="777951" y="370497"/>
                  </a:lnTo>
                  <a:lnTo>
                    <a:pt x="775741" y="366661"/>
                  </a:lnTo>
                  <a:lnTo>
                    <a:pt x="775538" y="369798"/>
                  </a:lnTo>
                  <a:lnTo>
                    <a:pt x="775233" y="373189"/>
                  </a:lnTo>
                  <a:lnTo>
                    <a:pt x="775182" y="377964"/>
                  </a:lnTo>
                  <a:lnTo>
                    <a:pt x="775411" y="379844"/>
                  </a:lnTo>
                  <a:lnTo>
                    <a:pt x="777557" y="381749"/>
                  </a:lnTo>
                  <a:lnTo>
                    <a:pt x="779462" y="382282"/>
                  </a:lnTo>
                  <a:lnTo>
                    <a:pt x="781177" y="382524"/>
                  </a:lnTo>
                  <a:lnTo>
                    <a:pt x="781558" y="382524"/>
                  </a:lnTo>
                  <a:lnTo>
                    <a:pt x="783005" y="379780"/>
                  </a:lnTo>
                  <a:close/>
                </a:path>
                <a:path w="873125" h="1142364">
                  <a:moveTo>
                    <a:pt x="783005" y="349910"/>
                  </a:moveTo>
                  <a:lnTo>
                    <a:pt x="782637" y="349161"/>
                  </a:lnTo>
                  <a:lnTo>
                    <a:pt x="781596" y="347713"/>
                  </a:lnTo>
                  <a:lnTo>
                    <a:pt x="780503" y="349186"/>
                  </a:lnTo>
                  <a:lnTo>
                    <a:pt x="781037" y="349821"/>
                  </a:lnTo>
                  <a:lnTo>
                    <a:pt x="781773" y="350316"/>
                  </a:lnTo>
                  <a:lnTo>
                    <a:pt x="782434" y="350850"/>
                  </a:lnTo>
                  <a:lnTo>
                    <a:pt x="782650" y="350545"/>
                  </a:lnTo>
                  <a:lnTo>
                    <a:pt x="783005" y="349910"/>
                  </a:lnTo>
                  <a:close/>
                </a:path>
                <a:path w="873125" h="1142364">
                  <a:moveTo>
                    <a:pt x="802449" y="304749"/>
                  </a:moveTo>
                  <a:lnTo>
                    <a:pt x="802398" y="303999"/>
                  </a:lnTo>
                  <a:lnTo>
                    <a:pt x="801344" y="303504"/>
                  </a:lnTo>
                  <a:lnTo>
                    <a:pt x="800862" y="304190"/>
                  </a:lnTo>
                  <a:lnTo>
                    <a:pt x="800531" y="304939"/>
                  </a:lnTo>
                  <a:lnTo>
                    <a:pt x="800176" y="305689"/>
                  </a:lnTo>
                  <a:lnTo>
                    <a:pt x="800849" y="305879"/>
                  </a:lnTo>
                  <a:lnTo>
                    <a:pt x="801522" y="306108"/>
                  </a:lnTo>
                  <a:lnTo>
                    <a:pt x="802220" y="306324"/>
                  </a:lnTo>
                  <a:lnTo>
                    <a:pt x="802297" y="305511"/>
                  </a:lnTo>
                  <a:lnTo>
                    <a:pt x="802449" y="304749"/>
                  </a:lnTo>
                  <a:close/>
                </a:path>
                <a:path w="873125" h="1142364">
                  <a:moveTo>
                    <a:pt x="809015" y="914273"/>
                  </a:moveTo>
                  <a:lnTo>
                    <a:pt x="808697" y="913422"/>
                  </a:lnTo>
                  <a:lnTo>
                    <a:pt x="808443" y="912520"/>
                  </a:lnTo>
                  <a:lnTo>
                    <a:pt x="807910" y="911517"/>
                  </a:lnTo>
                  <a:lnTo>
                    <a:pt x="806691" y="911758"/>
                  </a:lnTo>
                  <a:lnTo>
                    <a:pt x="806500" y="912520"/>
                  </a:lnTo>
                  <a:lnTo>
                    <a:pt x="806323" y="914209"/>
                  </a:lnTo>
                  <a:lnTo>
                    <a:pt x="807199" y="914209"/>
                  </a:lnTo>
                  <a:lnTo>
                    <a:pt x="809015" y="914273"/>
                  </a:lnTo>
                  <a:close/>
                </a:path>
                <a:path w="873125" h="1142364">
                  <a:moveTo>
                    <a:pt x="813904" y="308178"/>
                  </a:moveTo>
                  <a:lnTo>
                    <a:pt x="813435" y="306514"/>
                  </a:lnTo>
                  <a:lnTo>
                    <a:pt x="813142" y="304800"/>
                  </a:lnTo>
                  <a:lnTo>
                    <a:pt x="812469" y="303237"/>
                  </a:lnTo>
                  <a:lnTo>
                    <a:pt x="812266" y="302831"/>
                  </a:lnTo>
                  <a:lnTo>
                    <a:pt x="810869" y="302983"/>
                  </a:lnTo>
                  <a:lnTo>
                    <a:pt x="810031" y="302882"/>
                  </a:lnTo>
                  <a:lnTo>
                    <a:pt x="810031" y="306679"/>
                  </a:lnTo>
                  <a:lnTo>
                    <a:pt x="811542" y="307251"/>
                  </a:lnTo>
                  <a:lnTo>
                    <a:pt x="812685" y="307721"/>
                  </a:lnTo>
                  <a:lnTo>
                    <a:pt x="813904" y="308178"/>
                  </a:lnTo>
                  <a:close/>
                </a:path>
                <a:path w="873125" h="1142364">
                  <a:moveTo>
                    <a:pt x="834009" y="276390"/>
                  </a:moveTo>
                  <a:lnTo>
                    <a:pt x="833869" y="275196"/>
                  </a:lnTo>
                  <a:lnTo>
                    <a:pt x="833551" y="275196"/>
                  </a:lnTo>
                  <a:lnTo>
                    <a:pt x="833412" y="275196"/>
                  </a:lnTo>
                  <a:lnTo>
                    <a:pt x="832866" y="275196"/>
                  </a:lnTo>
                  <a:lnTo>
                    <a:pt x="832535" y="275374"/>
                  </a:lnTo>
                  <a:lnTo>
                    <a:pt x="832637" y="276567"/>
                  </a:lnTo>
                  <a:lnTo>
                    <a:pt x="834009" y="276390"/>
                  </a:lnTo>
                  <a:close/>
                </a:path>
                <a:path w="873125" h="1142364">
                  <a:moveTo>
                    <a:pt x="837387" y="290588"/>
                  </a:moveTo>
                  <a:lnTo>
                    <a:pt x="832281" y="291084"/>
                  </a:lnTo>
                  <a:lnTo>
                    <a:pt x="827786" y="288810"/>
                  </a:lnTo>
                  <a:lnTo>
                    <a:pt x="824255" y="293027"/>
                  </a:lnTo>
                  <a:lnTo>
                    <a:pt x="827455" y="297294"/>
                  </a:lnTo>
                  <a:lnTo>
                    <a:pt x="831227" y="298297"/>
                  </a:lnTo>
                  <a:lnTo>
                    <a:pt x="835914" y="298373"/>
                  </a:lnTo>
                  <a:lnTo>
                    <a:pt x="836422" y="295770"/>
                  </a:lnTo>
                  <a:lnTo>
                    <a:pt x="836739" y="293890"/>
                  </a:lnTo>
                  <a:lnTo>
                    <a:pt x="837387" y="290588"/>
                  </a:lnTo>
                  <a:close/>
                </a:path>
                <a:path w="873125" h="1142364">
                  <a:moveTo>
                    <a:pt x="840752" y="682561"/>
                  </a:moveTo>
                  <a:lnTo>
                    <a:pt x="837755" y="683691"/>
                  </a:lnTo>
                  <a:lnTo>
                    <a:pt x="835812" y="684390"/>
                  </a:lnTo>
                  <a:lnTo>
                    <a:pt x="833704" y="685165"/>
                  </a:lnTo>
                  <a:lnTo>
                    <a:pt x="837247" y="687705"/>
                  </a:lnTo>
                  <a:lnTo>
                    <a:pt x="840752" y="682561"/>
                  </a:lnTo>
                  <a:close/>
                </a:path>
                <a:path w="873125" h="1142364">
                  <a:moveTo>
                    <a:pt x="854557" y="922693"/>
                  </a:moveTo>
                  <a:lnTo>
                    <a:pt x="854519" y="921626"/>
                  </a:lnTo>
                  <a:lnTo>
                    <a:pt x="853732" y="922032"/>
                  </a:lnTo>
                  <a:lnTo>
                    <a:pt x="854557" y="922693"/>
                  </a:lnTo>
                  <a:close/>
                </a:path>
                <a:path w="873125" h="1142364">
                  <a:moveTo>
                    <a:pt x="855154" y="257136"/>
                  </a:moveTo>
                  <a:lnTo>
                    <a:pt x="851776" y="254127"/>
                  </a:lnTo>
                  <a:lnTo>
                    <a:pt x="851306" y="257454"/>
                  </a:lnTo>
                  <a:lnTo>
                    <a:pt x="850341" y="259854"/>
                  </a:lnTo>
                  <a:lnTo>
                    <a:pt x="854290" y="262775"/>
                  </a:lnTo>
                  <a:lnTo>
                    <a:pt x="854468" y="259524"/>
                  </a:lnTo>
                  <a:lnTo>
                    <a:pt x="855154" y="257136"/>
                  </a:lnTo>
                  <a:close/>
                </a:path>
                <a:path w="873125" h="1142364">
                  <a:moveTo>
                    <a:pt x="867003" y="650062"/>
                  </a:moveTo>
                  <a:lnTo>
                    <a:pt x="866851" y="649516"/>
                  </a:lnTo>
                  <a:lnTo>
                    <a:pt x="866851" y="649097"/>
                  </a:lnTo>
                  <a:lnTo>
                    <a:pt x="866165" y="649351"/>
                  </a:lnTo>
                  <a:lnTo>
                    <a:pt x="865530" y="649605"/>
                  </a:lnTo>
                  <a:lnTo>
                    <a:pt x="864882" y="649846"/>
                  </a:lnTo>
                  <a:lnTo>
                    <a:pt x="865149" y="650163"/>
                  </a:lnTo>
                  <a:lnTo>
                    <a:pt x="865403" y="650481"/>
                  </a:lnTo>
                  <a:lnTo>
                    <a:pt x="865657" y="650824"/>
                  </a:lnTo>
                  <a:lnTo>
                    <a:pt x="866038" y="650659"/>
                  </a:lnTo>
                  <a:lnTo>
                    <a:pt x="866571" y="650608"/>
                  </a:lnTo>
                  <a:lnTo>
                    <a:pt x="866813" y="650328"/>
                  </a:lnTo>
                  <a:lnTo>
                    <a:pt x="867003" y="650062"/>
                  </a:lnTo>
                  <a:close/>
                </a:path>
                <a:path w="873125" h="1142364">
                  <a:moveTo>
                    <a:pt x="869276" y="262915"/>
                  </a:moveTo>
                  <a:lnTo>
                    <a:pt x="867765" y="261899"/>
                  </a:lnTo>
                  <a:lnTo>
                    <a:pt x="866317" y="260807"/>
                  </a:lnTo>
                  <a:lnTo>
                    <a:pt x="864628" y="260096"/>
                  </a:lnTo>
                  <a:lnTo>
                    <a:pt x="864412" y="259969"/>
                  </a:lnTo>
                  <a:lnTo>
                    <a:pt x="863282" y="262089"/>
                  </a:lnTo>
                  <a:lnTo>
                    <a:pt x="861745" y="264414"/>
                  </a:lnTo>
                  <a:lnTo>
                    <a:pt x="864476" y="264731"/>
                  </a:lnTo>
                  <a:lnTo>
                    <a:pt x="866165" y="265099"/>
                  </a:lnTo>
                  <a:lnTo>
                    <a:pt x="867791" y="264972"/>
                  </a:lnTo>
                  <a:lnTo>
                    <a:pt x="868337" y="264947"/>
                  </a:lnTo>
                  <a:lnTo>
                    <a:pt x="868807" y="263652"/>
                  </a:lnTo>
                  <a:lnTo>
                    <a:pt x="869276" y="262915"/>
                  </a:lnTo>
                  <a:close/>
                </a:path>
                <a:path w="873125" h="1142364">
                  <a:moveTo>
                    <a:pt x="873010" y="359410"/>
                  </a:moveTo>
                  <a:lnTo>
                    <a:pt x="870813" y="363220"/>
                  </a:lnTo>
                  <a:lnTo>
                    <a:pt x="867930" y="368858"/>
                  </a:lnTo>
                  <a:lnTo>
                    <a:pt x="867930" y="519430"/>
                  </a:lnTo>
                  <a:lnTo>
                    <a:pt x="866851" y="524510"/>
                  </a:lnTo>
                  <a:lnTo>
                    <a:pt x="865670" y="523240"/>
                  </a:lnTo>
                  <a:lnTo>
                    <a:pt x="863866" y="523240"/>
                  </a:lnTo>
                  <a:lnTo>
                    <a:pt x="863028" y="521970"/>
                  </a:lnTo>
                  <a:lnTo>
                    <a:pt x="863727" y="519430"/>
                  </a:lnTo>
                  <a:lnTo>
                    <a:pt x="863904" y="518160"/>
                  </a:lnTo>
                  <a:lnTo>
                    <a:pt x="865098" y="519430"/>
                  </a:lnTo>
                  <a:lnTo>
                    <a:pt x="867930" y="519430"/>
                  </a:lnTo>
                  <a:lnTo>
                    <a:pt x="867930" y="368858"/>
                  </a:lnTo>
                  <a:lnTo>
                    <a:pt x="866914" y="370840"/>
                  </a:lnTo>
                  <a:lnTo>
                    <a:pt x="860844" y="383095"/>
                  </a:lnTo>
                  <a:lnTo>
                    <a:pt x="860844" y="435610"/>
                  </a:lnTo>
                  <a:lnTo>
                    <a:pt x="860806" y="439420"/>
                  </a:lnTo>
                  <a:lnTo>
                    <a:pt x="858012" y="436880"/>
                  </a:lnTo>
                  <a:lnTo>
                    <a:pt x="858227" y="434340"/>
                  </a:lnTo>
                  <a:lnTo>
                    <a:pt x="860183" y="434340"/>
                  </a:lnTo>
                  <a:lnTo>
                    <a:pt x="860844" y="435610"/>
                  </a:lnTo>
                  <a:lnTo>
                    <a:pt x="860844" y="383095"/>
                  </a:lnTo>
                  <a:lnTo>
                    <a:pt x="853694" y="397510"/>
                  </a:lnTo>
                  <a:lnTo>
                    <a:pt x="848080" y="411480"/>
                  </a:lnTo>
                  <a:lnTo>
                    <a:pt x="845388" y="419277"/>
                  </a:lnTo>
                  <a:lnTo>
                    <a:pt x="845388" y="547370"/>
                  </a:lnTo>
                  <a:lnTo>
                    <a:pt x="844600" y="547370"/>
                  </a:lnTo>
                  <a:lnTo>
                    <a:pt x="845185" y="546100"/>
                  </a:lnTo>
                  <a:lnTo>
                    <a:pt x="845388" y="547370"/>
                  </a:lnTo>
                  <a:lnTo>
                    <a:pt x="845388" y="419277"/>
                  </a:lnTo>
                  <a:lnTo>
                    <a:pt x="843254" y="425450"/>
                  </a:lnTo>
                  <a:lnTo>
                    <a:pt x="842251" y="429260"/>
                  </a:lnTo>
                  <a:lnTo>
                    <a:pt x="840371" y="431800"/>
                  </a:lnTo>
                  <a:lnTo>
                    <a:pt x="831875" y="447040"/>
                  </a:lnTo>
                  <a:lnTo>
                    <a:pt x="829932" y="450494"/>
                  </a:lnTo>
                  <a:lnTo>
                    <a:pt x="829932" y="490220"/>
                  </a:lnTo>
                  <a:lnTo>
                    <a:pt x="829005" y="490220"/>
                  </a:lnTo>
                  <a:lnTo>
                    <a:pt x="828509" y="491490"/>
                  </a:lnTo>
                  <a:lnTo>
                    <a:pt x="827811" y="490220"/>
                  </a:lnTo>
                  <a:lnTo>
                    <a:pt x="826363" y="490220"/>
                  </a:lnTo>
                  <a:lnTo>
                    <a:pt x="827328" y="487680"/>
                  </a:lnTo>
                  <a:lnTo>
                    <a:pt x="828509" y="487680"/>
                  </a:lnTo>
                  <a:lnTo>
                    <a:pt x="829437" y="488950"/>
                  </a:lnTo>
                  <a:lnTo>
                    <a:pt x="829932" y="490220"/>
                  </a:lnTo>
                  <a:lnTo>
                    <a:pt x="829932" y="450494"/>
                  </a:lnTo>
                  <a:lnTo>
                    <a:pt x="825423" y="458470"/>
                  </a:lnTo>
                  <a:lnTo>
                    <a:pt x="824674" y="460197"/>
                  </a:lnTo>
                  <a:lnTo>
                    <a:pt x="824674" y="562610"/>
                  </a:lnTo>
                  <a:lnTo>
                    <a:pt x="819226" y="560070"/>
                  </a:lnTo>
                  <a:lnTo>
                    <a:pt x="817587" y="556260"/>
                  </a:lnTo>
                  <a:lnTo>
                    <a:pt x="816495" y="553720"/>
                  </a:lnTo>
                  <a:lnTo>
                    <a:pt x="822731" y="554990"/>
                  </a:lnTo>
                  <a:lnTo>
                    <a:pt x="824674" y="562610"/>
                  </a:lnTo>
                  <a:lnTo>
                    <a:pt x="824674" y="460197"/>
                  </a:lnTo>
                  <a:lnTo>
                    <a:pt x="819873" y="471170"/>
                  </a:lnTo>
                  <a:lnTo>
                    <a:pt x="815784" y="483870"/>
                  </a:lnTo>
                  <a:lnTo>
                    <a:pt x="814425" y="490220"/>
                  </a:lnTo>
                  <a:lnTo>
                    <a:pt x="811060" y="495300"/>
                  </a:lnTo>
                  <a:lnTo>
                    <a:pt x="805967" y="498767"/>
                  </a:lnTo>
                  <a:lnTo>
                    <a:pt x="805967" y="553720"/>
                  </a:lnTo>
                  <a:lnTo>
                    <a:pt x="805446" y="554990"/>
                  </a:lnTo>
                  <a:lnTo>
                    <a:pt x="804659" y="554990"/>
                  </a:lnTo>
                  <a:lnTo>
                    <a:pt x="804164" y="556260"/>
                  </a:lnTo>
                  <a:lnTo>
                    <a:pt x="803211" y="554990"/>
                  </a:lnTo>
                  <a:lnTo>
                    <a:pt x="802500" y="554990"/>
                  </a:lnTo>
                  <a:lnTo>
                    <a:pt x="803084" y="553720"/>
                  </a:lnTo>
                  <a:lnTo>
                    <a:pt x="803529" y="552450"/>
                  </a:lnTo>
                  <a:lnTo>
                    <a:pt x="804900" y="552450"/>
                  </a:lnTo>
                  <a:lnTo>
                    <a:pt x="805802" y="553720"/>
                  </a:lnTo>
                  <a:lnTo>
                    <a:pt x="805967" y="553720"/>
                  </a:lnTo>
                  <a:lnTo>
                    <a:pt x="805967" y="498767"/>
                  </a:lnTo>
                  <a:lnTo>
                    <a:pt x="805446" y="499110"/>
                  </a:lnTo>
                  <a:lnTo>
                    <a:pt x="805700" y="496570"/>
                  </a:lnTo>
                  <a:lnTo>
                    <a:pt x="805446" y="495300"/>
                  </a:lnTo>
                  <a:lnTo>
                    <a:pt x="805942" y="494030"/>
                  </a:lnTo>
                  <a:lnTo>
                    <a:pt x="807237" y="490220"/>
                  </a:lnTo>
                  <a:lnTo>
                    <a:pt x="811110" y="478790"/>
                  </a:lnTo>
                  <a:lnTo>
                    <a:pt x="813396" y="472440"/>
                  </a:lnTo>
                  <a:lnTo>
                    <a:pt x="814311" y="469900"/>
                  </a:lnTo>
                  <a:lnTo>
                    <a:pt x="814768" y="468630"/>
                  </a:lnTo>
                  <a:lnTo>
                    <a:pt x="815213" y="467360"/>
                  </a:lnTo>
                  <a:lnTo>
                    <a:pt x="814692" y="464820"/>
                  </a:lnTo>
                  <a:lnTo>
                    <a:pt x="813777" y="463550"/>
                  </a:lnTo>
                  <a:lnTo>
                    <a:pt x="812863" y="462280"/>
                  </a:lnTo>
                  <a:lnTo>
                    <a:pt x="810818" y="459740"/>
                  </a:lnTo>
                  <a:lnTo>
                    <a:pt x="808062" y="457200"/>
                  </a:lnTo>
                  <a:lnTo>
                    <a:pt x="807034" y="455930"/>
                  </a:lnTo>
                  <a:lnTo>
                    <a:pt x="806005" y="454660"/>
                  </a:lnTo>
                  <a:lnTo>
                    <a:pt x="804303" y="452221"/>
                  </a:lnTo>
                  <a:lnTo>
                    <a:pt x="804303" y="506730"/>
                  </a:lnTo>
                  <a:lnTo>
                    <a:pt x="795515" y="530860"/>
                  </a:lnTo>
                  <a:lnTo>
                    <a:pt x="790448" y="544830"/>
                  </a:lnTo>
                  <a:lnTo>
                    <a:pt x="787984" y="551180"/>
                  </a:lnTo>
                  <a:lnTo>
                    <a:pt x="785279" y="562610"/>
                  </a:lnTo>
                  <a:lnTo>
                    <a:pt x="782485" y="566420"/>
                  </a:lnTo>
                  <a:lnTo>
                    <a:pt x="779145" y="568325"/>
                  </a:lnTo>
                  <a:lnTo>
                    <a:pt x="779145" y="572770"/>
                  </a:lnTo>
                  <a:lnTo>
                    <a:pt x="776262" y="572770"/>
                  </a:lnTo>
                  <a:lnTo>
                    <a:pt x="774204" y="573887"/>
                  </a:lnTo>
                  <a:lnTo>
                    <a:pt x="774052" y="571500"/>
                  </a:lnTo>
                  <a:lnTo>
                    <a:pt x="775462" y="570230"/>
                  </a:lnTo>
                  <a:lnTo>
                    <a:pt x="778065" y="569099"/>
                  </a:lnTo>
                  <a:lnTo>
                    <a:pt x="779145" y="572770"/>
                  </a:lnTo>
                  <a:lnTo>
                    <a:pt x="779145" y="568325"/>
                  </a:lnTo>
                  <a:lnTo>
                    <a:pt x="778319" y="568782"/>
                  </a:lnTo>
                  <a:lnTo>
                    <a:pt x="776401" y="565150"/>
                  </a:lnTo>
                  <a:lnTo>
                    <a:pt x="776274" y="560070"/>
                  </a:lnTo>
                  <a:lnTo>
                    <a:pt x="782459" y="549910"/>
                  </a:lnTo>
                  <a:lnTo>
                    <a:pt x="785329" y="543560"/>
                  </a:lnTo>
                  <a:lnTo>
                    <a:pt x="785749" y="534670"/>
                  </a:lnTo>
                  <a:lnTo>
                    <a:pt x="785952" y="532130"/>
                  </a:lnTo>
                  <a:lnTo>
                    <a:pt x="787082" y="530860"/>
                  </a:lnTo>
                  <a:lnTo>
                    <a:pt x="790206" y="525780"/>
                  </a:lnTo>
                  <a:lnTo>
                    <a:pt x="790206" y="523240"/>
                  </a:lnTo>
                  <a:lnTo>
                    <a:pt x="790206" y="521970"/>
                  </a:lnTo>
                  <a:lnTo>
                    <a:pt x="790219" y="519430"/>
                  </a:lnTo>
                  <a:lnTo>
                    <a:pt x="788009" y="514350"/>
                  </a:lnTo>
                  <a:lnTo>
                    <a:pt x="786244" y="511810"/>
                  </a:lnTo>
                  <a:lnTo>
                    <a:pt x="784479" y="509270"/>
                  </a:lnTo>
                  <a:lnTo>
                    <a:pt x="782459" y="506730"/>
                  </a:lnTo>
                  <a:lnTo>
                    <a:pt x="778344" y="500380"/>
                  </a:lnTo>
                  <a:lnTo>
                    <a:pt x="787781" y="501650"/>
                  </a:lnTo>
                  <a:lnTo>
                    <a:pt x="788581" y="510540"/>
                  </a:lnTo>
                  <a:lnTo>
                    <a:pt x="795667" y="513080"/>
                  </a:lnTo>
                  <a:lnTo>
                    <a:pt x="798004" y="510540"/>
                  </a:lnTo>
                  <a:lnTo>
                    <a:pt x="803033" y="505460"/>
                  </a:lnTo>
                  <a:lnTo>
                    <a:pt x="803833" y="506730"/>
                  </a:lnTo>
                  <a:lnTo>
                    <a:pt x="804303" y="506730"/>
                  </a:lnTo>
                  <a:lnTo>
                    <a:pt x="804303" y="452221"/>
                  </a:lnTo>
                  <a:lnTo>
                    <a:pt x="802462" y="449580"/>
                  </a:lnTo>
                  <a:lnTo>
                    <a:pt x="800620" y="447040"/>
                  </a:lnTo>
                  <a:lnTo>
                    <a:pt x="798766" y="444500"/>
                  </a:lnTo>
                  <a:lnTo>
                    <a:pt x="795210" y="438150"/>
                  </a:lnTo>
                  <a:lnTo>
                    <a:pt x="793788" y="435610"/>
                  </a:lnTo>
                  <a:lnTo>
                    <a:pt x="792353" y="433070"/>
                  </a:lnTo>
                  <a:lnTo>
                    <a:pt x="789520" y="425450"/>
                  </a:lnTo>
                  <a:lnTo>
                    <a:pt x="784948" y="414020"/>
                  </a:lnTo>
                  <a:lnTo>
                    <a:pt x="782459" y="411480"/>
                  </a:lnTo>
                  <a:lnTo>
                    <a:pt x="780237" y="411187"/>
                  </a:lnTo>
                  <a:lnTo>
                    <a:pt x="780237" y="435610"/>
                  </a:lnTo>
                  <a:lnTo>
                    <a:pt x="779678" y="436880"/>
                  </a:lnTo>
                  <a:lnTo>
                    <a:pt x="779221" y="438150"/>
                  </a:lnTo>
                  <a:lnTo>
                    <a:pt x="777989" y="438150"/>
                  </a:lnTo>
                  <a:lnTo>
                    <a:pt x="777138" y="436880"/>
                  </a:lnTo>
                  <a:lnTo>
                    <a:pt x="776439" y="436880"/>
                  </a:lnTo>
                  <a:lnTo>
                    <a:pt x="776960" y="435610"/>
                  </a:lnTo>
                  <a:lnTo>
                    <a:pt x="780237" y="435610"/>
                  </a:lnTo>
                  <a:lnTo>
                    <a:pt x="780237" y="411187"/>
                  </a:lnTo>
                  <a:lnTo>
                    <a:pt x="775881" y="410591"/>
                  </a:lnTo>
                  <a:lnTo>
                    <a:pt x="775881" y="490220"/>
                  </a:lnTo>
                  <a:lnTo>
                    <a:pt x="771944" y="486410"/>
                  </a:lnTo>
                  <a:lnTo>
                    <a:pt x="770623" y="485140"/>
                  </a:lnTo>
                  <a:lnTo>
                    <a:pt x="764260" y="481330"/>
                  </a:lnTo>
                  <a:lnTo>
                    <a:pt x="765784" y="474980"/>
                  </a:lnTo>
                  <a:lnTo>
                    <a:pt x="766089" y="473710"/>
                  </a:lnTo>
                  <a:lnTo>
                    <a:pt x="766381" y="472440"/>
                  </a:lnTo>
                  <a:lnTo>
                    <a:pt x="772134" y="476250"/>
                  </a:lnTo>
                  <a:lnTo>
                    <a:pt x="772858" y="477520"/>
                  </a:lnTo>
                  <a:lnTo>
                    <a:pt x="775881" y="490220"/>
                  </a:lnTo>
                  <a:lnTo>
                    <a:pt x="775881" y="410591"/>
                  </a:lnTo>
                  <a:lnTo>
                    <a:pt x="773125" y="410210"/>
                  </a:lnTo>
                  <a:lnTo>
                    <a:pt x="767359" y="408940"/>
                  </a:lnTo>
                  <a:lnTo>
                    <a:pt x="765492" y="408647"/>
                  </a:lnTo>
                  <a:lnTo>
                    <a:pt x="765492" y="457200"/>
                  </a:lnTo>
                  <a:lnTo>
                    <a:pt x="763803" y="457200"/>
                  </a:lnTo>
                  <a:lnTo>
                    <a:pt x="763765" y="455930"/>
                  </a:lnTo>
                  <a:lnTo>
                    <a:pt x="765238" y="455930"/>
                  </a:lnTo>
                  <a:lnTo>
                    <a:pt x="765492" y="457200"/>
                  </a:lnTo>
                  <a:lnTo>
                    <a:pt x="765492" y="408647"/>
                  </a:lnTo>
                  <a:lnTo>
                    <a:pt x="764692" y="408520"/>
                  </a:lnTo>
                  <a:lnTo>
                    <a:pt x="764692" y="447040"/>
                  </a:lnTo>
                  <a:lnTo>
                    <a:pt x="757669" y="445770"/>
                  </a:lnTo>
                  <a:lnTo>
                    <a:pt x="758063" y="444500"/>
                  </a:lnTo>
                  <a:lnTo>
                    <a:pt x="759053" y="441325"/>
                  </a:lnTo>
                  <a:lnTo>
                    <a:pt x="764692" y="447040"/>
                  </a:lnTo>
                  <a:lnTo>
                    <a:pt x="764692" y="408520"/>
                  </a:lnTo>
                  <a:lnTo>
                    <a:pt x="759396" y="407670"/>
                  </a:lnTo>
                  <a:lnTo>
                    <a:pt x="759561" y="410210"/>
                  </a:lnTo>
                  <a:lnTo>
                    <a:pt x="760361" y="420370"/>
                  </a:lnTo>
                  <a:lnTo>
                    <a:pt x="760564" y="425450"/>
                  </a:lnTo>
                  <a:lnTo>
                    <a:pt x="762279" y="436880"/>
                  </a:lnTo>
                  <a:lnTo>
                    <a:pt x="759561" y="438150"/>
                  </a:lnTo>
                  <a:lnTo>
                    <a:pt x="756272" y="439420"/>
                  </a:lnTo>
                  <a:lnTo>
                    <a:pt x="755103" y="436880"/>
                  </a:lnTo>
                  <a:lnTo>
                    <a:pt x="754519" y="434340"/>
                  </a:lnTo>
                  <a:lnTo>
                    <a:pt x="752703" y="431800"/>
                  </a:lnTo>
                  <a:lnTo>
                    <a:pt x="748411" y="426720"/>
                  </a:lnTo>
                  <a:lnTo>
                    <a:pt x="745477" y="425450"/>
                  </a:lnTo>
                  <a:lnTo>
                    <a:pt x="744562" y="425056"/>
                  </a:lnTo>
                  <a:lnTo>
                    <a:pt x="744562" y="444500"/>
                  </a:lnTo>
                  <a:lnTo>
                    <a:pt x="738187" y="440524"/>
                  </a:lnTo>
                  <a:lnTo>
                    <a:pt x="738187" y="505460"/>
                  </a:lnTo>
                  <a:lnTo>
                    <a:pt x="738098" y="511810"/>
                  </a:lnTo>
                  <a:lnTo>
                    <a:pt x="735152" y="511810"/>
                  </a:lnTo>
                  <a:lnTo>
                    <a:pt x="734021" y="505460"/>
                  </a:lnTo>
                  <a:lnTo>
                    <a:pt x="734656" y="497840"/>
                  </a:lnTo>
                  <a:lnTo>
                    <a:pt x="731469" y="494690"/>
                  </a:lnTo>
                  <a:lnTo>
                    <a:pt x="731469" y="526148"/>
                  </a:lnTo>
                  <a:lnTo>
                    <a:pt x="729208" y="526846"/>
                  </a:lnTo>
                  <a:lnTo>
                    <a:pt x="729208" y="590550"/>
                  </a:lnTo>
                  <a:lnTo>
                    <a:pt x="724865" y="589280"/>
                  </a:lnTo>
                  <a:lnTo>
                    <a:pt x="724331" y="588949"/>
                  </a:lnTo>
                  <a:lnTo>
                    <a:pt x="724331" y="683260"/>
                  </a:lnTo>
                  <a:lnTo>
                    <a:pt x="718312" y="679450"/>
                  </a:lnTo>
                  <a:lnTo>
                    <a:pt x="713981" y="674370"/>
                  </a:lnTo>
                  <a:lnTo>
                    <a:pt x="714476" y="669290"/>
                  </a:lnTo>
                  <a:lnTo>
                    <a:pt x="714603" y="668020"/>
                  </a:lnTo>
                  <a:lnTo>
                    <a:pt x="714667" y="667359"/>
                  </a:lnTo>
                  <a:lnTo>
                    <a:pt x="718146" y="671830"/>
                  </a:lnTo>
                  <a:lnTo>
                    <a:pt x="722020" y="676910"/>
                  </a:lnTo>
                  <a:lnTo>
                    <a:pt x="724331" y="683260"/>
                  </a:lnTo>
                  <a:lnTo>
                    <a:pt x="724331" y="588949"/>
                  </a:lnTo>
                  <a:lnTo>
                    <a:pt x="720839" y="586740"/>
                  </a:lnTo>
                  <a:lnTo>
                    <a:pt x="716305" y="584200"/>
                  </a:lnTo>
                  <a:lnTo>
                    <a:pt x="724065" y="581660"/>
                  </a:lnTo>
                  <a:lnTo>
                    <a:pt x="724217" y="581660"/>
                  </a:lnTo>
                  <a:lnTo>
                    <a:pt x="729208" y="590550"/>
                  </a:lnTo>
                  <a:lnTo>
                    <a:pt x="729208" y="526846"/>
                  </a:lnTo>
                  <a:lnTo>
                    <a:pt x="728510" y="527050"/>
                  </a:lnTo>
                  <a:lnTo>
                    <a:pt x="724560" y="527050"/>
                  </a:lnTo>
                  <a:lnTo>
                    <a:pt x="720966" y="523240"/>
                  </a:lnTo>
                  <a:lnTo>
                    <a:pt x="727837" y="523240"/>
                  </a:lnTo>
                  <a:lnTo>
                    <a:pt x="731469" y="526148"/>
                  </a:lnTo>
                  <a:lnTo>
                    <a:pt x="731469" y="494690"/>
                  </a:lnTo>
                  <a:lnTo>
                    <a:pt x="729526" y="492760"/>
                  </a:lnTo>
                  <a:lnTo>
                    <a:pt x="728332" y="491490"/>
                  </a:lnTo>
                  <a:lnTo>
                    <a:pt x="729424" y="488950"/>
                  </a:lnTo>
                  <a:lnTo>
                    <a:pt x="729449" y="486410"/>
                  </a:lnTo>
                  <a:lnTo>
                    <a:pt x="732624" y="492760"/>
                  </a:lnTo>
                  <a:lnTo>
                    <a:pt x="735952" y="497840"/>
                  </a:lnTo>
                  <a:lnTo>
                    <a:pt x="738187" y="505460"/>
                  </a:lnTo>
                  <a:lnTo>
                    <a:pt x="738187" y="440524"/>
                  </a:lnTo>
                  <a:lnTo>
                    <a:pt x="730453" y="435698"/>
                  </a:lnTo>
                  <a:lnTo>
                    <a:pt x="730453" y="453390"/>
                  </a:lnTo>
                  <a:lnTo>
                    <a:pt x="730008" y="455930"/>
                  </a:lnTo>
                  <a:lnTo>
                    <a:pt x="729767" y="456222"/>
                  </a:lnTo>
                  <a:lnTo>
                    <a:pt x="729767" y="473710"/>
                  </a:lnTo>
                  <a:lnTo>
                    <a:pt x="728980" y="474980"/>
                  </a:lnTo>
                  <a:lnTo>
                    <a:pt x="728611" y="474980"/>
                  </a:lnTo>
                  <a:lnTo>
                    <a:pt x="728332" y="473710"/>
                  </a:lnTo>
                  <a:lnTo>
                    <a:pt x="729767" y="473710"/>
                  </a:lnTo>
                  <a:lnTo>
                    <a:pt x="729767" y="456222"/>
                  </a:lnTo>
                  <a:lnTo>
                    <a:pt x="726782" y="459740"/>
                  </a:lnTo>
                  <a:lnTo>
                    <a:pt x="726719" y="458470"/>
                  </a:lnTo>
                  <a:lnTo>
                    <a:pt x="726655" y="457200"/>
                  </a:lnTo>
                  <a:lnTo>
                    <a:pt x="726528" y="454660"/>
                  </a:lnTo>
                  <a:lnTo>
                    <a:pt x="726325" y="450850"/>
                  </a:lnTo>
                  <a:lnTo>
                    <a:pt x="730453" y="453390"/>
                  </a:lnTo>
                  <a:lnTo>
                    <a:pt x="730453" y="435698"/>
                  </a:lnTo>
                  <a:lnTo>
                    <a:pt x="730326" y="435610"/>
                  </a:lnTo>
                  <a:lnTo>
                    <a:pt x="738301" y="434340"/>
                  </a:lnTo>
                  <a:lnTo>
                    <a:pt x="741540" y="436880"/>
                  </a:lnTo>
                  <a:lnTo>
                    <a:pt x="744562" y="444500"/>
                  </a:lnTo>
                  <a:lnTo>
                    <a:pt x="744562" y="425056"/>
                  </a:lnTo>
                  <a:lnTo>
                    <a:pt x="742543" y="424180"/>
                  </a:lnTo>
                  <a:lnTo>
                    <a:pt x="736295" y="421640"/>
                  </a:lnTo>
                  <a:lnTo>
                    <a:pt x="733069" y="421640"/>
                  </a:lnTo>
                  <a:lnTo>
                    <a:pt x="731570" y="420370"/>
                  </a:lnTo>
                  <a:lnTo>
                    <a:pt x="730072" y="419100"/>
                  </a:lnTo>
                  <a:lnTo>
                    <a:pt x="727265" y="417944"/>
                  </a:lnTo>
                  <a:lnTo>
                    <a:pt x="726059" y="419100"/>
                  </a:lnTo>
                  <a:lnTo>
                    <a:pt x="724725" y="419100"/>
                  </a:lnTo>
                  <a:lnTo>
                    <a:pt x="722998" y="420370"/>
                  </a:lnTo>
                  <a:lnTo>
                    <a:pt x="720445" y="415290"/>
                  </a:lnTo>
                  <a:lnTo>
                    <a:pt x="719797" y="414020"/>
                  </a:lnTo>
                  <a:lnTo>
                    <a:pt x="718108" y="411391"/>
                  </a:lnTo>
                  <a:lnTo>
                    <a:pt x="718108" y="469900"/>
                  </a:lnTo>
                  <a:lnTo>
                    <a:pt x="716953" y="469900"/>
                  </a:lnTo>
                  <a:lnTo>
                    <a:pt x="717613" y="468630"/>
                  </a:lnTo>
                  <a:lnTo>
                    <a:pt x="718108" y="469900"/>
                  </a:lnTo>
                  <a:lnTo>
                    <a:pt x="718108" y="411391"/>
                  </a:lnTo>
                  <a:lnTo>
                    <a:pt x="716546" y="408940"/>
                  </a:lnTo>
                  <a:lnTo>
                    <a:pt x="714108" y="404545"/>
                  </a:lnTo>
                  <a:lnTo>
                    <a:pt x="714108" y="666191"/>
                  </a:lnTo>
                  <a:lnTo>
                    <a:pt x="710425" y="662940"/>
                  </a:lnTo>
                  <a:lnTo>
                    <a:pt x="708456" y="661847"/>
                  </a:lnTo>
                  <a:lnTo>
                    <a:pt x="708456" y="730250"/>
                  </a:lnTo>
                  <a:lnTo>
                    <a:pt x="707974" y="731520"/>
                  </a:lnTo>
                  <a:lnTo>
                    <a:pt x="707605" y="731520"/>
                  </a:lnTo>
                  <a:lnTo>
                    <a:pt x="706869" y="732790"/>
                  </a:lnTo>
                  <a:lnTo>
                    <a:pt x="707034" y="731520"/>
                  </a:lnTo>
                  <a:lnTo>
                    <a:pt x="707364" y="730250"/>
                  </a:lnTo>
                  <a:lnTo>
                    <a:pt x="708456" y="730250"/>
                  </a:lnTo>
                  <a:lnTo>
                    <a:pt x="708456" y="661847"/>
                  </a:lnTo>
                  <a:lnTo>
                    <a:pt x="705878" y="660400"/>
                  </a:lnTo>
                  <a:lnTo>
                    <a:pt x="705167" y="654050"/>
                  </a:lnTo>
                  <a:lnTo>
                    <a:pt x="704837" y="650240"/>
                  </a:lnTo>
                  <a:lnTo>
                    <a:pt x="702386" y="647700"/>
                  </a:lnTo>
                  <a:lnTo>
                    <a:pt x="700328" y="645160"/>
                  </a:lnTo>
                  <a:lnTo>
                    <a:pt x="698919" y="643890"/>
                  </a:lnTo>
                  <a:lnTo>
                    <a:pt x="699096" y="643890"/>
                  </a:lnTo>
                  <a:lnTo>
                    <a:pt x="699985" y="640080"/>
                  </a:lnTo>
                  <a:lnTo>
                    <a:pt x="700278" y="638810"/>
                  </a:lnTo>
                  <a:lnTo>
                    <a:pt x="700874" y="636270"/>
                  </a:lnTo>
                  <a:lnTo>
                    <a:pt x="700532" y="635000"/>
                  </a:lnTo>
                  <a:lnTo>
                    <a:pt x="699198" y="629920"/>
                  </a:lnTo>
                  <a:lnTo>
                    <a:pt x="696937" y="624840"/>
                  </a:lnTo>
                  <a:lnTo>
                    <a:pt x="696379" y="623570"/>
                  </a:lnTo>
                  <a:lnTo>
                    <a:pt x="695540" y="621030"/>
                  </a:lnTo>
                  <a:lnTo>
                    <a:pt x="694690" y="618490"/>
                  </a:lnTo>
                  <a:lnTo>
                    <a:pt x="694588" y="615950"/>
                  </a:lnTo>
                  <a:lnTo>
                    <a:pt x="694232" y="615505"/>
                  </a:lnTo>
                  <a:lnTo>
                    <a:pt x="694232" y="692150"/>
                  </a:lnTo>
                  <a:lnTo>
                    <a:pt x="693483" y="692150"/>
                  </a:lnTo>
                  <a:lnTo>
                    <a:pt x="694182" y="690880"/>
                  </a:lnTo>
                  <a:lnTo>
                    <a:pt x="694232" y="692150"/>
                  </a:lnTo>
                  <a:lnTo>
                    <a:pt x="694232" y="615505"/>
                  </a:lnTo>
                  <a:lnTo>
                    <a:pt x="693572" y="614680"/>
                  </a:lnTo>
                  <a:lnTo>
                    <a:pt x="692569" y="612140"/>
                  </a:lnTo>
                  <a:lnTo>
                    <a:pt x="689013" y="610971"/>
                  </a:lnTo>
                  <a:lnTo>
                    <a:pt x="689013" y="638810"/>
                  </a:lnTo>
                  <a:lnTo>
                    <a:pt x="688517" y="640080"/>
                  </a:lnTo>
                  <a:lnTo>
                    <a:pt x="687438" y="640080"/>
                  </a:lnTo>
                  <a:lnTo>
                    <a:pt x="687527" y="638810"/>
                  </a:lnTo>
                  <a:lnTo>
                    <a:pt x="689013" y="638810"/>
                  </a:lnTo>
                  <a:lnTo>
                    <a:pt x="689013" y="610971"/>
                  </a:lnTo>
                  <a:lnTo>
                    <a:pt x="684872" y="609600"/>
                  </a:lnTo>
                  <a:lnTo>
                    <a:pt x="681431" y="607060"/>
                  </a:lnTo>
                  <a:lnTo>
                    <a:pt x="677976" y="604520"/>
                  </a:lnTo>
                  <a:lnTo>
                    <a:pt x="675322" y="602462"/>
                  </a:lnTo>
                  <a:lnTo>
                    <a:pt x="675322" y="618490"/>
                  </a:lnTo>
                  <a:lnTo>
                    <a:pt x="675246" y="621030"/>
                  </a:lnTo>
                  <a:lnTo>
                    <a:pt x="672617" y="621030"/>
                  </a:lnTo>
                  <a:lnTo>
                    <a:pt x="671207" y="619760"/>
                  </a:lnTo>
                  <a:lnTo>
                    <a:pt x="671372" y="618490"/>
                  </a:lnTo>
                  <a:lnTo>
                    <a:pt x="671220" y="617220"/>
                  </a:lnTo>
                  <a:lnTo>
                    <a:pt x="672490" y="618490"/>
                  </a:lnTo>
                  <a:lnTo>
                    <a:pt x="675322" y="618490"/>
                  </a:lnTo>
                  <a:lnTo>
                    <a:pt x="675322" y="602462"/>
                  </a:lnTo>
                  <a:lnTo>
                    <a:pt x="673061" y="600710"/>
                  </a:lnTo>
                  <a:lnTo>
                    <a:pt x="671436" y="599440"/>
                  </a:lnTo>
                  <a:lnTo>
                    <a:pt x="664794" y="594360"/>
                  </a:lnTo>
                  <a:lnTo>
                    <a:pt x="661187" y="590550"/>
                  </a:lnTo>
                  <a:lnTo>
                    <a:pt x="658774" y="588010"/>
                  </a:lnTo>
                  <a:lnTo>
                    <a:pt x="657237" y="585470"/>
                  </a:lnTo>
                  <a:lnTo>
                    <a:pt x="654151" y="580390"/>
                  </a:lnTo>
                  <a:lnTo>
                    <a:pt x="646442" y="569277"/>
                  </a:lnTo>
                  <a:lnTo>
                    <a:pt x="646442" y="669290"/>
                  </a:lnTo>
                  <a:lnTo>
                    <a:pt x="644944" y="669290"/>
                  </a:lnTo>
                  <a:lnTo>
                    <a:pt x="644245" y="668020"/>
                  </a:lnTo>
                  <a:lnTo>
                    <a:pt x="646252" y="668020"/>
                  </a:lnTo>
                  <a:lnTo>
                    <a:pt x="646442" y="669290"/>
                  </a:lnTo>
                  <a:lnTo>
                    <a:pt x="646442" y="569277"/>
                  </a:lnTo>
                  <a:lnTo>
                    <a:pt x="644461" y="566420"/>
                  </a:lnTo>
                  <a:lnTo>
                    <a:pt x="646087" y="565150"/>
                  </a:lnTo>
                  <a:lnTo>
                    <a:pt x="647547" y="565150"/>
                  </a:lnTo>
                  <a:lnTo>
                    <a:pt x="648919" y="562610"/>
                  </a:lnTo>
                  <a:lnTo>
                    <a:pt x="648766" y="561340"/>
                  </a:lnTo>
                  <a:lnTo>
                    <a:pt x="648868" y="560070"/>
                  </a:lnTo>
                  <a:lnTo>
                    <a:pt x="648957" y="558800"/>
                  </a:lnTo>
                  <a:lnTo>
                    <a:pt x="647687" y="560070"/>
                  </a:lnTo>
                  <a:lnTo>
                    <a:pt x="642988" y="560070"/>
                  </a:lnTo>
                  <a:lnTo>
                    <a:pt x="642924" y="558800"/>
                  </a:lnTo>
                  <a:lnTo>
                    <a:pt x="642683" y="553720"/>
                  </a:lnTo>
                  <a:lnTo>
                    <a:pt x="642556" y="551180"/>
                  </a:lnTo>
                  <a:lnTo>
                    <a:pt x="641985" y="539750"/>
                  </a:lnTo>
                  <a:lnTo>
                    <a:pt x="641604" y="529590"/>
                  </a:lnTo>
                  <a:lnTo>
                    <a:pt x="643509" y="525780"/>
                  </a:lnTo>
                  <a:lnTo>
                    <a:pt x="646442" y="519430"/>
                  </a:lnTo>
                  <a:lnTo>
                    <a:pt x="639635" y="525780"/>
                  </a:lnTo>
                  <a:lnTo>
                    <a:pt x="639584" y="524510"/>
                  </a:lnTo>
                  <a:lnTo>
                    <a:pt x="639483" y="521970"/>
                  </a:lnTo>
                  <a:lnTo>
                    <a:pt x="640295" y="519430"/>
                  </a:lnTo>
                  <a:lnTo>
                    <a:pt x="642315" y="513080"/>
                  </a:lnTo>
                  <a:lnTo>
                    <a:pt x="642721" y="511810"/>
                  </a:lnTo>
                  <a:lnTo>
                    <a:pt x="643521" y="509270"/>
                  </a:lnTo>
                  <a:lnTo>
                    <a:pt x="647446" y="506730"/>
                  </a:lnTo>
                  <a:lnTo>
                    <a:pt x="649020" y="509270"/>
                  </a:lnTo>
                  <a:lnTo>
                    <a:pt x="649351" y="511810"/>
                  </a:lnTo>
                  <a:lnTo>
                    <a:pt x="650798" y="519430"/>
                  </a:lnTo>
                  <a:lnTo>
                    <a:pt x="652640" y="527050"/>
                  </a:lnTo>
                  <a:lnTo>
                    <a:pt x="654126" y="533400"/>
                  </a:lnTo>
                  <a:lnTo>
                    <a:pt x="654304" y="537210"/>
                  </a:lnTo>
                  <a:lnTo>
                    <a:pt x="654418" y="542290"/>
                  </a:lnTo>
                  <a:lnTo>
                    <a:pt x="654050" y="548640"/>
                  </a:lnTo>
                  <a:lnTo>
                    <a:pt x="656653" y="556260"/>
                  </a:lnTo>
                  <a:lnTo>
                    <a:pt x="663575" y="569099"/>
                  </a:lnTo>
                  <a:lnTo>
                    <a:pt x="667131" y="576580"/>
                  </a:lnTo>
                  <a:lnTo>
                    <a:pt x="670217" y="582930"/>
                  </a:lnTo>
                  <a:lnTo>
                    <a:pt x="697915" y="608330"/>
                  </a:lnTo>
                  <a:lnTo>
                    <a:pt x="700392" y="610870"/>
                  </a:lnTo>
                  <a:lnTo>
                    <a:pt x="712330" y="652780"/>
                  </a:lnTo>
                  <a:lnTo>
                    <a:pt x="714108" y="666191"/>
                  </a:lnTo>
                  <a:lnTo>
                    <a:pt x="714108" y="404545"/>
                  </a:lnTo>
                  <a:lnTo>
                    <a:pt x="713333" y="403148"/>
                  </a:lnTo>
                  <a:lnTo>
                    <a:pt x="713333" y="547370"/>
                  </a:lnTo>
                  <a:lnTo>
                    <a:pt x="713130" y="548640"/>
                  </a:lnTo>
                  <a:lnTo>
                    <a:pt x="711174" y="548640"/>
                  </a:lnTo>
                  <a:lnTo>
                    <a:pt x="711288" y="547370"/>
                  </a:lnTo>
                  <a:lnTo>
                    <a:pt x="713333" y="547370"/>
                  </a:lnTo>
                  <a:lnTo>
                    <a:pt x="713333" y="403148"/>
                  </a:lnTo>
                  <a:lnTo>
                    <a:pt x="713028" y="402590"/>
                  </a:lnTo>
                  <a:lnTo>
                    <a:pt x="712050" y="402399"/>
                  </a:lnTo>
                  <a:lnTo>
                    <a:pt x="712050" y="463550"/>
                  </a:lnTo>
                  <a:lnTo>
                    <a:pt x="711174" y="464820"/>
                  </a:lnTo>
                  <a:lnTo>
                    <a:pt x="711136" y="463550"/>
                  </a:lnTo>
                  <a:lnTo>
                    <a:pt x="712050" y="463550"/>
                  </a:lnTo>
                  <a:lnTo>
                    <a:pt x="712050" y="402399"/>
                  </a:lnTo>
                  <a:lnTo>
                    <a:pt x="710399" y="402082"/>
                  </a:lnTo>
                  <a:lnTo>
                    <a:pt x="710399" y="525780"/>
                  </a:lnTo>
                  <a:lnTo>
                    <a:pt x="709879" y="527050"/>
                  </a:lnTo>
                  <a:lnTo>
                    <a:pt x="706323" y="525780"/>
                  </a:lnTo>
                  <a:lnTo>
                    <a:pt x="704329" y="525780"/>
                  </a:lnTo>
                  <a:lnTo>
                    <a:pt x="704253" y="524510"/>
                  </a:lnTo>
                  <a:lnTo>
                    <a:pt x="704075" y="524510"/>
                  </a:lnTo>
                  <a:lnTo>
                    <a:pt x="704811" y="523240"/>
                  </a:lnTo>
                  <a:lnTo>
                    <a:pt x="705523" y="523240"/>
                  </a:lnTo>
                  <a:lnTo>
                    <a:pt x="706323" y="521970"/>
                  </a:lnTo>
                  <a:lnTo>
                    <a:pt x="708520" y="521970"/>
                  </a:lnTo>
                  <a:lnTo>
                    <a:pt x="710082" y="523240"/>
                  </a:lnTo>
                  <a:lnTo>
                    <a:pt x="710399" y="525780"/>
                  </a:lnTo>
                  <a:lnTo>
                    <a:pt x="710399" y="402082"/>
                  </a:lnTo>
                  <a:lnTo>
                    <a:pt x="708164" y="401637"/>
                  </a:lnTo>
                  <a:lnTo>
                    <a:pt x="708164" y="415290"/>
                  </a:lnTo>
                  <a:lnTo>
                    <a:pt x="706907" y="415290"/>
                  </a:lnTo>
                  <a:lnTo>
                    <a:pt x="707745" y="414020"/>
                  </a:lnTo>
                  <a:lnTo>
                    <a:pt x="708164" y="415290"/>
                  </a:lnTo>
                  <a:lnTo>
                    <a:pt x="708164" y="401637"/>
                  </a:lnTo>
                  <a:lnTo>
                    <a:pt x="700138" y="400050"/>
                  </a:lnTo>
                  <a:lnTo>
                    <a:pt x="700112" y="408940"/>
                  </a:lnTo>
                  <a:lnTo>
                    <a:pt x="702322" y="416560"/>
                  </a:lnTo>
                  <a:lnTo>
                    <a:pt x="701294" y="425450"/>
                  </a:lnTo>
                  <a:lnTo>
                    <a:pt x="696798" y="422910"/>
                  </a:lnTo>
                  <a:lnTo>
                    <a:pt x="693635" y="421640"/>
                  </a:lnTo>
                  <a:lnTo>
                    <a:pt x="690270" y="419100"/>
                  </a:lnTo>
                  <a:lnTo>
                    <a:pt x="688695" y="426720"/>
                  </a:lnTo>
                  <a:lnTo>
                    <a:pt x="697242" y="427990"/>
                  </a:lnTo>
                  <a:lnTo>
                    <a:pt x="697242" y="439420"/>
                  </a:lnTo>
                  <a:lnTo>
                    <a:pt x="700786" y="443230"/>
                  </a:lnTo>
                  <a:lnTo>
                    <a:pt x="702779" y="448310"/>
                  </a:lnTo>
                  <a:lnTo>
                    <a:pt x="701916" y="448716"/>
                  </a:lnTo>
                  <a:lnTo>
                    <a:pt x="701916" y="457200"/>
                  </a:lnTo>
                  <a:lnTo>
                    <a:pt x="700989" y="458470"/>
                  </a:lnTo>
                  <a:lnTo>
                    <a:pt x="700811" y="457200"/>
                  </a:lnTo>
                  <a:lnTo>
                    <a:pt x="701916" y="457200"/>
                  </a:lnTo>
                  <a:lnTo>
                    <a:pt x="701916" y="448716"/>
                  </a:lnTo>
                  <a:lnTo>
                    <a:pt x="698271" y="450392"/>
                  </a:lnTo>
                  <a:lnTo>
                    <a:pt x="698271" y="596900"/>
                  </a:lnTo>
                  <a:lnTo>
                    <a:pt x="697865" y="598170"/>
                  </a:lnTo>
                  <a:lnTo>
                    <a:pt x="697636" y="601980"/>
                  </a:lnTo>
                  <a:lnTo>
                    <a:pt x="694829" y="599440"/>
                  </a:lnTo>
                  <a:lnTo>
                    <a:pt x="692988" y="599440"/>
                  </a:lnTo>
                  <a:lnTo>
                    <a:pt x="690372" y="589280"/>
                  </a:lnTo>
                  <a:lnTo>
                    <a:pt x="688073" y="579120"/>
                  </a:lnTo>
                  <a:lnTo>
                    <a:pt x="683234" y="558800"/>
                  </a:lnTo>
                  <a:lnTo>
                    <a:pt x="686358" y="560070"/>
                  </a:lnTo>
                  <a:lnTo>
                    <a:pt x="689038" y="560070"/>
                  </a:lnTo>
                  <a:lnTo>
                    <a:pt x="691553" y="570230"/>
                  </a:lnTo>
                  <a:lnTo>
                    <a:pt x="693762" y="577850"/>
                  </a:lnTo>
                  <a:lnTo>
                    <a:pt x="695896" y="586740"/>
                  </a:lnTo>
                  <a:lnTo>
                    <a:pt x="698271" y="596900"/>
                  </a:lnTo>
                  <a:lnTo>
                    <a:pt x="698271" y="450392"/>
                  </a:lnTo>
                  <a:lnTo>
                    <a:pt x="697268" y="450850"/>
                  </a:lnTo>
                  <a:lnTo>
                    <a:pt x="695439" y="447040"/>
                  </a:lnTo>
                  <a:lnTo>
                    <a:pt x="693445" y="444500"/>
                  </a:lnTo>
                  <a:lnTo>
                    <a:pt x="691121" y="441960"/>
                  </a:lnTo>
                  <a:lnTo>
                    <a:pt x="690359" y="440639"/>
                  </a:lnTo>
                  <a:lnTo>
                    <a:pt x="690359" y="532130"/>
                  </a:lnTo>
                  <a:lnTo>
                    <a:pt x="689356" y="533400"/>
                  </a:lnTo>
                  <a:lnTo>
                    <a:pt x="688809" y="535940"/>
                  </a:lnTo>
                  <a:lnTo>
                    <a:pt x="688797" y="546100"/>
                  </a:lnTo>
                  <a:lnTo>
                    <a:pt x="686549" y="554990"/>
                  </a:lnTo>
                  <a:lnTo>
                    <a:pt x="679208" y="543560"/>
                  </a:lnTo>
                  <a:lnTo>
                    <a:pt x="688797" y="546100"/>
                  </a:lnTo>
                  <a:lnTo>
                    <a:pt x="688797" y="535940"/>
                  </a:lnTo>
                  <a:lnTo>
                    <a:pt x="684314" y="534670"/>
                  </a:lnTo>
                  <a:lnTo>
                    <a:pt x="684568" y="530860"/>
                  </a:lnTo>
                  <a:lnTo>
                    <a:pt x="684250" y="528320"/>
                  </a:lnTo>
                  <a:lnTo>
                    <a:pt x="683996" y="525780"/>
                  </a:lnTo>
                  <a:lnTo>
                    <a:pt x="683463" y="520700"/>
                  </a:lnTo>
                  <a:lnTo>
                    <a:pt x="682358" y="513080"/>
                  </a:lnTo>
                  <a:lnTo>
                    <a:pt x="682409" y="511810"/>
                  </a:lnTo>
                  <a:lnTo>
                    <a:pt x="682866" y="499110"/>
                  </a:lnTo>
                  <a:lnTo>
                    <a:pt x="682218" y="497840"/>
                  </a:lnTo>
                  <a:lnTo>
                    <a:pt x="680237" y="494030"/>
                  </a:lnTo>
                  <a:lnTo>
                    <a:pt x="673087" y="490448"/>
                  </a:lnTo>
                  <a:lnTo>
                    <a:pt x="673087" y="537210"/>
                  </a:lnTo>
                  <a:lnTo>
                    <a:pt x="671880" y="537210"/>
                  </a:lnTo>
                  <a:lnTo>
                    <a:pt x="671817" y="535940"/>
                  </a:lnTo>
                  <a:lnTo>
                    <a:pt x="672947" y="535940"/>
                  </a:lnTo>
                  <a:lnTo>
                    <a:pt x="673087" y="537210"/>
                  </a:lnTo>
                  <a:lnTo>
                    <a:pt x="673087" y="490448"/>
                  </a:lnTo>
                  <a:lnTo>
                    <a:pt x="672655" y="490220"/>
                  </a:lnTo>
                  <a:lnTo>
                    <a:pt x="671474" y="488950"/>
                  </a:lnTo>
                  <a:lnTo>
                    <a:pt x="668997" y="486410"/>
                  </a:lnTo>
                  <a:lnTo>
                    <a:pt x="689698" y="514350"/>
                  </a:lnTo>
                  <a:lnTo>
                    <a:pt x="690168" y="521970"/>
                  </a:lnTo>
                  <a:lnTo>
                    <a:pt x="690257" y="525780"/>
                  </a:lnTo>
                  <a:lnTo>
                    <a:pt x="690359" y="532130"/>
                  </a:lnTo>
                  <a:lnTo>
                    <a:pt x="690359" y="440639"/>
                  </a:lnTo>
                  <a:lnTo>
                    <a:pt x="688936" y="438150"/>
                  </a:lnTo>
                  <a:lnTo>
                    <a:pt x="685126" y="431800"/>
                  </a:lnTo>
                  <a:lnTo>
                    <a:pt x="683666" y="427990"/>
                  </a:lnTo>
                  <a:lnTo>
                    <a:pt x="680847" y="421640"/>
                  </a:lnTo>
                  <a:lnTo>
                    <a:pt x="680021" y="430530"/>
                  </a:lnTo>
                  <a:lnTo>
                    <a:pt x="679361" y="436880"/>
                  </a:lnTo>
                  <a:lnTo>
                    <a:pt x="679259" y="444500"/>
                  </a:lnTo>
                  <a:lnTo>
                    <a:pt x="679704" y="449580"/>
                  </a:lnTo>
                  <a:lnTo>
                    <a:pt x="679869" y="450850"/>
                  </a:lnTo>
                  <a:lnTo>
                    <a:pt x="679856" y="452120"/>
                  </a:lnTo>
                  <a:lnTo>
                    <a:pt x="679665" y="453390"/>
                  </a:lnTo>
                  <a:lnTo>
                    <a:pt x="679018" y="453390"/>
                  </a:lnTo>
                  <a:lnTo>
                    <a:pt x="678027" y="454660"/>
                  </a:lnTo>
                  <a:lnTo>
                    <a:pt x="675398" y="452120"/>
                  </a:lnTo>
                  <a:lnTo>
                    <a:pt x="671372" y="448310"/>
                  </a:lnTo>
                  <a:lnTo>
                    <a:pt x="669480" y="447040"/>
                  </a:lnTo>
                  <a:lnTo>
                    <a:pt x="667321" y="454266"/>
                  </a:lnTo>
                  <a:lnTo>
                    <a:pt x="667321" y="521970"/>
                  </a:lnTo>
                  <a:lnTo>
                    <a:pt x="667321" y="523240"/>
                  </a:lnTo>
                  <a:lnTo>
                    <a:pt x="666635" y="524510"/>
                  </a:lnTo>
                  <a:lnTo>
                    <a:pt x="666254" y="525780"/>
                  </a:lnTo>
                  <a:lnTo>
                    <a:pt x="665467" y="524510"/>
                  </a:lnTo>
                  <a:lnTo>
                    <a:pt x="663384" y="523240"/>
                  </a:lnTo>
                  <a:lnTo>
                    <a:pt x="664540" y="521970"/>
                  </a:lnTo>
                  <a:lnTo>
                    <a:pt x="665111" y="520700"/>
                  </a:lnTo>
                  <a:lnTo>
                    <a:pt x="665899" y="520700"/>
                  </a:lnTo>
                  <a:lnTo>
                    <a:pt x="667321" y="521970"/>
                  </a:lnTo>
                  <a:lnTo>
                    <a:pt x="667321" y="454266"/>
                  </a:lnTo>
                  <a:lnTo>
                    <a:pt x="665302" y="461010"/>
                  </a:lnTo>
                  <a:lnTo>
                    <a:pt x="660095" y="462280"/>
                  </a:lnTo>
                  <a:lnTo>
                    <a:pt x="659841" y="462419"/>
                  </a:lnTo>
                  <a:lnTo>
                    <a:pt x="659841" y="501650"/>
                  </a:lnTo>
                  <a:lnTo>
                    <a:pt x="659587" y="511810"/>
                  </a:lnTo>
                  <a:lnTo>
                    <a:pt x="653554" y="506730"/>
                  </a:lnTo>
                  <a:lnTo>
                    <a:pt x="653897" y="497840"/>
                  </a:lnTo>
                  <a:lnTo>
                    <a:pt x="659841" y="501650"/>
                  </a:lnTo>
                  <a:lnTo>
                    <a:pt x="659841" y="462419"/>
                  </a:lnTo>
                  <a:lnTo>
                    <a:pt x="655167" y="464820"/>
                  </a:lnTo>
                  <a:lnTo>
                    <a:pt x="649338" y="467360"/>
                  </a:lnTo>
                  <a:lnTo>
                    <a:pt x="643420" y="455930"/>
                  </a:lnTo>
                  <a:lnTo>
                    <a:pt x="640562" y="450850"/>
                  </a:lnTo>
                  <a:lnTo>
                    <a:pt x="640118" y="444500"/>
                  </a:lnTo>
                  <a:lnTo>
                    <a:pt x="636816" y="441960"/>
                  </a:lnTo>
                  <a:lnTo>
                    <a:pt x="635266" y="440766"/>
                  </a:lnTo>
                  <a:lnTo>
                    <a:pt x="634961" y="440867"/>
                  </a:lnTo>
                  <a:lnTo>
                    <a:pt x="634961" y="551180"/>
                  </a:lnTo>
                  <a:lnTo>
                    <a:pt x="633882" y="551180"/>
                  </a:lnTo>
                  <a:lnTo>
                    <a:pt x="633526" y="549910"/>
                  </a:lnTo>
                  <a:lnTo>
                    <a:pt x="633514" y="548640"/>
                  </a:lnTo>
                  <a:lnTo>
                    <a:pt x="634631" y="548640"/>
                  </a:lnTo>
                  <a:lnTo>
                    <a:pt x="634733" y="549910"/>
                  </a:lnTo>
                  <a:lnTo>
                    <a:pt x="634873" y="549910"/>
                  </a:lnTo>
                  <a:lnTo>
                    <a:pt x="634961" y="551180"/>
                  </a:lnTo>
                  <a:lnTo>
                    <a:pt x="634961" y="440867"/>
                  </a:lnTo>
                  <a:lnTo>
                    <a:pt x="632904" y="441477"/>
                  </a:lnTo>
                  <a:lnTo>
                    <a:pt x="632904" y="476250"/>
                  </a:lnTo>
                  <a:lnTo>
                    <a:pt x="631355" y="479844"/>
                  </a:lnTo>
                  <a:lnTo>
                    <a:pt x="631355" y="558800"/>
                  </a:lnTo>
                  <a:lnTo>
                    <a:pt x="630161" y="560070"/>
                  </a:lnTo>
                  <a:lnTo>
                    <a:pt x="629272" y="560070"/>
                  </a:lnTo>
                  <a:lnTo>
                    <a:pt x="628916" y="558800"/>
                  </a:lnTo>
                  <a:lnTo>
                    <a:pt x="631355" y="558800"/>
                  </a:lnTo>
                  <a:lnTo>
                    <a:pt x="631355" y="479844"/>
                  </a:lnTo>
                  <a:lnTo>
                    <a:pt x="630161" y="482600"/>
                  </a:lnTo>
                  <a:lnTo>
                    <a:pt x="628980" y="490220"/>
                  </a:lnTo>
                  <a:lnTo>
                    <a:pt x="625487" y="488950"/>
                  </a:lnTo>
                  <a:lnTo>
                    <a:pt x="625043" y="488950"/>
                  </a:lnTo>
                  <a:lnTo>
                    <a:pt x="625043" y="585470"/>
                  </a:lnTo>
                  <a:lnTo>
                    <a:pt x="620039" y="584746"/>
                  </a:lnTo>
                  <a:lnTo>
                    <a:pt x="620039" y="594360"/>
                  </a:lnTo>
                  <a:lnTo>
                    <a:pt x="619709" y="595630"/>
                  </a:lnTo>
                  <a:lnTo>
                    <a:pt x="619620" y="598170"/>
                  </a:lnTo>
                  <a:lnTo>
                    <a:pt x="619048" y="598170"/>
                  </a:lnTo>
                  <a:lnTo>
                    <a:pt x="617893" y="599440"/>
                  </a:lnTo>
                  <a:lnTo>
                    <a:pt x="616877" y="598170"/>
                  </a:lnTo>
                  <a:lnTo>
                    <a:pt x="616508" y="597344"/>
                  </a:lnTo>
                  <a:lnTo>
                    <a:pt x="616508" y="617220"/>
                  </a:lnTo>
                  <a:lnTo>
                    <a:pt x="615416" y="617220"/>
                  </a:lnTo>
                  <a:lnTo>
                    <a:pt x="613905" y="618490"/>
                  </a:lnTo>
                  <a:lnTo>
                    <a:pt x="612267" y="618490"/>
                  </a:lnTo>
                  <a:lnTo>
                    <a:pt x="611949" y="617613"/>
                  </a:lnTo>
                  <a:lnTo>
                    <a:pt x="611949" y="629920"/>
                  </a:lnTo>
                  <a:lnTo>
                    <a:pt x="611339" y="633730"/>
                  </a:lnTo>
                  <a:lnTo>
                    <a:pt x="610387" y="633730"/>
                  </a:lnTo>
                  <a:lnTo>
                    <a:pt x="607237" y="635000"/>
                  </a:lnTo>
                  <a:lnTo>
                    <a:pt x="606564" y="631190"/>
                  </a:lnTo>
                  <a:lnTo>
                    <a:pt x="605434" y="628650"/>
                  </a:lnTo>
                  <a:lnTo>
                    <a:pt x="606298" y="627380"/>
                  </a:lnTo>
                  <a:lnTo>
                    <a:pt x="606920" y="624840"/>
                  </a:lnTo>
                  <a:lnTo>
                    <a:pt x="609117" y="626110"/>
                  </a:lnTo>
                  <a:lnTo>
                    <a:pt x="611187" y="627380"/>
                  </a:lnTo>
                  <a:lnTo>
                    <a:pt x="611949" y="629920"/>
                  </a:lnTo>
                  <a:lnTo>
                    <a:pt x="611949" y="617613"/>
                  </a:lnTo>
                  <a:lnTo>
                    <a:pt x="611809" y="617220"/>
                  </a:lnTo>
                  <a:lnTo>
                    <a:pt x="610882" y="614680"/>
                  </a:lnTo>
                  <a:lnTo>
                    <a:pt x="609854" y="612140"/>
                  </a:lnTo>
                  <a:lnTo>
                    <a:pt x="608901" y="608330"/>
                  </a:lnTo>
                  <a:lnTo>
                    <a:pt x="609815" y="607060"/>
                  </a:lnTo>
                  <a:lnTo>
                    <a:pt x="615175" y="607060"/>
                  </a:lnTo>
                  <a:lnTo>
                    <a:pt x="615670" y="610870"/>
                  </a:lnTo>
                  <a:lnTo>
                    <a:pt x="616267" y="613410"/>
                  </a:lnTo>
                  <a:lnTo>
                    <a:pt x="616508" y="617220"/>
                  </a:lnTo>
                  <a:lnTo>
                    <a:pt x="616508" y="597344"/>
                  </a:lnTo>
                  <a:lnTo>
                    <a:pt x="616318" y="596900"/>
                  </a:lnTo>
                  <a:lnTo>
                    <a:pt x="615035" y="594360"/>
                  </a:lnTo>
                  <a:lnTo>
                    <a:pt x="613257" y="593090"/>
                  </a:lnTo>
                  <a:lnTo>
                    <a:pt x="615607" y="591820"/>
                  </a:lnTo>
                  <a:lnTo>
                    <a:pt x="616470" y="590550"/>
                  </a:lnTo>
                  <a:lnTo>
                    <a:pt x="619086" y="591820"/>
                  </a:lnTo>
                  <a:lnTo>
                    <a:pt x="620039" y="594360"/>
                  </a:lnTo>
                  <a:lnTo>
                    <a:pt x="620039" y="584746"/>
                  </a:lnTo>
                  <a:lnTo>
                    <a:pt x="616292" y="584200"/>
                  </a:lnTo>
                  <a:lnTo>
                    <a:pt x="614743" y="582930"/>
                  </a:lnTo>
                  <a:lnTo>
                    <a:pt x="615670" y="579120"/>
                  </a:lnTo>
                  <a:lnTo>
                    <a:pt x="617220" y="571500"/>
                  </a:lnTo>
                  <a:lnTo>
                    <a:pt x="618109" y="563880"/>
                  </a:lnTo>
                  <a:lnTo>
                    <a:pt x="616864" y="556260"/>
                  </a:lnTo>
                  <a:lnTo>
                    <a:pt x="618693" y="553720"/>
                  </a:lnTo>
                  <a:lnTo>
                    <a:pt x="620890" y="553720"/>
                  </a:lnTo>
                  <a:lnTo>
                    <a:pt x="622503" y="554990"/>
                  </a:lnTo>
                  <a:lnTo>
                    <a:pt x="624116" y="557530"/>
                  </a:lnTo>
                  <a:lnTo>
                    <a:pt x="624497" y="558800"/>
                  </a:lnTo>
                  <a:lnTo>
                    <a:pt x="624725" y="566420"/>
                  </a:lnTo>
                  <a:lnTo>
                    <a:pt x="624941" y="580390"/>
                  </a:lnTo>
                  <a:lnTo>
                    <a:pt x="625043" y="585470"/>
                  </a:lnTo>
                  <a:lnTo>
                    <a:pt x="625043" y="488950"/>
                  </a:lnTo>
                  <a:lnTo>
                    <a:pt x="623150" y="488950"/>
                  </a:lnTo>
                  <a:lnTo>
                    <a:pt x="623150" y="543560"/>
                  </a:lnTo>
                  <a:lnTo>
                    <a:pt x="622909" y="546100"/>
                  </a:lnTo>
                  <a:lnTo>
                    <a:pt x="622833" y="547370"/>
                  </a:lnTo>
                  <a:lnTo>
                    <a:pt x="621080" y="547370"/>
                  </a:lnTo>
                  <a:lnTo>
                    <a:pt x="620090" y="548640"/>
                  </a:lnTo>
                  <a:lnTo>
                    <a:pt x="619493" y="547370"/>
                  </a:lnTo>
                  <a:lnTo>
                    <a:pt x="618375" y="546100"/>
                  </a:lnTo>
                  <a:lnTo>
                    <a:pt x="618477" y="543560"/>
                  </a:lnTo>
                  <a:lnTo>
                    <a:pt x="619264" y="541020"/>
                  </a:lnTo>
                  <a:lnTo>
                    <a:pt x="619721" y="539750"/>
                  </a:lnTo>
                  <a:lnTo>
                    <a:pt x="622363" y="539750"/>
                  </a:lnTo>
                  <a:lnTo>
                    <a:pt x="622592" y="542290"/>
                  </a:lnTo>
                  <a:lnTo>
                    <a:pt x="623150" y="543560"/>
                  </a:lnTo>
                  <a:lnTo>
                    <a:pt x="623150" y="488950"/>
                  </a:lnTo>
                  <a:lnTo>
                    <a:pt x="621753" y="488950"/>
                  </a:lnTo>
                  <a:lnTo>
                    <a:pt x="620610" y="482600"/>
                  </a:lnTo>
                  <a:lnTo>
                    <a:pt x="620344" y="477520"/>
                  </a:lnTo>
                  <a:lnTo>
                    <a:pt x="620420" y="469900"/>
                  </a:lnTo>
                  <a:lnTo>
                    <a:pt x="622973" y="468630"/>
                  </a:lnTo>
                  <a:lnTo>
                    <a:pt x="626008" y="467360"/>
                  </a:lnTo>
                  <a:lnTo>
                    <a:pt x="628332" y="468630"/>
                  </a:lnTo>
                  <a:lnTo>
                    <a:pt x="632904" y="476250"/>
                  </a:lnTo>
                  <a:lnTo>
                    <a:pt x="632904" y="441477"/>
                  </a:lnTo>
                  <a:lnTo>
                    <a:pt x="631253" y="441960"/>
                  </a:lnTo>
                  <a:lnTo>
                    <a:pt x="628561" y="439420"/>
                  </a:lnTo>
                  <a:lnTo>
                    <a:pt x="626465" y="431800"/>
                  </a:lnTo>
                  <a:lnTo>
                    <a:pt x="626237" y="427990"/>
                  </a:lnTo>
                  <a:lnTo>
                    <a:pt x="625767" y="425450"/>
                  </a:lnTo>
                  <a:lnTo>
                    <a:pt x="623227" y="422910"/>
                  </a:lnTo>
                  <a:lnTo>
                    <a:pt x="621944" y="421640"/>
                  </a:lnTo>
                  <a:lnTo>
                    <a:pt x="614527" y="422897"/>
                  </a:lnTo>
                  <a:lnTo>
                    <a:pt x="614527" y="513080"/>
                  </a:lnTo>
                  <a:lnTo>
                    <a:pt x="612813" y="513080"/>
                  </a:lnTo>
                  <a:lnTo>
                    <a:pt x="613549" y="511810"/>
                  </a:lnTo>
                  <a:lnTo>
                    <a:pt x="614197" y="511810"/>
                  </a:lnTo>
                  <a:lnTo>
                    <a:pt x="614527" y="513080"/>
                  </a:lnTo>
                  <a:lnTo>
                    <a:pt x="614527" y="422897"/>
                  </a:lnTo>
                  <a:lnTo>
                    <a:pt x="615061" y="415290"/>
                  </a:lnTo>
                  <a:lnTo>
                    <a:pt x="619455" y="410210"/>
                  </a:lnTo>
                  <a:lnTo>
                    <a:pt x="624039" y="416560"/>
                  </a:lnTo>
                  <a:lnTo>
                    <a:pt x="629437" y="415290"/>
                  </a:lnTo>
                  <a:lnTo>
                    <a:pt x="628573" y="414020"/>
                  </a:lnTo>
                  <a:lnTo>
                    <a:pt x="628180" y="411480"/>
                  </a:lnTo>
                  <a:lnTo>
                    <a:pt x="625322" y="410210"/>
                  </a:lnTo>
                  <a:lnTo>
                    <a:pt x="622465" y="408940"/>
                  </a:lnTo>
                  <a:lnTo>
                    <a:pt x="617677" y="407670"/>
                  </a:lnTo>
                  <a:lnTo>
                    <a:pt x="612190" y="405130"/>
                  </a:lnTo>
                  <a:lnTo>
                    <a:pt x="611568" y="403860"/>
                  </a:lnTo>
                  <a:lnTo>
                    <a:pt x="610781" y="403860"/>
                  </a:lnTo>
                  <a:lnTo>
                    <a:pt x="611797" y="397510"/>
                  </a:lnTo>
                  <a:lnTo>
                    <a:pt x="612355" y="394970"/>
                  </a:lnTo>
                  <a:lnTo>
                    <a:pt x="610387" y="393700"/>
                  </a:lnTo>
                  <a:lnTo>
                    <a:pt x="608749" y="393700"/>
                  </a:lnTo>
                  <a:lnTo>
                    <a:pt x="607174" y="392430"/>
                  </a:lnTo>
                  <a:lnTo>
                    <a:pt x="606933" y="392430"/>
                  </a:lnTo>
                  <a:lnTo>
                    <a:pt x="607034" y="391160"/>
                  </a:lnTo>
                  <a:lnTo>
                    <a:pt x="607428" y="389890"/>
                  </a:lnTo>
                  <a:lnTo>
                    <a:pt x="613524" y="389890"/>
                  </a:lnTo>
                  <a:lnTo>
                    <a:pt x="613041" y="384810"/>
                  </a:lnTo>
                  <a:lnTo>
                    <a:pt x="612787" y="382270"/>
                  </a:lnTo>
                  <a:lnTo>
                    <a:pt x="610120" y="383540"/>
                  </a:lnTo>
                  <a:lnTo>
                    <a:pt x="606933" y="384810"/>
                  </a:lnTo>
                  <a:lnTo>
                    <a:pt x="605777" y="384810"/>
                  </a:lnTo>
                  <a:lnTo>
                    <a:pt x="604939" y="383540"/>
                  </a:lnTo>
                  <a:lnTo>
                    <a:pt x="603529" y="382917"/>
                  </a:lnTo>
                  <a:lnTo>
                    <a:pt x="603529" y="521970"/>
                  </a:lnTo>
                  <a:lnTo>
                    <a:pt x="603084" y="523240"/>
                  </a:lnTo>
                  <a:lnTo>
                    <a:pt x="602894" y="524510"/>
                  </a:lnTo>
                  <a:lnTo>
                    <a:pt x="602094" y="524510"/>
                  </a:lnTo>
                  <a:lnTo>
                    <a:pt x="600113" y="523240"/>
                  </a:lnTo>
                  <a:lnTo>
                    <a:pt x="600964" y="519430"/>
                  </a:lnTo>
                  <a:lnTo>
                    <a:pt x="601776" y="520700"/>
                  </a:lnTo>
                  <a:lnTo>
                    <a:pt x="603199" y="520700"/>
                  </a:lnTo>
                  <a:lnTo>
                    <a:pt x="603529" y="521970"/>
                  </a:lnTo>
                  <a:lnTo>
                    <a:pt x="603529" y="382917"/>
                  </a:lnTo>
                  <a:lnTo>
                    <a:pt x="599224" y="381000"/>
                  </a:lnTo>
                  <a:lnTo>
                    <a:pt x="596582" y="374650"/>
                  </a:lnTo>
                  <a:lnTo>
                    <a:pt x="599948" y="365760"/>
                  </a:lnTo>
                  <a:lnTo>
                    <a:pt x="601218" y="364490"/>
                  </a:lnTo>
                  <a:lnTo>
                    <a:pt x="598741" y="363220"/>
                  </a:lnTo>
                  <a:lnTo>
                    <a:pt x="593026" y="363220"/>
                  </a:lnTo>
                  <a:lnTo>
                    <a:pt x="593661" y="355600"/>
                  </a:lnTo>
                  <a:lnTo>
                    <a:pt x="585431" y="354596"/>
                  </a:lnTo>
                  <a:lnTo>
                    <a:pt x="585431" y="656590"/>
                  </a:lnTo>
                  <a:lnTo>
                    <a:pt x="584161" y="657860"/>
                  </a:lnTo>
                  <a:lnTo>
                    <a:pt x="583069" y="659130"/>
                  </a:lnTo>
                  <a:lnTo>
                    <a:pt x="580555" y="660400"/>
                  </a:lnTo>
                  <a:lnTo>
                    <a:pt x="578269" y="660400"/>
                  </a:lnTo>
                  <a:lnTo>
                    <a:pt x="576529" y="657860"/>
                  </a:lnTo>
                  <a:lnTo>
                    <a:pt x="577989" y="656590"/>
                  </a:lnTo>
                  <a:lnTo>
                    <a:pt x="581279" y="655320"/>
                  </a:lnTo>
                  <a:lnTo>
                    <a:pt x="584441" y="655320"/>
                  </a:lnTo>
                  <a:lnTo>
                    <a:pt x="584936" y="656590"/>
                  </a:lnTo>
                  <a:lnTo>
                    <a:pt x="585431" y="656590"/>
                  </a:lnTo>
                  <a:lnTo>
                    <a:pt x="585431" y="354596"/>
                  </a:lnTo>
                  <a:lnTo>
                    <a:pt x="583349" y="354330"/>
                  </a:lnTo>
                  <a:lnTo>
                    <a:pt x="581545" y="350520"/>
                  </a:lnTo>
                  <a:lnTo>
                    <a:pt x="580707" y="345440"/>
                  </a:lnTo>
                  <a:lnTo>
                    <a:pt x="572274" y="337820"/>
                  </a:lnTo>
                  <a:lnTo>
                    <a:pt x="573341" y="334010"/>
                  </a:lnTo>
                  <a:lnTo>
                    <a:pt x="576008" y="328930"/>
                  </a:lnTo>
                  <a:lnTo>
                    <a:pt x="575881" y="328930"/>
                  </a:lnTo>
                  <a:lnTo>
                    <a:pt x="574852" y="327660"/>
                  </a:lnTo>
                  <a:lnTo>
                    <a:pt x="573951" y="326390"/>
                  </a:lnTo>
                  <a:lnTo>
                    <a:pt x="566724" y="325120"/>
                  </a:lnTo>
                  <a:lnTo>
                    <a:pt x="565581" y="322884"/>
                  </a:lnTo>
                  <a:lnTo>
                    <a:pt x="565581" y="600710"/>
                  </a:lnTo>
                  <a:lnTo>
                    <a:pt x="559993" y="612140"/>
                  </a:lnTo>
                  <a:lnTo>
                    <a:pt x="553529" y="617220"/>
                  </a:lnTo>
                  <a:lnTo>
                    <a:pt x="556196" y="609600"/>
                  </a:lnTo>
                  <a:lnTo>
                    <a:pt x="559663" y="605790"/>
                  </a:lnTo>
                  <a:lnTo>
                    <a:pt x="565581" y="600710"/>
                  </a:lnTo>
                  <a:lnTo>
                    <a:pt x="565581" y="322884"/>
                  </a:lnTo>
                  <a:lnTo>
                    <a:pt x="564134" y="320040"/>
                  </a:lnTo>
                  <a:lnTo>
                    <a:pt x="563435" y="318770"/>
                  </a:lnTo>
                  <a:lnTo>
                    <a:pt x="562038" y="316230"/>
                  </a:lnTo>
                  <a:lnTo>
                    <a:pt x="560666" y="313690"/>
                  </a:lnTo>
                  <a:lnTo>
                    <a:pt x="560120" y="312420"/>
                  </a:lnTo>
                  <a:lnTo>
                    <a:pt x="560489" y="313690"/>
                  </a:lnTo>
                  <a:lnTo>
                    <a:pt x="553770" y="312420"/>
                  </a:lnTo>
                  <a:lnTo>
                    <a:pt x="545249" y="308610"/>
                  </a:lnTo>
                  <a:lnTo>
                    <a:pt x="542226" y="304317"/>
                  </a:lnTo>
                  <a:lnTo>
                    <a:pt x="542226" y="318770"/>
                  </a:lnTo>
                  <a:lnTo>
                    <a:pt x="540994" y="317500"/>
                  </a:lnTo>
                  <a:lnTo>
                    <a:pt x="540740" y="317500"/>
                  </a:lnTo>
                  <a:lnTo>
                    <a:pt x="541337" y="316230"/>
                  </a:lnTo>
                  <a:lnTo>
                    <a:pt x="541769" y="317500"/>
                  </a:lnTo>
                  <a:lnTo>
                    <a:pt x="542124" y="317500"/>
                  </a:lnTo>
                  <a:lnTo>
                    <a:pt x="542226" y="318770"/>
                  </a:lnTo>
                  <a:lnTo>
                    <a:pt x="542226" y="304317"/>
                  </a:lnTo>
                  <a:lnTo>
                    <a:pt x="541680" y="303530"/>
                  </a:lnTo>
                  <a:lnTo>
                    <a:pt x="541413" y="302260"/>
                  </a:lnTo>
                  <a:lnTo>
                    <a:pt x="545376" y="298450"/>
                  </a:lnTo>
                  <a:lnTo>
                    <a:pt x="543306" y="297180"/>
                  </a:lnTo>
                  <a:lnTo>
                    <a:pt x="535241" y="289560"/>
                  </a:lnTo>
                  <a:lnTo>
                    <a:pt x="533819" y="284480"/>
                  </a:lnTo>
                  <a:lnTo>
                    <a:pt x="533463" y="283210"/>
                  </a:lnTo>
                  <a:lnTo>
                    <a:pt x="531152" y="270510"/>
                  </a:lnTo>
                  <a:lnTo>
                    <a:pt x="530415" y="264160"/>
                  </a:lnTo>
                  <a:lnTo>
                    <a:pt x="529577" y="260350"/>
                  </a:lnTo>
                  <a:lnTo>
                    <a:pt x="529285" y="259080"/>
                  </a:lnTo>
                  <a:lnTo>
                    <a:pt x="529094" y="257810"/>
                  </a:lnTo>
                  <a:lnTo>
                    <a:pt x="527786" y="256540"/>
                  </a:lnTo>
                  <a:lnTo>
                    <a:pt x="526986" y="255270"/>
                  </a:lnTo>
                  <a:lnTo>
                    <a:pt x="526161" y="256540"/>
                  </a:lnTo>
                  <a:lnTo>
                    <a:pt x="525449" y="256540"/>
                  </a:lnTo>
                  <a:lnTo>
                    <a:pt x="525424" y="270510"/>
                  </a:lnTo>
                  <a:lnTo>
                    <a:pt x="523887" y="271564"/>
                  </a:lnTo>
                  <a:lnTo>
                    <a:pt x="523887" y="283210"/>
                  </a:lnTo>
                  <a:lnTo>
                    <a:pt x="523328" y="283210"/>
                  </a:lnTo>
                  <a:lnTo>
                    <a:pt x="523062" y="284480"/>
                  </a:lnTo>
                  <a:lnTo>
                    <a:pt x="522198" y="283210"/>
                  </a:lnTo>
                  <a:lnTo>
                    <a:pt x="521360" y="280670"/>
                  </a:lnTo>
                  <a:lnTo>
                    <a:pt x="521233" y="280492"/>
                  </a:lnTo>
                  <a:lnTo>
                    <a:pt x="523887" y="283210"/>
                  </a:lnTo>
                  <a:lnTo>
                    <a:pt x="523887" y="271564"/>
                  </a:lnTo>
                  <a:lnTo>
                    <a:pt x="523557" y="271780"/>
                  </a:lnTo>
                  <a:lnTo>
                    <a:pt x="520839" y="273050"/>
                  </a:lnTo>
                  <a:lnTo>
                    <a:pt x="523265" y="275590"/>
                  </a:lnTo>
                  <a:lnTo>
                    <a:pt x="521500" y="278130"/>
                  </a:lnTo>
                  <a:lnTo>
                    <a:pt x="520458" y="279107"/>
                  </a:lnTo>
                  <a:lnTo>
                    <a:pt x="520674" y="278130"/>
                  </a:lnTo>
                  <a:lnTo>
                    <a:pt x="521055" y="275590"/>
                  </a:lnTo>
                  <a:lnTo>
                    <a:pt x="521385" y="274320"/>
                  </a:lnTo>
                  <a:lnTo>
                    <a:pt x="520217" y="271780"/>
                  </a:lnTo>
                  <a:lnTo>
                    <a:pt x="518896" y="269240"/>
                  </a:lnTo>
                  <a:lnTo>
                    <a:pt x="516089" y="261620"/>
                  </a:lnTo>
                  <a:lnTo>
                    <a:pt x="517398" y="260350"/>
                  </a:lnTo>
                  <a:lnTo>
                    <a:pt x="524497" y="260350"/>
                  </a:lnTo>
                  <a:lnTo>
                    <a:pt x="524471" y="264160"/>
                  </a:lnTo>
                  <a:lnTo>
                    <a:pt x="525424" y="270510"/>
                  </a:lnTo>
                  <a:lnTo>
                    <a:pt x="525424" y="256616"/>
                  </a:lnTo>
                  <a:lnTo>
                    <a:pt x="525018" y="257810"/>
                  </a:lnTo>
                  <a:lnTo>
                    <a:pt x="524776" y="259080"/>
                  </a:lnTo>
                  <a:lnTo>
                    <a:pt x="524471" y="259080"/>
                  </a:lnTo>
                  <a:lnTo>
                    <a:pt x="524510" y="260057"/>
                  </a:lnTo>
                  <a:lnTo>
                    <a:pt x="519480" y="255270"/>
                  </a:lnTo>
                  <a:lnTo>
                    <a:pt x="513740" y="251460"/>
                  </a:lnTo>
                  <a:lnTo>
                    <a:pt x="510501" y="250190"/>
                  </a:lnTo>
                  <a:lnTo>
                    <a:pt x="507263" y="248920"/>
                  </a:lnTo>
                  <a:lnTo>
                    <a:pt x="499745" y="250190"/>
                  </a:lnTo>
                  <a:lnTo>
                    <a:pt x="496214" y="250190"/>
                  </a:lnTo>
                  <a:lnTo>
                    <a:pt x="495096" y="248920"/>
                  </a:lnTo>
                  <a:lnTo>
                    <a:pt x="492836" y="246380"/>
                  </a:lnTo>
                  <a:lnTo>
                    <a:pt x="493979" y="241300"/>
                  </a:lnTo>
                  <a:lnTo>
                    <a:pt x="494855" y="236220"/>
                  </a:lnTo>
                  <a:lnTo>
                    <a:pt x="495287" y="233680"/>
                  </a:lnTo>
                  <a:lnTo>
                    <a:pt x="495236" y="226060"/>
                  </a:lnTo>
                  <a:lnTo>
                    <a:pt x="494080" y="218440"/>
                  </a:lnTo>
                  <a:lnTo>
                    <a:pt x="492036" y="210820"/>
                  </a:lnTo>
                  <a:lnTo>
                    <a:pt x="490982" y="208280"/>
                  </a:lnTo>
                  <a:lnTo>
                    <a:pt x="490829" y="204470"/>
                  </a:lnTo>
                  <a:lnTo>
                    <a:pt x="489546" y="199390"/>
                  </a:lnTo>
                  <a:lnTo>
                    <a:pt x="488670" y="196850"/>
                  </a:lnTo>
                  <a:lnTo>
                    <a:pt x="488569" y="196684"/>
                  </a:lnTo>
                  <a:lnTo>
                    <a:pt x="488569" y="229870"/>
                  </a:lnTo>
                  <a:lnTo>
                    <a:pt x="488086" y="231140"/>
                  </a:lnTo>
                  <a:lnTo>
                    <a:pt x="487680" y="231140"/>
                  </a:lnTo>
                  <a:lnTo>
                    <a:pt x="488569" y="229870"/>
                  </a:lnTo>
                  <a:lnTo>
                    <a:pt x="488569" y="196684"/>
                  </a:lnTo>
                  <a:lnTo>
                    <a:pt x="487934" y="195580"/>
                  </a:lnTo>
                  <a:lnTo>
                    <a:pt x="486867" y="199390"/>
                  </a:lnTo>
                  <a:lnTo>
                    <a:pt x="487629" y="201930"/>
                  </a:lnTo>
                  <a:lnTo>
                    <a:pt x="488149" y="208280"/>
                  </a:lnTo>
                  <a:lnTo>
                    <a:pt x="487972" y="208813"/>
                  </a:lnTo>
                  <a:lnTo>
                    <a:pt x="487972" y="217170"/>
                  </a:lnTo>
                  <a:lnTo>
                    <a:pt x="487895" y="218440"/>
                  </a:lnTo>
                  <a:lnTo>
                    <a:pt x="487527" y="218770"/>
                  </a:lnTo>
                  <a:lnTo>
                    <a:pt x="487527" y="236220"/>
                  </a:lnTo>
                  <a:lnTo>
                    <a:pt x="483958" y="236220"/>
                  </a:lnTo>
                  <a:lnTo>
                    <a:pt x="483450" y="234886"/>
                  </a:lnTo>
                  <a:lnTo>
                    <a:pt x="483450" y="250190"/>
                  </a:lnTo>
                  <a:lnTo>
                    <a:pt x="482612" y="250190"/>
                  </a:lnTo>
                  <a:lnTo>
                    <a:pt x="482460" y="248920"/>
                  </a:lnTo>
                  <a:lnTo>
                    <a:pt x="483450" y="250190"/>
                  </a:lnTo>
                  <a:lnTo>
                    <a:pt x="483450" y="234886"/>
                  </a:lnTo>
                  <a:lnTo>
                    <a:pt x="482993" y="233680"/>
                  </a:lnTo>
                  <a:lnTo>
                    <a:pt x="483882" y="232410"/>
                  </a:lnTo>
                  <a:lnTo>
                    <a:pt x="486829" y="231140"/>
                  </a:lnTo>
                  <a:lnTo>
                    <a:pt x="487387" y="231140"/>
                  </a:lnTo>
                  <a:lnTo>
                    <a:pt x="487222" y="232410"/>
                  </a:lnTo>
                  <a:lnTo>
                    <a:pt x="486854" y="233680"/>
                  </a:lnTo>
                  <a:lnTo>
                    <a:pt x="487527" y="236220"/>
                  </a:lnTo>
                  <a:lnTo>
                    <a:pt x="487527" y="218770"/>
                  </a:lnTo>
                  <a:lnTo>
                    <a:pt x="483958" y="221919"/>
                  </a:lnTo>
                  <a:lnTo>
                    <a:pt x="482739" y="218440"/>
                  </a:lnTo>
                  <a:lnTo>
                    <a:pt x="482866" y="214630"/>
                  </a:lnTo>
                  <a:lnTo>
                    <a:pt x="484695" y="211289"/>
                  </a:lnTo>
                  <a:lnTo>
                    <a:pt x="487972" y="217170"/>
                  </a:lnTo>
                  <a:lnTo>
                    <a:pt x="487972" y="208813"/>
                  </a:lnTo>
                  <a:lnTo>
                    <a:pt x="487299" y="210820"/>
                  </a:lnTo>
                  <a:lnTo>
                    <a:pt x="484949" y="210820"/>
                  </a:lnTo>
                  <a:lnTo>
                    <a:pt x="484860" y="208280"/>
                  </a:lnTo>
                  <a:lnTo>
                    <a:pt x="484784" y="207010"/>
                  </a:lnTo>
                  <a:lnTo>
                    <a:pt x="481926" y="205740"/>
                  </a:lnTo>
                  <a:lnTo>
                    <a:pt x="479056" y="204470"/>
                  </a:lnTo>
                  <a:lnTo>
                    <a:pt x="474408" y="201371"/>
                  </a:lnTo>
                  <a:lnTo>
                    <a:pt x="474408" y="210820"/>
                  </a:lnTo>
                  <a:lnTo>
                    <a:pt x="473468" y="210820"/>
                  </a:lnTo>
                  <a:lnTo>
                    <a:pt x="473989" y="209550"/>
                  </a:lnTo>
                  <a:lnTo>
                    <a:pt x="474408" y="210820"/>
                  </a:lnTo>
                  <a:lnTo>
                    <a:pt x="474408" y="201371"/>
                  </a:lnTo>
                  <a:lnTo>
                    <a:pt x="473341" y="200660"/>
                  </a:lnTo>
                  <a:lnTo>
                    <a:pt x="467448" y="198120"/>
                  </a:lnTo>
                  <a:lnTo>
                    <a:pt x="467563" y="194310"/>
                  </a:lnTo>
                  <a:lnTo>
                    <a:pt x="467601" y="193040"/>
                  </a:lnTo>
                  <a:lnTo>
                    <a:pt x="467715" y="189230"/>
                  </a:lnTo>
                  <a:lnTo>
                    <a:pt x="468134" y="175260"/>
                  </a:lnTo>
                  <a:lnTo>
                    <a:pt x="464743" y="172720"/>
                  </a:lnTo>
                  <a:lnTo>
                    <a:pt x="461581" y="170180"/>
                  </a:lnTo>
                  <a:lnTo>
                    <a:pt x="458355" y="167640"/>
                  </a:lnTo>
                  <a:lnTo>
                    <a:pt x="457060" y="168910"/>
                  </a:lnTo>
                  <a:lnTo>
                    <a:pt x="452488" y="173990"/>
                  </a:lnTo>
                  <a:lnTo>
                    <a:pt x="459168" y="180340"/>
                  </a:lnTo>
                  <a:lnTo>
                    <a:pt x="455041" y="189230"/>
                  </a:lnTo>
                  <a:lnTo>
                    <a:pt x="454660" y="188569"/>
                  </a:lnTo>
                  <a:lnTo>
                    <a:pt x="454660" y="205740"/>
                  </a:lnTo>
                  <a:lnTo>
                    <a:pt x="454380" y="207010"/>
                  </a:lnTo>
                  <a:lnTo>
                    <a:pt x="454050" y="208280"/>
                  </a:lnTo>
                  <a:lnTo>
                    <a:pt x="453771" y="209550"/>
                  </a:lnTo>
                  <a:lnTo>
                    <a:pt x="452983" y="208280"/>
                  </a:lnTo>
                  <a:lnTo>
                    <a:pt x="451396" y="208280"/>
                  </a:lnTo>
                  <a:lnTo>
                    <a:pt x="451942" y="205740"/>
                  </a:lnTo>
                  <a:lnTo>
                    <a:pt x="454660" y="205740"/>
                  </a:lnTo>
                  <a:lnTo>
                    <a:pt x="454660" y="188569"/>
                  </a:lnTo>
                  <a:lnTo>
                    <a:pt x="452132" y="184150"/>
                  </a:lnTo>
                  <a:lnTo>
                    <a:pt x="448475" y="177800"/>
                  </a:lnTo>
                  <a:lnTo>
                    <a:pt x="441909" y="166370"/>
                  </a:lnTo>
                  <a:lnTo>
                    <a:pt x="442315" y="163830"/>
                  </a:lnTo>
                  <a:lnTo>
                    <a:pt x="446125" y="162560"/>
                  </a:lnTo>
                  <a:lnTo>
                    <a:pt x="445325" y="161290"/>
                  </a:lnTo>
                  <a:lnTo>
                    <a:pt x="443725" y="158750"/>
                  </a:lnTo>
                  <a:lnTo>
                    <a:pt x="441655" y="158750"/>
                  </a:lnTo>
                  <a:lnTo>
                    <a:pt x="437324" y="157480"/>
                  </a:lnTo>
                  <a:lnTo>
                    <a:pt x="433971" y="151130"/>
                  </a:lnTo>
                  <a:lnTo>
                    <a:pt x="435838" y="146050"/>
                  </a:lnTo>
                  <a:lnTo>
                    <a:pt x="438759" y="140970"/>
                  </a:lnTo>
                  <a:lnTo>
                    <a:pt x="433654" y="135890"/>
                  </a:lnTo>
                  <a:lnTo>
                    <a:pt x="428840" y="130810"/>
                  </a:lnTo>
                  <a:lnTo>
                    <a:pt x="419455" y="120650"/>
                  </a:lnTo>
                  <a:lnTo>
                    <a:pt x="417804" y="113030"/>
                  </a:lnTo>
                  <a:lnTo>
                    <a:pt x="408990" y="107950"/>
                  </a:lnTo>
                  <a:lnTo>
                    <a:pt x="411492" y="116840"/>
                  </a:lnTo>
                  <a:lnTo>
                    <a:pt x="415213" y="123190"/>
                  </a:lnTo>
                  <a:lnTo>
                    <a:pt x="419455" y="128270"/>
                  </a:lnTo>
                  <a:lnTo>
                    <a:pt x="423481" y="135890"/>
                  </a:lnTo>
                  <a:lnTo>
                    <a:pt x="424903" y="143510"/>
                  </a:lnTo>
                  <a:lnTo>
                    <a:pt x="424268" y="151130"/>
                  </a:lnTo>
                  <a:lnTo>
                    <a:pt x="422148" y="158750"/>
                  </a:lnTo>
                  <a:lnTo>
                    <a:pt x="421741" y="160020"/>
                  </a:lnTo>
                  <a:lnTo>
                    <a:pt x="420154" y="160020"/>
                  </a:lnTo>
                  <a:lnTo>
                    <a:pt x="419303" y="160870"/>
                  </a:lnTo>
                  <a:lnTo>
                    <a:pt x="419303" y="179070"/>
                  </a:lnTo>
                  <a:lnTo>
                    <a:pt x="419138" y="180340"/>
                  </a:lnTo>
                  <a:lnTo>
                    <a:pt x="418236" y="184150"/>
                  </a:lnTo>
                  <a:lnTo>
                    <a:pt x="415391" y="184150"/>
                  </a:lnTo>
                  <a:lnTo>
                    <a:pt x="414248" y="182880"/>
                  </a:lnTo>
                  <a:lnTo>
                    <a:pt x="415099" y="180340"/>
                  </a:lnTo>
                  <a:lnTo>
                    <a:pt x="416115" y="179070"/>
                  </a:lnTo>
                  <a:lnTo>
                    <a:pt x="417169" y="177800"/>
                  </a:lnTo>
                  <a:lnTo>
                    <a:pt x="419303" y="179070"/>
                  </a:lnTo>
                  <a:lnTo>
                    <a:pt x="419303" y="160870"/>
                  </a:lnTo>
                  <a:lnTo>
                    <a:pt x="418871" y="161290"/>
                  </a:lnTo>
                  <a:lnTo>
                    <a:pt x="418465" y="157480"/>
                  </a:lnTo>
                  <a:lnTo>
                    <a:pt x="418198" y="154940"/>
                  </a:lnTo>
                  <a:lnTo>
                    <a:pt x="417639" y="149860"/>
                  </a:lnTo>
                  <a:lnTo>
                    <a:pt x="417487" y="149860"/>
                  </a:lnTo>
                  <a:lnTo>
                    <a:pt x="414147" y="145122"/>
                  </a:lnTo>
                  <a:lnTo>
                    <a:pt x="414147" y="194310"/>
                  </a:lnTo>
                  <a:lnTo>
                    <a:pt x="412381" y="194310"/>
                  </a:lnTo>
                  <a:lnTo>
                    <a:pt x="412203" y="193040"/>
                  </a:lnTo>
                  <a:lnTo>
                    <a:pt x="413118" y="193040"/>
                  </a:lnTo>
                  <a:lnTo>
                    <a:pt x="414147" y="194310"/>
                  </a:lnTo>
                  <a:lnTo>
                    <a:pt x="414147" y="145122"/>
                  </a:lnTo>
                  <a:lnTo>
                    <a:pt x="410337" y="139700"/>
                  </a:lnTo>
                  <a:lnTo>
                    <a:pt x="408635" y="136931"/>
                  </a:lnTo>
                  <a:lnTo>
                    <a:pt x="408635" y="157480"/>
                  </a:lnTo>
                  <a:lnTo>
                    <a:pt x="407974" y="156210"/>
                  </a:lnTo>
                  <a:lnTo>
                    <a:pt x="407784" y="156210"/>
                  </a:lnTo>
                  <a:lnTo>
                    <a:pt x="408038" y="154940"/>
                  </a:lnTo>
                  <a:lnTo>
                    <a:pt x="408635" y="157480"/>
                  </a:lnTo>
                  <a:lnTo>
                    <a:pt x="408635" y="136931"/>
                  </a:lnTo>
                  <a:lnTo>
                    <a:pt x="406438" y="133350"/>
                  </a:lnTo>
                  <a:lnTo>
                    <a:pt x="403758" y="127000"/>
                  </a:lnTo>
                  <a:lnTo>
                    <a:pt x="394411" y="123190"/>
                  </a:lnTo>
                  <a:lnTo>
                    <a:pt x="392976" y="119380"/>
                  </a:lnTo>
                  <a:lnTo>
                    <a:pt x="389039" y="113030"/>
                  </a:lnTo>
                  <a:lnTo>
                    <a:pt x="387337" y="109220"/>
                  </a:lnTo>
                  <a:lnTo>
                    <a:pt x="384632" y="105410"/>
                  </a:lnTo>
                  <a:lnTo>
                    <a:pt x="381342" y="100330"/>
                  </a:lnTo>
                  <a:lnTo>
                    <a:pt x="380212" y="96520"/>
                  </a:lnTo>
                  <a:lnTo>
                    <a:pt x="381647" y="91440"/>
                  </a:lnTo>
                  <a:lnTo>
                    <a:pt x="382358" y="88900"/>
                  </a:lnTo>
                  <a:lnTo>
                    <a:pt x="383197" y="86360"/>
                  </a:lnTo>
                  <a:lnTo>
                    <a:pt x="379818" y="83820"/>
                  </a:lnTo>
                  <a:lnTo>
                    <a:pt x="373430" y="91440"/>
                  </a:lnTo>
                  <a:lnTo>
                    <a:pt x="369125" y="83820"/>
                  </a:lnTo>
                  <a:lnTo>
                    <a:pt x="358660" y="46990"/>
                  </a:lnTo>
                  <a:lnTo>
                    <a:pt x="355701" y="40640"/>
                  </a:lnTo>
                  <a:lnTo>
                    <a:pt x="351078" y="30480"/>
                  </a:lnTo>
                  <a:lnTo>
                    <a:pt x="346100" y="20320"/>
                  </a:lnTo>
                  <a:lnTo>
                    <a:pt x="340931" y="10160"/>
                  </a:lnTo>
                  <a:lnTo>
                    <a:pt x="335686" y="0"/>
                  </a:lnTo>
                  <a:lnTo>
                    <a:pt x="336003" y="3810"/>
                  </a:lnTo>
                  <a:lnTo>
                    <a:pt x="335889" y="6350"/>
                  </a:lnTo>
                  <a:lnTo>
                    <a:pt x="336511" y="8890"/>
                  </a:lnTo>
                  <a:lnTo>
                    <a:pt x="343522" y="34290"/>
                  </a:lnTo>
                  <a:lnTo>
                    <a:pt x="347103" y="46990"/>
                  </a:lnTo>
                  <a:lnTo>
                    <a:pt x="350812" y="60960"/>
                  </a:lnTo>
                  <a:lnTo>
                    <a:pt x="354139" y="71120"/>
                  </a:lnTo>
                  <a:lnTo>
                    <a:pt x="357847" y="81280"/>
                  </a:lnTo>
                  <a:lnTo>
                    <a:pt x="361797" y="91440"/>
                  </a:lnTo>
                  <a:lnTo>
                    <a:pt x="365798" y="101600"/>
                  </a:lnTo>
                  <a:lnTo>
                    <a:pt x="370636" y="115570"/>
                  </a:lnTo>
                  <a:lnTo>
                    <a:pt x="374954" y="128270"/>
                  </a:lnTo>
                  <a:lnTo>
                    <a:pt x="379031" y="142240"/>
                  </a:lnTo>
                  <a:lnTo>
                    <a:pt x="383146" y="156210"/>
                  </a:lnTo>
                  <a:lnTo>
                    <a:pt x="391693" y="184150"/>
                  </a:lnTo>
                  <a:lnTo>
                    <a:pt x="396290" y="198120"/>
                  </a:lnTo>
                  <a:lnTo>
                    <a:pt x="399262" y="203200"/>
                  </a:lnTo>
                  <a:lnTo>
                    <a:pt x="400469" y="208280"/>
                  </a:lnTo>
                  <a:lnTo>
                    <a:pt x="406031" y="229870"/>
                  </a:lnTo>
                  <a:lnTo>
                    <a:pt x="412546" y="251460"/>
                  </a:lnTo>
                  <a:lnTo>
                    <a:pt x="419481" y="273050"/>
                  </a:lnTo>
                  <a:lnTo>
                    <a:pt x="426300" y="293370"/>
                  </a:lnTo>
                  <a:lnTo>
                    <a:pt x="428256" y="299720"/>
                  </a:lnTo>
                  <a:lnTo>
                    <a:pt x="430161" y="306070"/>
                  </a:lnTo>
                  <a:lnTo>
                    <a:pt x="432168" y="313690"/>
                  </a:lnTo>
                  <a:lnTo>
                    <a:pt x="434416" y="320040"/>
                  </a:lnTo>
                  <a:lnTo>
                    <a:pt x="442912" y="353060"/>
                  </a:lnTo>
                  <a:lnTo>
                    <a:pt x="443992" y="356870"/>
                  </a:lnTo>
                  <a:lnTo>
                    <a:pt x="445173" y="360680"/>
                  </a:lnTo>
                  <a:lnTo>
                    <a:pt x="450075" y="373380"/>
                  </a:lnTo>
                  <a:lnTo>
                    <a:pt x="455002" y="387350"/>
                  </a:lnTo>
                  <a:lnTo>
                    <a:pt x="459968" y="400050"/>
                  </a:lnTo>
                  <a:lnTo>
                    <a:pt x="464985" y="414020"/>
                  </a:lnTo>
                  <a:lnTo>
                    <a:pt x="469353" y="425450"/>
                  </a:lnTo>
                  <a:lnTo>
                    <a:pt x="473811" y="435610"/>
                  </a:lnTo>
                  <a:lnTo>
                    <a:pt x="478193" y="447040"/>
                  </a:lnTo>
                  <a:lnTo>
                    <a:pt x="482307" y="458470"/>
                  </a:lnTo>
                  <a:lnTo>
                    <a:pt x="489013" y="478790"/>
                  </a:lnTo>
                  <a:lnTo>
                    <a:pt x="492633" y="488950"/>
                  </a:lnTo>
                  <a:lnTo>
                    <a:pt x="507568" y="528320"/>
                  </a:lnTo>
                  <a:lnTo>
                    <a:pt x="509231" y="534670"/>
                  </a:lnTo>
                  <a:lnTo>
                    <a:pt x="512838" y="541020"/>
                  </a:lnTo>
                  <a:lnTo>
                    <a:pt x="516928" y="549910"/>
                  </a:lnTo>
                  <a:lnTo>
                    <a:pt x="518464" y="553783"/>
                  </a:lnTo>
                  <a:lnTo>
                    <a:pt x="524027" y="569099"/>
                  </a:lnTo>
                  <a:lnTo>
                    <a:pt x="526707" y="576580"/>
                  </a:lnTo>
                  <a:lnTo>
                    <a:pt x="530707" y="586740"/>
                  </a:lnTo>
                  <a:lnTo>
                    <a:pt x="535254" y="595630"/>
                  </a:lnTo>
                  <a:lnTo>
                    <a:pt x="539584" y="604520"/>
                  </a:lnTo>
                  <a:lnTo>
                    <a:pt x="543814" y="612140"/>
                  </a:lnTo>
                  <a:lnTo>
                    <a:pt x="547801" y="621030"/>
                  </a:lnTo>
                  <a:lnTo>
                    <a:pt x="551434" y="629920"/>
                  </a:lnTo>
                  <a:lnTo>
                    <a:pt x="559117" y="648970"/>
                  </a:lnTo>
                  <a:lnTo>
                    <a:pt x="567283" y="666750"/>
                  </a:lnTo>
                  <a:lnTo>
                    <a:pt x="575868" y="685800"/>
                  </a:lnTo>
                  <a:lnTo>
                    <a:pt x="584822" y="703580"/>
                  </a:lnTo>
                  <a:lnTo>
                    <a:pt x="587921" y="709930"/>
                  </a:lnTo>
                  <a:lnTo>
                    <a:pt x="590892" y="716280"/>
                  </a:lnTo>
                  <a:lnTo>
                    <a:pt x="596722" y="730250"/>
                  </a:lnTo>
                  <a:lnTo>
                    <a:pt x="594829" y="727710"/>
                  </a:lnTo>
                  <a:lnTo>
                    <a:pt x="591019" y="722630"/>
                  </a:lnTo>
                  <a:lnTo>
                    <a:pt x="588162" y="718820"/>
                  </a:lnTo>
                  <a:lnTo>
                    <a:pt x="585203" y="713740"/>
                  </a:lnTo>
                  <a:lnTo>
                    <a:pt x="582244" y="708660"/>
                  </a:lnTo>
                  <a:lnTo>
                    <a:pt x="580771" y="706120"/>
                  </a:lnTo>
                  <a:lnTo>
                    <a:pt x="576148" y="697230"/>
                  </a:lnTo>
                  <a:lnTo>
                    <a:pt x="574167" y="693420"/>
                  </a:lnTo>
                  <a:lnTo>
                    <a:pt x="573544" y="692150"/>
                  </a:lnTo>
                  <a:lnTo>
                    <a:pt x="569836" y="684530"/>
                  </a:lnTo>
                  <a:lnTo>
                    <a:pt x="567982" y="680720"/>
                  </a:lnTo>
                  <a:lnTo>
                    <a:pt x="567143" y="679056"/>
                  </a:lnTo>
                  <a:lnTo>
                    <a:pt x="567143" y="728980"/>
                  </a:lnTo>
                  <a:lnTo>
                    <a:pt x="566686" y="734060"/>
                  </a:lnTo>
                  <a:lnTo>
                    <a:pt x="565556" y="736600"/>
                  </a:lnTo>
                  <a:lnTo>
                    <a:pt x="564984" y="738644"/>
                  </a:lnTo>
                  <a:lnTo>
                    <a:pt x="563460" y="736600"/>
                  </a:lnTo>
                  <a:lnTo>
                    <a:pt x="561721" y="732790"/>
                  </a:lnTo>
                  <a:lnTo>
                    <a:pt x="563194" y="728980"/>
                  </a:lnTo>
                  <a:lnTo>
                    <a:pt x="565797" y="727710"/>
                  </a:lnTo>
                  <a:lnTo>
                    <a:pt x="567143" y="728980"/>
                  </a:lnTo>
                  <a:lnTo>
                    <a:pt x="567143" y="679056"/>
                  </a:lnTo>
                  <a:lnTo>
                    <a:pt x="566508" y="677799"/>
                  </a:lnTo>
                  <a:lnTo>
                    <a:pt x="566508" y="690880"/>
                  </a:lnTo>
                  <a:lnTo>
                    <a:pt x="564654" y="692150"/>
                  </a:lnTo>
                  <a:lnTo>
                    <a:pt x="564070" y="692150"/>
                  </a:lnTo>
                  <a:lnTo>
                    <a:pt x="559841" y="690880"/>
                  </a:lnTo>
                  <a:lnTo>
                    <a:pt x="559206" y="694690"/>
                  </a:lnTo>
                  <a:lnTo>
                    <a:pt x="557098" y="697230"/>
                  </a:lnTo>
                  <a:lnTo>
                    <a:pt x="556501" y="695960"/>
                  </a:lnTo>
                  <a:lnTo>
                    <a:pt x="555282" y="693420"/>
                  </a:lnTo>
                  <a:lnTo>
                    <a:pt x="554177" y="691108"/>
                  </a:lnTo>
                  <a:lnTo>
                    <a:pt x="554101" y="690651"/>
                  </a:lnTo>
                  <a:lnTo>
                    <a:pt x="555028" y="684530"/>
                  </a:lnTo>
                  <a:lnTo>
                    <a:pt x="557923" y="685800"/>
                  </a:lnTo>
                  <a:lnTo>
                    <a:pt x="560870" y="685800"/>
                  </a:lnTo>
                  <a:lnTo>
                    <a:pt x="564832" y="687070"/>
                  </a:lnTo>
                  <a:lnTo>
                    <a:pt x="566267" y="688340"/>
                  </a:lnTo>
                  <a:lnTo>
                    <a:pt x="566508" y="690880"/>
                  </a:lnTo>
                  <a:lnTo>
                    <a:pt x="566508" y="677799"/>
                  </a:lnTo>
                  <a:lnTo>
                    <a:pt x="566064" y="676910"/>
                  </a:lnTo>
                  <a:lnTo>
                    <a:pt x="565734" y="675640"/>
                  </a:lnTo>
                  <a:lnTo>
                    <a:pt x="565391" y="674370"/>
                  </a:lnTo>
                  <a:lnTo>
                    <a:pt x="564718" y="671830"/>
                  </a:lnTo>
                  <a:lnTo>
                    <a:pt x="561860" y="669290"/>
                  </a:lnTo>
                  <a:lnTo>
                    <a:pt x="553275" y="656590"/>
                  </a:lnTo>
                  <a:lnTo>
                    <a:pt x="552107" y="654050"/>
                  </a:lnTo>
                  <a:lnTo>
                    <a:pt x="551522" y="652780"/>
                  </a:lnTo>
                  <a:lnTo>
                    <a:pt x="550494" y="650544"/>
                  </a:lnTo>
                  <a:lnTo>
                    <a:pt x="550494" y="675640"/>
                  </a:lnTo>
                  <a:lnTo>
                    <a:pt x="550341" y="675640"/>
                  </a:lnTo>
                  <a:lnTo>
                    <a:pt x="550341" y="774700"/>
                  </a:lnTo>
                  <a:lnTo>
                    <a:pt x="550265" y="775970"/>
                  </a:lnTo>
                  <a:lnTo>
                    <a:pt x="544449" y="781050"/>
                  </a:lnTo>
                  <a:lnTo>
                    <a:pt x="541883" y="775970"/>
                  </a:lnTo>
                  <a:lnTo>
                    <a:pt x="545414" y="768350"/>
                  </a:lnTo>
                  <a:lnTo>
                    <a:pt x="550341" y="774700"/>
                  </a:lnTo>
                  <a:lnTo>
                    <a:pt x="550341" y="675640"/>
                  </a:lnTo>
                  <a:lnTo>
                    <a:pt x="549351" y="675640"/>
                  </a:lnTo>
                  <a:lnTo>
                    <a:pt x="549211" y="674370"/>
                  </a:lnTo>
                  <a:lnTo>
                    <a:pt x="550265" y="674370"/>
                  </a:lnTo>
                  <a:lnTo>
                    <a:pt x="550494" y="675640"/>
                  </a:lnTo>
                  <a:lnTo>
                    <a:pt x="550494" y="650544"/>
                  </a:lnTo>
                  <a:lnTo>
                    <a:pt x="546849" y="642620"/>
                  </a:lnTo>
                  <a:lnTo>
                    <a:pt x="544563" y="637540"/>
                  </a:lnTo>
                  <a:lnTo>
                    <a:pt x="543445" y="635063"/>
                  </a:lnTo>
                  <a:lnTo>
                    <a:pt x="543445" y="652780"/>
                  </a:lnTo>
                  <a:lnTo>
                    <a:pt x="543445" y="654050"/>
                  </a:lnTo>
                  <a:lnTo>
                    <a:pt x="541997" y="654050"/>
                  </a:lnTo>
                  <a:lnTo>
                    <a:pt x="542505" y="652780"/>
                  </a:lnTo>
                  <a:lnTo>
                    <a:pt x="543445" y="652780"/>
                  </a:lnTo>
                  <a:lnTo>
                    <a:pt x="543445" y="635063"/>
                  </a:lnTo>
                  <a:lnTo>
                    <a:pt x="541388" y="630516"/>
                  </a:lnTo>
                  <a:lnTo>
                    <a:pt x="541388" y="793750"/>
                  </a:lnTo>
                  <a:lnTo>
                    <a:pt x="540854" y="798830"/>
                  </a:lnTo>
                  <a:lnTo>
                    <a:pt x="536638" y="797560"/>
                  </a:lnTo>
                  <a:lnTo>
                    <a:pt x="533552" y="796290"/>
                  </a:lnTo>
                  <a:lnTo>
                    <a:pt x="532130" y="791210"/>
                  </a:lnTo>
                  <a:lnTo>
                    <a:pt x="532472" y="789940"/>
                  </a:lnTo>
                  <a:lnTo>
                    <a:pt x="533527" y="788670"/>
                  </a:lnTo>
                  <a:lnTo>
                    <a:pt x="535444" y="788670"/>
                  </a:lnTo>
                  <a:lnTo>
                    <a:pt x="538848" y="791210"/>
                  </a:lnTo>
                  <a:lnTo>
                    <a:pt x="541388" y="793750"/>
                  </a:lnTo>
                  <a:lnTo>
                    <a:pt x="541388" y="630516"/>
                  </a:lnTo>
                  <a:lnTo>
                    <a:pt x="531164" y="609600"/>
                  </a:lnTo>
                  <a:lnTo>
                    <a:pt x="529996" y="606234"/>
                  </a:lnTo>
                  <a:lnTo>
                    <a:pt x="529996" y="732790"/>
                  </a:lnTo>
                  <a:lnTo>
                    <a:pt x="529869" y="735330"/>
                  </a:lnTo>
                  <a:lnTo>
                    <a:pt x="529628" y="736600"/>
                  </a:lnTo>
                  <a:lnTo>
                    <a:pt x="529450" y="739140"/>
                  </a:lnTo>
                  <a:lnTo>
                    <a:pt x="527164" y="739140"/>
                  </a:lnTo>
                  <a:lnTo>
                    <a:pt x="526821" y="737870"/>
                  </a:lnTo>
                  <a:lnTo>
                    <a:pt x="526211" y="736600"/>
                  </a:lnTo>
                  <a:lnTo>
                    <a:pt x="526757" y="734060"/>
                  </a:lnTo>
                  <a:lnTo>
                    <a:pt x="527964" y="732790"/>
                  </a:lnTo>
                  <a:lnTo>
                    <a:pt x="529996" y="732790"/>
                  </a:lnTo>
                  <a:lnTo>
                    <a:pt x="529996" y="606234"/>
                  </a:lnTo>
                  <a:lnTo>
                    <a:pt x="528967" y="603250"/>
                  </a:lnTo>
                  <a:lnTo>
                    <a:pt x="527138" y="599440"/>
                  </a:lnTo>
                  <a:lnTo>
                    <a:pt x="525907" y="596900"/>
                  </a:lnTo>
                  <a:lnTo>
                    <a:pt x="525348" y="595630"/>
                  </a:lnTo>
                  <a:lnTo>
                    <a:pt x="523659" y="591820"/>
                  </a:lnTo>
                  <a:lnTo>
                    <a:pt x="523049" y="591375"/>
                  </a:lnTo>
                  <a:lnTo>
                    <a:pt x="523049" y="636270"/>
                  </a:lnTo>
                  <a:lnTo>
                    <a:pt x="522922" y="636270"/>
                  </a:lnTo>
                  <a:lnTo>
                    <a:pt x="522605" y="637540"/>
                  </a:lnTo>
                  <a:lnTo>
                    <a:pt x="521182" y="637540"/>
                  </a:lnTo>
                  <a:lnTo>
                    <a:pt x="521652" y="636270"/>
                  </a:lnTo>
                  <a:lnTo>
                    <a:pt x="521855" y="635000"/>
                  </a:lnTo>
                  <a:lnTo>
                    <a:pt x="523049" y="636270"/>
                  </a:lnTo>
                  <a:lnTo>
                    <a:pt x="523049" y="591375"/>
                  </a:lnTo>
                  <a:lnTo>
                    <a:pt x="518502" y="588010"/>
                  </a:lnTo>
                  <a:lnTo>
                    <a:pt x="520954" y="584200"/>
                  </a:lnTo>
                  <a:lnTo>
                    <a:pt x="522579" y="581660"/>
                  </a:lnTo>
                  <a:lnTo>
                    <a:pt x="519112" y="574040"/>
                  </a:lnTo>
                  <a:lnTo>
                    <a:pt x="517017" y="570230"/>
                  </a:lnTo>
                  <a:lnTo>
                    <a:pt x="516648" y="568960"/>
                  </a:lnTo>
                  <a:lnTo>
                    <a:pt x="516280" y="567690"/>
                  </a:lnTo>
                  <a:lnTo>
                    <a:pt x="516280" y="628650"/>
                  </a:lnTo>
                  <a:lnTo>
                    <a:pt x="513549" y="627380"/>
                  </a:lnTo>
                  <a:lnTo>
                    <a:pt x="510806" y="626110"/>
                  </a:lnTo>
                  <a:lnTo>
                    <a:pt x="506463" y="624840"/>
                  </a:lnTo>
                  <a:lnTo>
                    <a:pt x="505980" y="621030"/>
                  </a:lnTo>
                  <a:lnTo>
                    <a:pt x="505980" y="768350"/>
                  </a:lnTo>
                  <a:lnTo>
                    <a:pt x="502983" y="765810"/>
                  </a:lnTo>
                  <a:lnTo>
                    <a:pt x="500176" y="763270"/>
                  </a:lnTo>
                  <a:lnTo>
                    <a:pt x="498436" y="762000"/>
                  </a:lnTo>
                  <a:lnTo>
                    <a:pt x="498119" y="759460"/>
                  </a:lnTo>
                  <a:lnTo>
                    <a:pt x="500113" y="758190"/>
                  </a:lnTo>
                  <a:lnTo>
                    <a:pt x="501510" y="756920"/>
                  </a:lnTo>
                  <a:lnTo>
                    <a:pt x="503135" y="758190"/>
                  </a:lnTo>
                  <a:lnTo>
                    <a:pt x="504329" y="759460"/>
                  </a:lnTo>
                  <a:lnTo>
                    <a:pt x="504723" y="760730"/>
                  </a:lnTo>
                  <a:lnTo>
                    <a:pt x="505358" y="762000"/>
                  </a:lnTo>
                  <a:lnTo>
                    <a:pt x="505358" y="764540"/>
                  </a:lnTo>
                  <a:lnTo>
                    <a:pt x="505980" y="768350"/>
                  </a:lnTo>
                  <a:lnTo>
                    <a:pt x="505980" y="621030"/>
                  </a:lnTo>
                  <a:lnTo>
                    <a:pt x="505498" y="617220"/>
                  </a:lnTo>
                  <a:lnTo>
                    <a:pt x="509612" y="621030"/>
                  </a:lnTo>
                  <a:lnTo>
                    <a:pt x="515264" y="622300"/>
                  </a:lnTo>
                  <a:lnTo>
                    <a:pt x="516280" y="628650"/>
                  </a:lnTo>
                  <a:lnTo>
                    <a:pt x="516280" y="567690"/>
                  </a:lnTo>
                  <a:lnTo>
                    <a:pt x="515912" y="566420"/>
                  </a:lnTo>
                  <a:lnTo>
                    <a:pt x="515531" y="565150"/>
                  </a:lnTo>
                  <a:lnTo>
                    <a:pt x="513956" y="561340"/>
                  </a:lnTo>
                  <a:lnTo>
                    <a:pt x="511492" y="555421"/>
                  </a:lnTo>
                  <a:lnTo>
                    <a:pt x="511492" y="581660"/>
                  </a:lnTo>
                  <a:lnTo>
                    <a:pt x="511009" y="582930"/>
                  </a:lnTo>
                  <a:lnTo>
                    <a:pt x="510616" y="584200"/>
                  </a:lnTo>
                  <a:lnTo>
                    <a:pt x="509270" y="584200"/>
                  </a:lnTo>
                  <a:lnTo>
                    <a:pt x="508393" y="582930"/>
                  </a:lnTo>
                  <a:lnTo>
                    <a:pt x="508000" y="582930"/>
                  </a:lnTo>
                  <a:lnTo>
                    <a:pt x="508406" y="581660"/>
                  </a:lnTo>
                  <a:lnTo>
                    <a:pt x="511492" y="581660"/>
                  </a:lnTo>
                  <a:lnTo>
                    <a:pt x="511492" y="555421"/>
                  </a:lnTo>
                  <a:lnTo>
                    <a:pt x="511314" y="554990"/>
                  </a:lnTo>
                  <a:lnTo>
                    <a:pt x="510832" y="553720"/>
                  </a:lnTo>
                  <a:lnTo>
                    <a:pt x="508406" y="547370"/>
                  </a:lnTo>
                  <a:lnTo>
                    <a:pt x="506958" y="543560"/>
                  </a:lnTo>
                  <a:lnTo>
                    <a:pt x="504634" y="537210"/>
                  </a:lnTo>
                  <a:lnTo>
                    <a:pt x="503707" y="534670"/>
                  </a:lnTo>
                  <a:lnTo>
                    <a:pt x="503237" y="533400"/>
                  </a:lnTo>
                  <a:lnTo>
                    <a:pt x="502983" y="532130"/>
                  </a:lnTo>
                  <a:lnTo>
                    <a:pt x="500951" y="521970"/>
                  </a:lnTo>
                  <a:lnTo>
                    <a:pt x="500786" y="520700"/>
                  </a:lnTo>
                  <a:lnTo>
                    <a:pt x="499503" y="519430"/>
                  </a:lnTo>
                  <a:lnTo>
                    <a:pt x="499275" y="518160"/>
                  </a:lnTo>
                  <a:lnTo>
                    <a:pt x="499046" y="516890"/>
                  </a:lnTo>
                  <a:lnTo>
                    <a:pt x="498055" y="514350"/>
                  </a:lnTo>
                  <a:lnTo>
                    <a:pt x="497141" y="512038"/>
                  </a:lnTo>
                  <a:lnTo>
                    <a:pt x="497141" y="751840"/>
                  </a:lnTo>
                  <a:lnTo>
                    <a:pt x="497027" y="754380"/>
                  </a:lnTo>
                  <a:lnTo>
                    <a:pt x="493776" y="755650"/>
                  </a:lnTo>
                  <a:lnTo>
                    <a:pt x="491502" y="754380"/>
                  </a:lnTo>
                  <a:lnTo>
                    <a:pt x="491185" y="754380"/>
                  </a:lnTo>
                  <a:lnTo>
                    <a:pt x="488823" y="748030"/>
                  </a:lnTo>
                  <a:lnTo>
                    <a:pt x="486537" y="741680"/>
                  </a:lnTo>
                  <a:lnTo>
                    <a:pt x="484352" y="735330"/>
                  </a:lnTo>
                  <a:lnTo>
                    <a:pt x="481901" y="727710"/>
                  </a:lnTo>
                  <a:lnTo>
                    <a:pt x="483844" y="726440"/>
                  </a:lnTo>
                  <a:lnTo>
                    <a:pt x="485838" y="722630"/>
                  </a:lnTo>
                  <a:lnTo>
                    <a:pt x="497141" y="751840"/>
                  </a:lnTo>
                  <a:lnTo>
                    <a:pt x="497141" y="512038"/>
                  </a:lnTo>
                  <a:lnTo>
                    <a:pt x="496125" y="509473"/>
                  </a:lnTo>
                  <a:lnTo>
                    <a:pt x="496125" y="579120"/>
                  </a:lnTo>
                  <a:lnTo>
                    <a:pt x="493725" y="580390"/>
                  </a:lnTo>
                  <a:lnTo>
                    <a:pt x="491782" y="582930"/>
                  </a:lnTo>
                  <a:lnTo>
                    <a:pt x="490258" y="582930"/>
                  </a:lnTo>
                  <a:lnTo>
                    <a:pt x="486244" y="582307"/>
                  </a:lnTo>
                  <a:lnTo>
                    <a:pt x="486244" y="709930"/>
                  </a:lnTo>
                  <a:lnTo>
                    <a:pt x="485394" y="712470"/>
                  </a:lnTo>
                  <a:lnTo>
                    <a:pt x="485317" y="713740"/>
                  </a:lnTo>
                  <a:lnTo>
                    <a:pt x="481228" y="713740"/>
                  </a:lnTo>
                  <a:lnTo>
                    <a:pt x="481330" y="712470"/>
                  </a:lnTo>
                  <a:lnTo>
                    <a:pt x="481418" y="711200"/>
                  </a:lnTo>
                  <a:lnTo>
                    <a:pt x="481926" y="708660"/>
                  </a:lnTo>
                  <a:lnTo>
                    <a:pt x="484847" y="708660"/>
                  </a:lnTo>
                  <a:lnTo>
                    <a:pt x="486244" y="709930"/>
                  </a:lnTo>
                  <a:lnTo>
                    <a:pt x="486244" y="582307"/>
                  </a:lnTo>
                  <a:lnTo>
                    <a:pt x="482142" y="581660"/>
                  </a:lnTo>
                  <a:lnTo>
                    <a:pt x="473468" y="581660"/>
                  </a:lnTo>
                  <a:lnTo>
                    <a:pt x="472198" y="579729"/>
                  </a:lnTo>
                  <a:lnTo>
                    <a:pt x="472198" y="599440"/>
                  </a:lnTo>
                  <a:lnTo>
                    <a:pt x="469938" y="599440"/>
                  </a:lnTo>
                  <a:lnTo>
                    <a:pt x="468693" y="598170"/>
                  </a:lnTo>
                  <a:lnTo>
                    <a:pt x="468350" y="596900"/>
                  </a:lnTo>
                  <a:lnTo>
                    <a:pt x="467741" y="595630"/>
                  </a:lnTo>
                  <a:lnTo>
                    <a:pt x="470700" y="595630"/>
                  </a:lnTo>
                  <a:lnTo>
                    <a:pt x="471538" y="596900"/>
                  </a:lnTo>
                  <a:lnTo>
                    <a:pt x="471805" y="598170"/>
                  </a:lnTo>
                  <a:lnTo>
                    <a:pt x="472198" y="599440"/>
                  </a:lnTo>
                  <a:lnTo>
                    <a:pt x="472198" y="579729"/>
                  </a:lnTo>
                  <a:lnTo>
                    <a:pt x="467626" y="572770"/>
                  </a:lnTo>
                  <a:lnTo>
                    <a:pt x="467741" y="571500"/>
                  </a:lnTo>
                  <a:lnTo>
                    <a:pt x="467525" y="570230"/>
                  </a:lnTo>
                  <a:lnTo>
                    <a:pt x="475538" y="568960"/>
                  </a:lnTo>
                  <a:lnTo>
                    <a:pt x="482384" y="570230"/>
                  </a:lnTo>
                  <a:lnTo>
                    <a:pt x="488962" y="575310"/>
                  </a:lnTo>
                  <a:lnTo>
                    <a:pt x="496125" y="579120"/>
                  </a:lnTo>
                  <a:lnTo>
                    <a:pt x="496125" y="509473"/>
                  </a:lnTo>
                  <a:lnTo>
                    <a:pt x="496049" y="509270"/>
                  </a:lnTo>
                  <a:lnTo>
                    <a:pt x="481990" y="483870"/>
                  </a:lnTo>
                  <a:lnTo>
                    <a:pt x="480872" y="481330"/>
                  </a:lnTo>
                  <a:lnTo>
                    <a:pt x="480301" y="480060"/>
                  </a:lnTo>
                  <a:lnTo>
                    <a:pt x="479869" y="478790"/>
                  </a:lnTo>
                  <a:lnTo>
                    <a:pt x="479437" y="477520"/>
                  </a:lnTo>
                  <a:lnTo>
                    <a:pt x="473125" y="455930"/>
                  </a:lnTo>
                  <a:lnTo>
                    <a:pt x="472732" y="454660"/>
                  </a:lnTo>
                  <a:lnTo>
                    <a:pt x="470623" y="449580"/>
                  </a:lnTo>
                  <a:lnTo>
                    <a:pt x="468515" y="444500"/>
                  </a:lnTo>
                  <a:lnTo>
                    <a:pt x="467410" y="441960"/>
                  </a:lnTo>
                  <a:lnTo>
                    <a:pt x="463537" y="433070"/>
                  </a:lnTo>
                  <a:lnTo>
                    <a:pt x="460565" y="427990"/>
                  </a:lnTo>
                  <a:lnTo>
                    <a:pt x="459994" y="426720"/>
                  </a:lnTo>
                  <a:lnTo>
                    <a:pt x="458241" y="422910"/>
                  </a:lnTo>
                  <a:lnTo>
                    <a:pt x="457657" y="421640"/>
                  </a:lnTo>
                  <a:lnTo>
                    <a:pt x="457403" y="420319"/>
                  </a:lnTo>
                  <a:lnTo>
                    <a:pt x="457403" y="547370"/>
                  </a:lnTo>
                  <a:lnTo>
                    <a:pt x="454126" y="547370"/>
                  </a:lnTo>
                  <a:lnTo>
                    <a:pt x="454482" y="544830"/>
                  </a:lnTo>
                  <a:lnTo>
                    <a:pt x="453453" y="543560"/>
                  </a:lnTo>
                  <a:lnTo>
                    <a:pt x="449275" y="544830"/>
                  </a:lnTo>
                  <a:lnTo>
                    <a:pt x="447281" y="543560"/>
                  </a:lnTo>
                  <a:lnTo>
                    <a:pt x="446443" y="541020"/>
                  </a:lnTo>
                  <a:lnTo>
                    <a:pt x="445173" y="537210"/>
                  </a:lnTo>
                  <a:lnTo>
                    <a:pt x="449389" y="539750"/>
                  </a:lnTo>
                  <a:lnTo>
                    <a:pt x="451408" y="541020"/>
                  </a:lnTo>
                  <a:lnTo>
                    <a:pt x="453453" y="543560"/>
                  </a:lnTo>
                  <a:lnTo>
                    <a:pt x="454647" y="544830"/>
                  </a:lnTo>
                  <a:lnTo>
                    <a:pt x="455879" y="546100"/>
                  </a:lnTo>
                  <a:lnTo>
                    <a:pt x="457403" y="547370"/>
                  </a:lnTo>
                  <a:lnTo>
                    <a:pt x="457403" y="420319"/>
                  </a:lnTo>
                  <a:lnTo>
                    <a:pt x="444068" y="382270"/>
                  </a:lnTo>
                  <a:lnTo>
                    <a:pt x="442366" y="379920"/>
                  </a:lnTo>
                  <a:lnTo>
                    <a:pt x="442366" y="544830"/>
                  </a:lnTo>
                  <a:lnTo>
                    <a:pt x="441896" y="547370"/>
                  </a:lnTo>
                  <a:lnTo>
                    <a:pt x="440956" y="547370"/>
                  </a:lnTo>
                  <a:lnTo>
                    <a:pt x="440956" y="718820"/>
                  </a:lnTo>
                  <a:lnTo>
                    <a:pt x="437235" y="721080"/>
                  </a:lnTo>
                  <a:lnTo>
                    <a:pt x="436943" y="718820"/>
                  </a:lnTo>
                  <a:lnTo>
                    <a:pt x="435902" y="712470"/>
                  </a:lnTo>
                  <a:lnTo>
                    <a:pt x="438950" y="717550"/>
                  </a:lnTo>
                  <a:lnTo>
                    <a:pt x="440956" y="718820"/>
                  </a:lnTo>
                  <a:lnTo>
                    <a:pt x="440956" y="547370"/>
                  </a:lnTo>
                  <a:lnTo>
                    <a:pt x="438569" y="547370"/>
                  </a:lnTo>
                  <a:lnTo>
                    <a:pt x="437680" y="544830"/>
                  </a:lnTo>
                  <a:lnTo>
                    <a:pt x="438327" y="541020"/>
                  </a:lnTo>
                  <a:lnTo>
                    <a:pt x="441782" y="542290"/>
                  </a:lnTo>
                  <a:lnTo>
                    <a:pt x="442366" y="544830"/>
                  </a:lnTo>
                  <a:lnTo>
                    <a:pt x="442366" y="379920"/>
                  </a:lnTo>
                  <a:lnTo>
                    <a:pt x="441312" y="378460"/>
                  </a:lnTo>
                  <a:lnTo>
                    <a:pt x="442937" y="377190"/>
                  </a:lnTo>
                  <a:lnTo>
                    <a:pt x="444550" y="375920"/>
                  </a:lnTo>
                  <a:lnTo>
                    <a:pt x="444411" y="370840"/>
                  </a:lnTo>
                  <a:lnTo>
                    <a:pt x="439813" y="368300"/>
                  </a:lnTo>
                  <a:lnTo>
                    <a:pt x="437565" y="367169"/>
                  </a:lnTo>
                  <a:lnTo>
                    <a:pt x="437565" y="695960"/>
                  </a:lnTo>
                  <a:lnTo>
                    <a:pt x="436041" y="695960"/>
                  </a:lnTo>
                  <a:lnTo>
                    <a:pt x="436003" y="693420"/>
                  </a:lnTo>
                  <a:lnTo>
                    <a:pt x="437438" y="693420"/>
                  </a:lnTo>
                  <a:lnTo>
                    <a:pt x="437565" y="695960"/>
                  </a:lnTo>
                  <a:lnTo>
                    <a:pt x="437565" y="367169"/>
                  </a:lnTo>
                  <a:lnTo>
                    <a:pt x="436422" y="366598"/>
                  </a:lnTo>
                  <a:lnTo>
                    <a:pt x="436422" y="532130"/>
                  </a:lnTo>
                  <a:lnTo>
                    <a:pt x="429260" y="529590"/>
                  </a:lnTo>
                  <a:lnTo>
                    <a:pt x="423138" y="518160"/>
                  </a:lnTo>
                  <a:lnTo>
                    <a:pt x="424332" y="518160"/>
                  </a:lnTo>
                  <a:lnTo>
                    <a:pt x="428180" y="523240"/>
                  </a:lnTo>
                  <a:lnTo>
                    <a:pt x="436422" y="532130"/>
                  </a:lnTo>
                  <a:lnTo>
                    <a:pt x="436422" y="366598"/>
                  </a:lnTo>
                  <a:lnTo>
                    <a:pt x="434771" y="365760"/>
                  </a:lnTo>
                  <a:lnTo>
                    <a:pt x="429539" y="363220"/>
                  </a:lnTo>
                  <a:lnTo>
                    <a:pt x="421551" y="358838"/>
                  </a:lnTo>
                  <a:lnTo>
                    <a:pt x="421551" y="458470"/>
                  </a:lnTo>
                  <a:lnTo>
                    <a:pt x="421068" y="459740"/>
                  </a:lnTo>
                  <a:lnTo>
                    <a:pt x="419658" y="459740"/>
                  </a:lnTo>
                  <a:lnTo>
                    <a:pt x="418998" y="458470"/>
                  </a:lnTo>
                  <a:lnTo>
                    <a:pt x="418452" y="457200"/>
                  </a:lnTo>
                  <a:lnTo>
                    <a:pt x="420204" y="457200"/>
                  </a:lnTo>
                  <a:lnTo>
                    <a:pt x="421284" y="458470"/>
                  </a:lnTo>
                  <a:lnTo>
                    <a:pt x="421551" y="458470"/>
                  </a:lnTo>
                  <a:lnTo>
                    <a:pt x="421551" y="358838"/>
                  </a:lnTo>
                  <a:lnTo>
                    <a:pt x="420281" y="358140"/>
                  </a:lnTo>
                  <a:lnTo>
                    <a:pt x="416890" y="356450"/>
                  </a:lnTo>
                  <a:lnTo>
                    <a:pt x="416890" y="456222"/>
                  </a:lnTo>
                  <a:lnTo>
                    <a:pt x="413804" y="457200"/>
                  </a:lnTo>
                  <a:lnTo>
                    <a:pt x="410184" y="455930"/>
                  </a:lnTo>
                  <a:lnTo>
                    <a:pt x="408698" y="454660"/>
                  </a:lnTo>
                  <a:lnTo>
                    <a:pt x="407924" y="454012"/>
                  </a:lnTo>
                  <a:lnTo>
                    <a:pt x="407924" y="506730"/>
                  </a:lnTo>
                  <a:lnTo>
                    <a:pt x="407555" y="506730"/>
                  </a:lnTo>
                  <a:lnTo>
                    <a:pt x="407250" y="505460"/>
                  </a:lnTo>
                  <a:lnTo>
                    <a:pt x="406895" y="504190"/>
                  </a:lnTo>
                  <a:lnTo>
                    <a:pt x="396709" y="506730"/>
                  </a:lnTo>
                  <a:lnTo>
                    <a:pt x="393915" y="501650"/>
                  </a:lnTo>
                  <a:lnTo>
                    <a:pt x="391858" y="497840"/>
                  </a:lnTo>
                  <a:lnTo>
                    <a:pt x="397662" y="500380"/>
                  </a:lnTo>
                  <a:lnTo>
                    <a:pt x="406895" y="504190"/>
                  </a:lnTo>
                  <a:lnTo>
                    <a:pt x="407924" y="506730"/>
                  </a:lnTo>
                  <a:lnTo>
                    <a:pt x="407924" y="454012"/>
                  </a:lnTo>
                  <a:lnTo>
                    <a:pt x="407200" y="453390"/>
                  </a:lnTo>
                  <a:lnTo>
                    <a:pt x="407250" y="452120"/>
                  </a:lnTo>
                  <a:lnTo>
                    <a:pt x="407352" y="449580"/>
                  </a:lnTo>
                  <a:lnTo>
                    <a:pt x="409702" y="449580"/>
                  </a:lnTo>
                  <a:lnTo>
                    <a:pt x="411124" y="450850"/>
                  </a:lnTo>
                  <a:lnTo>
                    <a:pt x="413562" y="452120"/>
                  </a:lnTo>
                  <a:lnTo>
                    <a:pt x="415544" y="454660"/>
                  </a:lnTo>
                  <a:lnTo>
                    <a:pt x="416890" y="456222"/>
                  </a:lnTo>
                  <a:lnTo>
                    <a:pt x="416890" y="356450"/>
                  </a:lnTo>
                  <a:lnTo>
                    <a:pt x="392379" y="344170"/>
                  </a:lnTo>
                  <a:lnTo>
                    <a:pt x="390639" y="342900"/>
                  </a:lnTo>
                  <a:lnTo>
                    <a:pt x="388785" y="341630"/>
                  </a:lnTo>
                  <a:lnTo>
                    <a:pt x="388708" y="439420"/>
                  </a:lnTo>
                  <a:lnTo>
                    <a:pt x="388277" y="440766"/>
                  </a:lnTo>
                  <a:lnTo>
                    <a:pt x="388150" y="441109"/>
                  </a:lnTo>
                  <a:lnTo>
                    <a:pt x="388150" y="480060"/>
                  </a:lnTo>
                  <a:lnTo>
                    <a:pt x="387489" y="481330"/>
                  </a:lnTo>
                  <a:lnTo>
                    <a:pt x="387146" y="481330"/>
                  </a:lnTo>
                  <a:lnTo>
                    <a:pt x="387794" y="478790"/>
                  </a:lnTo>
                  <a:lnTo>
                    <a:pt x="387934" y="480060"/>
                  </a:lnTo>
                  <a:lnTo>
                    <a:pt x="388150" y="480060"/>
                  </a:lnTo>
                  <a:lnTo>
                    <a:pt x="388150" y="441109"/>
                  </a:lnTo>
                  <a:lnTo>
                    <a:pt x="387819" y="441960"/>
                  </a:lnTo>
                  <a:lnTo>
                    <a:pt x="381012" y="439420"/>
                  </a:lnTo>
                  <a:lnTo>
                    <a:pt x="375005" y="435610"/>
                  </a:lnTo>
                  <a:lnTo>
                    <a:pt x="370624" y="431800"/>
                  </a:lnTo>
                  <a:lnTo>
                    <a:pt x="369150" y="430530"/>
                  </a:lnTo>
                  <a:lnTo>
                    <a:pt x="362813" y="426720"/>
                  </a:lnTo>
                  <a:lnTo>
                    <a:pt x="370319" y="427990"/>
                  </a:lnTo>
                  <a:lnTo>
                    <a:pt x="376669" y="430530"/>
                  </a:lnTo>
                  <a:lnTo>
                    <a:pt x="382574" y="435610"/>
                  </a:lnTo>
                  <a:lnTo>
                    <a:pt x="388708" y="439420"/>
                  </a:lnTo>
                  <a:lnTo>
                    <a:pt x="388708" y="341566"/>
                  </a:lnTo>
                  <a:lnTo>
                    <a:pt x="382066" y="335280"/>
                  </a:lnTo>
                  <a:lnTo>
                    <a:pt x="371602" y="326390"/>
                  </a:lnTo>
                  <a:lnTo>
                    <a:pt x="367639" y="322580"/>
                  </a:lnTo>
                  <a:lnTo>
                    <a:pt x="366306" y="321310"/>
                  </a:lnTo>
                  <a:lnTo>
                    <a:pt x="357898" y="313690"/>
                  </a:lnTo>
                  <a:lnTo>
                    <a:pt x="356501" y="312420"/>
                  </a:lnTo>
                  <a:lnTo>
                    <a:pt x="351777" y="307428"/>
                  </a:lnTo>
                  <a:lnTo>
                    <a:pt x="351777" y="320040"/>
                  </a:lnTo>
                  <a:lnTo>
                    <a:pt x="347611" y="322580"/>
                  </a:lnTo>
                  <a:lnTo>
                    <a:pt x="343979" y="321310"/>
                  </a:lnTo>
                  <a:lnTo>
                    <a:pt x="340588" y="318770"/>
                  </a:lnTo>
                  <a:lnTo>
                    <a:pt x="339610" y="318770"/>
                  </a:lnTo>
                  <a:lnTo>
                    <a:pt x="339293" y="316230"/>
                  </a:lnTo>
                  <a:lnTo>
                    <a:pt x="338683" y="314960"/>
                  </a:lnTo>
                  <a:lnTo>
                    <a:pt x="340334" y="314960"/>
                  </a:lnTo>
                  <a:lnTo>
                    <a:pt x="342417" y="313690"/>
                  </a:lnTo>
                  <a:lnTo>
                    <a:pt x="343535" y="313690"/>
                  </a:lnTo>
                  <a:lnTo>
                    <a:pt x="346468" y="316230"/>
                  </a:lnTo>
                  <a:lnTo>
                    <a:pt x="348983" y="317500"/>
                  </a:lnTo>
                  <a:lnTo>
                    <a:pt x="351777" y="320040"/>
                  </a:lnTo>
                  <a:lnTo>
                    <a:pt x="351777" y="307428"/>
                  </a:lnTo>
                  <a:lnTo>
                    <a:pt x="326593" y="284480"/>
                  </a:lnTo>
                  <a:lnTo>
                    <a:pt x="325234" y="284480"/>
                  </a:lnTo>
                  <a:lnTo>
                    <a:pt x="321310" y="285750"/>
                  </a:lnTo>
                  <a:lnTo>
                    <a:pt x="323151" y="290830"/>
                  </a:lnTo>
                  <a:lnTo>
                    <a:pt x="317830" y="290830"/>
                  </a:lnTo>
                  <a:lnTo>
                    <a:pt x="315264" y="285750"/>
                  </a:lnTo>
                  <a:lnTo>
                    <a:pt x="309778" y="274320"/>
                  </a:lnTo>
                  <a:lnTo>
                    <a:pt x="308889" y="281940"/>
                  </a:lnTo>
                  <a:lnTo>
                    <a:pt x="310349" y="288290"/>
                  </a:lnTo>
                  <a:lnTo>
                    <a:pt x="311886" y="293370"/>
                  </a:lnTo>
                  <a:lnTo>
                    <a:pt x="315645" y="298450"/>
                  </a:lnTo>
                  <a:lnTo>
                    <a:pt x="326047" y="295910"/>
                  </a:lnTo>
                  <a:lnTo>
                    <a:pt x="322440" y="306070"/>
                  </a:lnTo>
                  <a:lnTo>
                    <a:pt x="313385" y="303530"/>
                  </a:lnTo>
                  <a:lnTo>
                    <a:pt x="313499" y="306070"/>
                  </a:lnTo>
                  <a:lnTo>
                    <a:pt x="313245" y="306070"/>
                  </a:lnTo>
                  <a:lnTo>
                    <a:pt x="340690" y="341630"/>
                  </a:lnTo>
                  <a:lnTo>
                    <a:pt x="377253" y="364490"/>
                  </a:lnTo>
                  <a:lnTo>
                    <a:pt x="382346" y="367030"/>
                  </a:lnTo>
                  <a:lnTo>
                    <a:pt x="385140" y="369570"/>
                  </a:lnTo>
                  <a:lnTo>
                    <a:pt x="386905" y="375920"/>
                  </a:lnTo>
                  <a:lnTo>
                    <a:pt x="378447" y="377190"/>
                  </a:lnTo>
                  <a:lnTo>
                    <a:pt x="373214" y="369570"/>
                  </a:lnTo>
                  <a:lnTo>
                    <a:pt x="366128" y="368300"/>
                  </a:lnTo>
                  <a:lnTo>
                    <a:pt x="358851" y="365760"/>
                  </a:lnTo>
                  <a:lnTo>
                    <a:pt x="351104" y="368300"/>
                  </a:lnTo>
                  <a:lnTo>
                    <a:pt x="344500" y="364490"/>
                  </a:lnTo>
                  <a:lnTo>
                    <a:pt x="341236" y="361950"/>
                  </a:lnTo>
                  <a:lnTo>
                    <a:pt x="344411" y="356870"/>
                  </a:lnTo>
                  <a:lnTo>
                    <a:pt x="341020" y="354330"/>
                  </a:lnTo>
                  <a:lnTo>
                    <a:pt x="337616" y="351790"/>
                  </a:lnTo>
                  <a:lnTo>
                    <a:pt x="336346" y="347980"/>
                  </a:lnTo>
                  <a:lnTo>
                    <a:pt x="333590" y="346710"/>
                  </a:lnTo>
                  <a:lnTo>
                    <a:pt x="330479" y="344170"/>
                  </a:lnTo>
                  <a:lnTo>
                    <a:pt x="326390" y="344170"/>
                  </a:lnTo>
                  <a:lnTo>
                    <a:pt x="322846" y="342900"/>
                  </a:lnTo>
                  <a:lnTo>
                    <a:pt x="322757" y="335280"/>
                  </a:lnTo>
                  <a:lnTo>
                    <a:pt x="316674" y="328930"/>
                  </a:lnTo>
                  <a:lnTo>
                    <a:pt x="314109" y="334010"/>
                  </a:lnTo>
                  <a:lnTo>
                    <a:pt x="314325" y="340360"/>
                  </a:lnTo>
                  <a:lnTo>
                    <a:pt x="316788" y="347980"/>
                  </a:lnTo>
                  <a:lnTo>
                    <a:pt x="316433" y="351790"/>
                  </a:lnTo>
                  <a:lnTo>
                    <a:pt x="312585" y="350520"/>
                  </a:lnTo>
                  <a:lnTo>
                    <a:pt x="308660" y="345440"/>
                  </a:lnTo>
                  <a:lnTo>
                    <a:pt x="306362" y="339090"/>
                  </a:lnTo>
                  <a:lnTo>
                    <a:pt x="303695" y="331470"/>
                  </a:lnTo>
                  <a:lnTo>
                    <a:pt x="298615" y="326390"/>
                  </a:lnTo>
                  <a:lnTo>
                    <a:pt x="309753" y="364490"/>
                  </a:lnTo>
                  <a:lnTo>
                    <a:pt x="306997" y="367004"/>
                  </a:lnTo>
                  <a:lnTo>
                    <a:pt x="307390" y="368249"/>
                  </a:lnTo>
                  <a:lnTo>
                    <a:pt x="308533" y="369938"/>
                  </a:lnTo>
                  <a:lnTo>
                    <a:pt x="307047" y="372605"/>
                  </a:lnTo>
                  <a:lnTo>
                    <a:pt x="305244" y="374053"/>
                  </a:lnTo>
                  <a:lnTo>
                    <a:pt x="303314" y="376186"/>
                  </a:lnTo>
                  <a:lnTo>
                    <a:pt x="308889" y="380111"/>
                  </a:lnTo>
                  <a:lnTo>
                    <a:pt x="313626" y="383679"/>
                  </a:lnTo>
                  <a:lnTo>
                    <a:pt x="320573" y="388226"/>
                  </a:lnTo>
                  <a:lnTo>
                    <a:pt x="323024" y="389293"/>
                  </a:lnTo>
                  <a:lnTo>
                    <a:pt x="324789" y="386308"/>
                  </a:lnTo>
                  <a:lnTo>
                    <a:pt x="320967" y="379615"/>
                  </a:lnTo>
                  <a:lnTo>
                    <a:pt x="317830" y="375373"/>
                  </a:lnTo>
                  <a:lnTo>
                    <a:pt x="313728" y="371767"/>
                  </a:lnTo>
                  <a:lnTo>
                    <a:pt x="307047" y="367030"/>
                  </a:lnTo>
                  <a:lnTo>
                    <a:pt x="309232" y="367030"/>
                  </a:lnTo>
                  <a:lnTo>
                    <a:pt x="313664" y="364490"/>
                  </a:lnTo>
                  <a:lnTo>
                    <a:pt x="314210" y="360680"/>
                  </a:lnTo>
                  <a:lnTo>
                    <a:pt x="310642" y="356870"/>
                  </a:lnTo>
                  <a:lnTo>
                    <a:pt x="317042" y="354330"/>
                  </a:lnTo>
                  <a:lnTo>
                    <a:pt x="323380" y="360680"/>
                  </a:lnTo>
                  <a:lnTo>
                    <a:pt x="328244" y="368300"/>
                  </a:lnTo>
                  <a:lnTo>
                    <a:pt x="331216" y="375920"/>
                  </a:lnTo>
                  <a:lnTo>
                    <a:pt x="331889" y="384810"/>
                  </a:lnTo>
                  <a:lnTo>
                    <a:pt x="331470" y="392430"/>
                  </a:lnTo>
                  <a:lnTo>
                    <a:pt x="334467" y="396240"/>
                  </a:lnTo>
                  <a:lnTo>
                    <a:pt x="339128" y="401320"/>
                  </a:lnTo>
                  <a:lnTo>
                    <a:pt x="342900" y="403860"/>
                  </a:lnTo>
                  <a:lnTo>
                    <a:pt x="347243" y="406400"/>
                  </a:lnTo>
                  <a:lnTo>
                    <a:pt x="351002" y="410210"/>
                  </a:lnTo>
                  <a:lnTo>
                    <a:pt x="354355" y="412750"/>
                  </a:lnTo>
                  <a:lnTo>
                    <a:pt x="357644" y="416560"/>
                  </a:lnTo>
                  <a:lnTo>
                    <a:pt x="356222" y="422910"/>
                  </a:lnTo>
                  <a:lnTo>
                    <a:pt x="354520" y="422440"/>
                  </a:lnTo>
                  <a:lnTo>
                    <a:pt x="354520" y="485140"/>
                  </a:lnTo>
                  <a:lnTo>
                    <a:pt x="353936" y="485140"/>
                  </a:lnTo>
                  <a:lnTo>
                    <a:pt x="353428" y="481330"/>
                  </a:lnTo>
                  <a:lnTo>
                    <a:pt x="352158" y="481926"/>
                  </a:lnTo>
                  <a:lnTo>
                    <a:pt x="352158" y="513080"/>
                  </a:lnTo>
                  <a:lnTo>
                    <a:pt x="351434" y="513080"/>
                  </a:lnTo>
                  <a:lnTo>
                    <a:pt x="351104" y="514350"/>
                  </a:lnTo>
                  <a:lnTo>
                    <a:pt x="350812" y="514350"/>
                  </a:lnTo>
                  <a:lnTo>
                    <a:pt x="350291" y="513080"/>
                  </a:lnTo>
                  <a:lnTo>
                    <a:pt x="350024" y="511810"/>
                  </a:lnTo>
                  <a:lnTo>
                    <a:pt x="349872" y="509270"/>
                  </a:lnTo>
                  <a:lnTo>
                    <a:pt x="349897" y="511810"/>
                  </a:lnTo>
                  <a:lnTo>
                    <a:pt x="349796" y="508000"/>
                  </a:lnTo>
                  <a:lnTo>
                    <a:pt x="349872" y="509270"/>
                  </a:lnTo>
                  <a:lnTo>
                    <a:pt x="350608" y="510540"/>
                  </a:lnTo>
                  <a:lnTo>
                    <a:pt x="351472" y="511810"/>
                  </a:lnTo>
                  <a:lnTo>
                    <a:pt x="352158" y="513080"/>
                  </a:lnTo>
                  <a:lnTo>
                    <a:pt x="352158" y="481926"/>
                  </a:lnTo>
                  <a:lnTo>
                    <a:pt x="345274" y="485140"/>
                  </a:lnTo>
                  <a:lnTo>
                    <a:pt x="342099" y="474980"/>
                  </a:lnTo>
                  <a:lnTo>
                    <a:pt x="346468" y="477520"/>
                  </a:lnTo>
                  <a:lnTo>
                    <a:pt x="353428" y="481330"/>
                  </a:lnTo>
                  <a:lnTo>
                    <a:pt x="353822" y="482600"/>
                  </a:lnTo>
                  <a:lnTo>
                    <a:pt x="354520" y="485140"/>
                  </a:lnTo>
                  <a:lnTo>
                    <a:pt x="354520" y="422440"/>
                  </a:lnTo>
                  <a:lnTo>
                    <a:pt x="352844" y="421957"/>
                  </a:lnTo>
                  <a:lnTo>
                    <a:pt x="352844" y="453390"/>
                  </a:lnTo>
                  <a:lnTo>
                    <a:pt x="351840" y="454660"/>
                  </a:lnTo>
                  <a:lnTo>
                    <a:pt x="351523" y="453390"/>
                  </a:lnTo>
                  <a:lnTo>
                    <a:pt x="352844" y="453390"/>
                  </a:lnTo>
                  <a:lnTo>
                    <a:pt x="352844" y="421957"/>
                  </a:lnTo>
                  <a:lnTo>
                    <a:pt x="351726" y="421640"/>
                  </a:lnTo>
                  <a:lnTo>
                    <a:pt x="350481" y="419100"/>
                  </a:lnTo>
                  <a:lnTo>
                    <a:pt x="348589" y="415290"/>
                  </a:lnTo>
                  <a:lnTo>
                    <a:pt x="342480" y="419100"/>
                  </a:lnTo>
                  <a:lnTo>
                    <a:pt x="340233" y="411480"/>
                  </a:lnTo>
                  <a:lnTo>
                    <a:pt x="335711" y="406400"/>
                  </a:lnTo>
                  <a:lnTo>
                    <a:pt x="328612" y="403860"/>
                  </a:lnTo>
                  <a:lnTo>
                    <a:pt x="325932" y="402590"/>
                  </a:lnTo>
                  <a:lnTo>
                    <a:pt x="324307" y="398780"/>
                  </a:lnTo>
                  <a:lnTo>
                    <a:pt x="322872" y="397446"/>
                  </a:lnTo>
                  <a:lnTo>
                    <a:pt x="322872" y="429260"/>
                  </a:lnTo>
                  <a:lnTo>
                    <a:pt x="322313" y="430530"/>
                  </a:lnTo>
                  <a:lnTo>
                    <a:pt x="321449" y="431800"/>
                  </a:lnTo>
                  <a:lnTo>
                    <a:pt x="317500" y="431800"/>
                  </a:lnTo>
                  <a:lnTo>
                    <a:pt x="313753" y="430530"/>
                  </a:lnTo>
                  <a:lnTo>
                    <a:pt x="311302" y="426720"/>
                  </a:lnTo>
                  <a:lnTo>
                    <a:pt x="306451" y="410210"/>
                  </a:lnTo>
                  <a:lnTo>
                    <a:pt x="304647" y="405130"/>
                  </a:lnTo>
                  <a:lnTo>
                    <a:pt x="306590" y="403860"/>
                  </a:lnTo>
                  <a:lnTo>
                    <a:pt x="307581" y="402590"/>
                  </a:lnTo>
                  <a:lnTo>
                    <a:pt x="311518" y="408940"/>
                  </a:lnTo>
                  <a:lnTo>
                    <a:pt x="315747" y="415290"/>
                  </a:lnTo>
                  <a:lnTo>
                    <a:pt x="319620" y="421640"/>
                  </a:lnTo>
                  <a:lnTo>
                    <a:pt x="322529" y="427990"/>
                  </a:lnTo>
                  <a:lnTo>
                    <a:pt x="322872" y="429260"/>
                  </a:lnTo>
                  <a:lnTo>
                    <a:pt x="322872" y="397446"/>
                  </a:lnTo>
                  <a:lnTo>
                    <a:pt x="321589" y="396240"/>
                  </a:lnTo>
                  <a:lnTo>
                    <a:pt x="306158" y="393700"/>
                  </a:lnTo>
                  <a:lnTo>
                    <a:pt x="297624" y="392430"/>
                  </a:lnTo>
                  <a:lnTo>
                    <a:pt x="297053" y="392430"/>
                  </a:lnTo>
                  <a:lnTo>
                    <a:pt x="296354" y="389890"/>
                  </a:lnTo>
                  <a:lnTo>
                    <a:pt x="295376" y="389890"/>
                  </a:lnTo>
                  <a:lnTo>
                    <a:pt x="294754" y="388620"/>
                  </a:lnTo>
                  <a:lnTo>
                    <a:pt x="293738" y="388620"/>
                  </a:lnTo>
                  <a:lnTo>
                    <a:pt x="305955" y="426720"/>
                  </a:lnTo>
                  <a:lnTo>
                    <a:pt x="306717" y="433070"/>
                  </a:lnTo>
                  <a:lnTo>
                    <a:pt x="313690" y="439420"/>
                  </a:lnTo>
                  <a:lnTo>
                    <a:pt x="319493" y="440690"/>
                  </a:lnTo>
                  <a:lnTo>
                    <a:pt x="327863" y="444500"/>
                  </a:lnTo>
                  <a:lnTo>
                    <a:pt x="329793" y="447040"/>
                  </a:lnTo>
                  <a:lnTo>
                    <a:pt x="329184" y="452120"/>
                  </a:lnTo>
                  <a:lnTo>
                    <a:pt x="326542" y="452120"/>
                  </a:lnTo>
                  <a:lnTo>
                    <a:pt x="326542" y="473710"/>
                  </a:lnTo>
                  <a:lnTo>
                    <a:pt x="326237" y="474980"/>
                  </a:lnTo>
                  <a:lnTo>
                    <a:pt x="325729" y="474980"/>
                  </a:lnTo>
                  <a:lnTo>
                    <a:pt x="325539" y="473710"/>
                  </a:lnTo>
                  <a:lnTo>
                    <a:pt x="326542" y="473710"/>
                  </a:lnTo>
                  <a:lnTo>
                    <a:pt x="326542" y="452120"/>
                  </a:lnTo>
                  <a:lnTo>
                    <a:pt x="326009" y="452120"/>
                  </a:lnTo>
                  <a:lnTo>
                    <a:pt x="325069" y="450850"/>
                  </a:lnTo>
                  <a:lnTo>
                    <a:pt x="322757" y="449580"/>
                  </a:lnTo>
                  <a:lnTo>
                    <a:pt x="320954" y="447040"/>
                  </a:lnTo>
                  <a:lnTo>
                    <a:pt x="318630" y="445770"/>
                  </a:lnTo>
                  <a:lnTo>
                    <a:pt x="317690" y="444500"/>
                  </a:lnTo>
                  <a:lnTo>
                    <a:pt x="315569" y="444500"/>
                  </a:lnTo>
                  <a:lnTo>
                    <a:pt x="314553" y="445770"/>
                  </a:lnTo>
                  <a:lnTo>
                    <a:pt x="313448" y="445770"/>
                  </a:lnTo>
                  <a:lnTo>
                    <a:pt x="312737" y="447040"/>
                  </a:lnTo>
                  <a:lnTo>
                    <a:pt x="311378" y="452120"/>
                  </a:lnTo>
                  <a:lnTo>
                    <a:pt x="312928" y="453390"/>
                  </a:lnTo>
                  <a:lnTo>
                    <a:pt x="318287" y="457200"/>
                  </a:lnTo>
                  <a:lnTo>
                    <a:pt x="321691" y="459740"/>
                  </a:lnTo>
                  <a:lnTo>
                    <a:pt x="324739" y="462280"/>
                  </a:lnTo>
                  <a:lnTo>
                    <a:pt x="325450" y="462280"/>
                  </a:lnTo>
                  <a:lnTo>
                    <a:pt x="325564" y="464820"/>
                  </a:lnTo>
                  <a:lnTo>
                    <a:pt x="324243" y="467360"/>
                  </a:lnTo>
                  <a:lnTo>
                    <a:pt x="321983" y="467360"/>
                  </a:lnTo>
                  <a:lnTo>
                    <a:pt x="321056" y="466090"/>
                  </a:lnTo>
                  <a:lnTo>
                    <a:pt x="318566" y="464820"/>
                  </a:lnTo>
                  <a:lnTo>
                    <a:pt x="316522" y="462280"/>
                  </a:lnTo>
                  <a:lnTo>
                    <a:pt x="314096" y="461010"/>
                  </a:lnTo>
                  <a:lnTo>
                    <a:pt x="312013" y="461010"/>
                  </a:lnTo>
                  <a:lnTo>
                    <a:pt x="310756" y="462280"/>
                  </a:lnTo>
                  <a:lnTo>
                    <a:pt x="310311" y="463550"/>
                  </a:lnTo>
                  <a:lnTo>
                    <a:pt x="310603" y="463550"/>
                  </a:lnTo>
                  <a:lnTo>
                    <a:pt x="312572" y="467360"/>
                  </a:lnTo>
                  <a:lnTo>
                    <a:pt x="320167" y="473710"/>
                  </a:lnTo>
                  <a:lnTo>
                    <a:pt x="325513" y="480060"/>
                  </a:lnTo>
                  <a:lnTo>
                    <a:pt x="330669" y="486410"/>
                  </a:lnTo>
                  <a:lnTo>
                    <a:pt x="336156" y="492760"/>
                  </a:lnTo>
                  <a:lnTo>
                    <a:pt x="337337" y="494030"/>
                  </a:lnTo>
                  <a:lnTo>
                    <a:pt x="337654" y="496570"/>
                  </a:lnTo>
                  <a:lnTo>
                    <a:pt x="338353" y="497840"/>
                  </a:lnTo>
                  <a:lnTo>
                    <a:pt x="336880" y="496570"/>
                  </a:lnTo>
                  <a:lnTo>
                    <a:pt x="332473" y="492760"/>
                  </a:lnTo>
                  <a:lnTo>
                    <a:pt x="326999" y="487680"/>
                  </a:lnTo>
                  <a:lnTo>
                    <a:pt x="321691" y="482600"/>
                  </a:lnTo>
                  <a:lnTo>
                    <a:pt x="321373" y="482307"/>
                  </a:lnTo>
                  <a:lnTo>
                    <a:pt x="321373" y="563880"/>
                  </a:lnTo>
                  <a:lnTo>
                    <a:pt x="320522" y="565150"/>
                  </a:lnTo>
                  <a:lnTo>
                    <a:pt x="320128" y="566420"/>
                  </a:lnTo>
                  <a:lnTo>
                    <a:pt x="319468" y="565150"/>
                  </a:lnTo>
                  <a:lnTo>
                    <a:pt x="318439" y="565150"/>
                  </a:lnTo>
                  <a:lnTo>
                    <a:pt x="318109" y="563880"/>
                  </a:lnTo>
                  <a:lnTo>
                    <a:pt x="318909" y="562610"/>
                  </a:lnTo>
                  <a:lnTo>
                    <a:pt x="319303" y="561340"/>
                  </a:lnTo>
                  <a:lnTo>
                    <a:pt x="319989" y="562610"/>
                  </a:lnTo>
                  <a:lnTo>
                    <a:pt x="321043" y="562610"/>
                  </a:lnTo>
                  <a:lnTo>
                    <a:pt x="321208" y="563880"/>
                  </a:lnTo>
                  <a:lnTo>
                    <a:pt x="321373" y="563880"/>
                  </a:lnTo>
                  <a:lnTo>
                    <a:pt x="321373" y="482307"/>
                  </a:lnTo>
                  <a:lnTo>
                    <a:pt x="316318" y="477520"/>
                  </a:lnTo>
                  <a:lnTo>
                    <a:pt x="309626" y="472440"/>
                  </a:lnTo>
                  <a:lnTo>
                    <a:pt x="305587" y="469265"/>
                  </a:lnTo>
                  <a:lnTo>
                    <a:pt x="305587" y="513080"/>
                  </a:lnTo>
                  <a:lnTo>
                    <a:pt x="305422" y="513080"/>
                  </a:lnTo>
                  <a:lnTo>
                    <a:pt x="305308" y="514350"/>
                  </a:lnTo>
                  <a:lnTo>
                    <a:pt x="304673" y="513080"/>
                  </a:lnTo>
                  <a:lnTo>
                    <a:pt x="303974" y="513080"/>
                  </a:lnTo>
                  <a:lnTo>
                    <a:pt x="303276" y="511810"/>
                  </a:lnTo>
                  <a:lnTo>
                    <a:pt x="305041" y="511810"/>
                  </a:lnTo>
                  <a:lnTo>
                    <a:pt x="305587" y="513080"/>
                  </a:lnTo>
                  <a:lnTo>
                    <a:pt x="305587" y="469265"/>
                  </a:lnTo>
                  <a:lnTo>
                    <a:pt x="303187" y="467360"/>
                  </a:lnTo>
                  <a:lnTo>
                    <a:pt x="296862" y="464820"/>
                  </a:lnTo>
                  <a:lnTo>
                    <a:pt x="290499" y="463550"/>
                  </a:lnTo>
                  <a:lnTo>
                    <a:pt x="290766" y="468630"/>
                  </a:lnTo>
                  <a:lnTo>
                    <a:pt x="291960" y="473710"/>
                  </a:lnTo>
                  <a:lnTo>
                    <a:pt x="285381" y="483870"/>
                  </a:lnTo>
                  <a:lnTo>
                    <a:pt x="292379" y="491490"/>
                  </a:lnTo>
                  <a:lnTo>
                    <a:pt x="286842" y="496570"/>
                  </a:lnTo>
                  <a:lnTo>
                    <a:pt x="284124" y="495300"/>
                  </a:lnTo>
                  <a:lnTo>
                    <a:pt x="281559" y="492760"/>
                  </a:lnTo>
                  <a:lnTo>
                    <a:pt x="278498" y="491490"/>
                  </a:lnTo>
                  <a:lnTo>
                    <a:pt x="274980" y="490220"/>
                  </a:lnTo>
                  <a:lnTo>
                    <a:pt x="267474" y="490220"/>
                  </a:lnTo>
                  <a:lnTo>
                    <a:pt x="265569" y="485140"/>
                  </a:lnTo>
                  <a:lnTo>
                    <a:pt x="259816" y="482600"/>
                  </a:lnTo>
                  <a:lnTo>
                    <a:pt x="259486" y="488950"/>
                  </a:lnTo>
                  <a:lnTo>
                    <a:pt x="268693" y="492760"/>
                  </a:lnTo>
                  <a:lnTo>
                    <a:pt x="263474" y="501650"/>
                  </a:lnTo>
                  <a:lnTo>
                    <a:pt x="260692" y="497840"/>
                  </a:lnTo>
                  <a:lnTo>
                    <a:pt x="259753" y="496570"/>
                  </a:lnTo>
                  <a:lnTo>
                    <a:pt x="256552" y="492760"/>
                  </a:lnTo>
                  <a:lnTo>
                    <a:pt x="254546" y="490220"/>
                  </a:lnTo>
                  <a:lnTo>
                    <a:pt x="253542" y="488950"/>
                  </a:lnTo>
                  <a:lnTo>
                    <a:pt x="252222" y="487680"/>
                  </a:lnTo>
                  <a:lnTo>
                    <a:pt x="250901" y="486410"/>
                  </a:lnTo>
                  <a:lnTo>
                    <a:pt x="249567" y="485140"/>
                  </a:lnTo>
                  <a:lnTo>
                    <a:pt x="248246" y="483870"/>
                  </a:lnTo>
                  <a:lnTo>
                    <a:pt x="242227" y="480060"/>
                  </a:lnTo>
                  <a:lnTo>
                    <a:pt x="241884" y="480060"/>
                  </a:lnTo>
                  <a:lnTo>
                    <a:pt x="241884" y="486410"/>
                  </a:lnTo>
                  <a:lnTo>
                    <a:pt x="241134" y="487680"/>
                  </a:lnTo>
                  <a:lnTo>
                    <a:pt x="240931" y="487680"/>
                  </a:lnTo>
                  <a:lnTo>
                    <a:pt x="241554" y="486410"/>
                  </a:lnTo>
                  <a:lnTo>
                    <a:pt x="241884" y="486410"/>
                  </a:lnTo>
                  <a:lnTo>
                    <a:pt x="241884" y="480060"/>
                  </a:lnTo>
                  <a:lnTo>
                    <a:pt x="230085" y="480060"/>
                  </a:lnTo>
                  <a:lnTo>
                    <a:pt x="230085" y="483870"/>
                  </a:lnTo>
                  <a:lnTo>
                    <a:pt x="229616" y="483870"/>
                  </a:lnTo>
                  <a:lnTo>
                    <a:pt x="228434" y="485140"/>
                  </a:lnTo>
                  <a:lnTo>
                    <a:pt x="228803" y="483870"/>
                  </a:lnTo>
                  <a:lnTo>
                    <a:pt x="229006" y="482600"/>
                  </a:lnTo>
                  <a:lnTo>
                    <a:pt x="229882" y="482600"/>
                  </a:lnTo>
                  <a:lnTo>
                    <a:pt x="230085" y="483870"/>
                  </a:lnTo>
                  <a:lnTo>
                    <a:pt x="230085" y="480060"/>
                  </a:lnTo>
                  <a:lnTo>
                    <a:pt x="228168" y="480060"/>
                  </a:lnTo>
                  <a:lnTo>
                    <a:pt x="225894" y="481330"/>
                  </a:lnTo>
                  <a:lnTo>
                    <a:pt x="223761" y="482600"/>
                  </a:lnTo>
                  <a:lnTo>
                    <a:pt x="221462" y="482600"/>
                  </a:lnTo>
                  <a:lnTo>
                    <a:pt x="220052" y="477520"/>
                  </a:lnTo>
                  <a:lnTo>
                    <a:pt x="219341" y="474980"/>
                  </a:lnTo>
                  <a:lnTo>
                    <a:pt x="211416" y="477520"/>
                  </a:lnTo>
                  <a:lnTo>
                    <a:pt x="207225" y="473710"/>
                  </a:lnTo>
                  <a:lnTo>
                    <a:pt x="208508" y="477520"/>
                  </a:lnTo>
                  <a:lnTo>
                    <a:pt x="210197" y="480060"/>
                  </a:lnTo>
                  <a:lnTo>
                    <a:pt x="214122" y="485140"/>
                  </a:lnTo>
                  <a:lnTo>
                    <a:pt x="216331" y="487680"/>
                  </a:lnTo>
                  <a:lnTo>
                    <a:pt x="218427" y="490220"/>
                  </a:lnTo>
                  <a:lnTo>
                    <a:pt x="214769" y="490220"/>
                  </a:lnTo>
                  <a:lnTo>
                    <a:pt x="212267" y="488950"/>
                  </a:lnTo>
                  <a:lnTo>
                    <a:pt x="207860" y="483870"/>
                  </a:lnTo>
                  <a:lnTo>
                    <a:pt x="206756" y="482600"/>
                  </a:lnTo>
                  <a:lnTo>
                    <a:pt x="203200" y="478790"/>
                  </a:lnTo>
                  <a:lnTo>
                    <a:pt x="197739" y="476250"/>
                  </a:lnTo>
                  <a:lnTo>
                    <a:pt x="194170" y="475145"/>
                  </a:lnTo>
                  <a:lnTo>
                    <a:pt x="194170" y="534670"/>
                  </a:lnTo>
                  <a:lnTo>
                    <a:pt x="191414" y="534670"/>
                  </a:lnTo>
                  <a:lnTo>
                    <a:pt x="190817" y="533400"/>
                  </a:lnTo>
                  <a:lnTo>
                    <a:pt x="190639" y="532130"/>
                  </a:lnTo>
                  <a:lnTo>
                    <a:pt x="190373" y="530860"/>
                  </a:lnTo>
                  <a:lnTo>
                    <a:pt x="192659" y="530860"/>
                  </a:lnTo>
                  <a:lnTo>
                    <a:pt x="193814" y="529590"/>
                  </a:lnTo>
                  <a:lnTo>
                    <a:pt x="194170" y="534670"/>
                  </a:lnTo>
                  <a:lnTo>
                    <a:pt x="194170" y="475145"/>
                  </a:lnTo>
                  <a:lnTo>
                    <a:pt x="193675" y="474980"/>
                  </a:lnTo>
                  <a:lnTo>
                    <a:pt x="191757" y="468630"/>
                  </a:lnTo>
                  <a:lnTo>
                    <a:pt x="179793" y="473710"/>
                  </a:lnTo>
                  <a:lnTo>
                    <a:pt x="184467" y="480060"/>
                  </a:lnTo>
                  <a:lnTo>
                    <a:pt x="181952" y="483870"/>
                  </a:lnTo>
                  <a:lnTo>
                    <a:pt x="180594" y="483870"/>
                  </a:lnTo>
                  <a:lnTo>
                    <a:pt x="179476" y="482600"/>
                  </a:lnTo>
                  <a:lnTo>
                    <a:pt x="178422" y="480060"/>
                  </a:lnTo>
                  <a:lnTo>
                    <a:pt x="177558" y="478790"/>
                  </a:lnTo>
                  <a:lnTo>
                    <a:pt x="174942" y="474980"/>
                  </a:lnTo>
                  <a:lnTo>
                    <a:pt x="173901" y="473710"/>
                  </a:lnTo>
                  <a:lnTo>
                    <a:pt x="167855" y="476250"/>
                  </a:lnTo>
                  <a:lnTo>
                    <a:pt x="166751" y="477520"/>
                  </a:lnTo>
                  <a:lnTo>
                    <a:pt x="165544" y="478790"/>
                  </a:lnTo>
                  <a:lnTo>
                    <a:pt x="154190" y="468630"/>
                  </a:lnTo>
                  <a:lnTo>
                    <a:pt x="150139" y="466090"/>
                  </a:lnTo>
                  <a:lnTo>
                    <a:pt x="146685" y="461010"/>
                  </a:lnTo>
                  <a:lnTo>
                    <a:pt x="139509" y="459740"/>
                  </a:lnTo>
                  <a:lnTo>
                    <a:pt x="142786" y="464820"/>
                  </a:lnTo>
                  <a:lnTo>
                    <a:pt x="144475" y="469900"/>
                  </a:lnTo>
                  <a:lnTo>
                    <a:pt x="150914" y="476250"/>
                  </a:lnTo>
                  <a:lnTo>
                    <a:pt x="151282" y="480060"/>
                  </a:lnTo>
                  <a:lnTo>
                    <a:pt x="153035" y="488950"/>
                  </a:lnTo>
                  <a:lnTo>
                    <a:pt x="155409" y="492760"/>
                  </a:lnTo>
                  <a:lnTo>
                    <a:pt x="151828" y="497840"/>
                  </a:lnTo>
                  <a:lnTo>
                    <a:pt x="146088" y="491490"/>
                  </a:lnTo>
                  <a:lnTo>
                    <a:pt x="146812" y="483870"/>
                  </a:lnTo>
                  <a:lnTo>
                    <a:pt x="144335" y="481330"/>
                  </a:lnTo>
                  <a:lnTo>
                    <a:pt x="141846" y="478790"/>
                  </a:lnTo>
                  <a:lnTo>
                    <a:pt x="136893" y="472440"/>
                  </a:lnTo>
                  <a:lnTo>
                    <a:pt x="135559" y="468630"/>
                  </a:lnTo>
                  <a:lnTo>
                    <a:pt x="134670" y="466090"/>
                  </a:lnTo>
                  <a:lnTo>
                    <a:pt x="134226" y="464820"/>
                  </a:lnTo>
                  <a:lnTo>
                    <a:pt x="125641" y="461518"/>
                  </a:lnTo>
                  <a:lnTo>
                    <a:pt x="125641" y="467360"/>
                  </a:lnTo>
                  <a:lnTo>
                    <a:pt x="125514" y="468630"/>
                  </a:lnTo>
                  <a:lnTo>
                    <a:pt x="123164" y="467360"/>
                  </a:lnTo>
                  <a:lnTo>
                    <a:pt x="123507" y="467360"/>
                  </a:lnTo>
                  <a:lnTo>
                    <a:pt x="123812" y="466090"/>
                  </a:lnTo>
                  <a:lnTo>
                    <a:pt x="125425" y="466090"/>
                  </a:lnTo>
                  <a:lnTo>
                    <a:pt x="125641" y="467360"/>
                  </a:lnTo>
                  <a:lnTo>
                    <a:pt x="125641" y="461518"/>
                  </a:lnTo>
                  <a:lnTo>
                    <a:pt x="121031" y="459740"/>
                  </a:lnTo>
                  <a:lnTo>
                    <a:pt x="116205" y="453390"/>
                  </a:lnTo>
                  <a:lnTo>
                    <a:pt x="107340" y="452120"/>
                  </a:lnTo>
                  <a:lnTo>
                    <a:pt x="109029" y="457200"/>
                  </a:lnTo>
                  <a:lnTo>
                    <a:pt x="110134" y="461010"/>
                  </a:lnTo>
                  <a:lnTo>
                    <a:pt x="111442" y="464820"/>
                  </a:lnTo>
                  <a:lnTo>
                    <a:pt x="112649" y="468630"/>
                  </a:lnTo>
                  <a:lnTo>
                    <a:pt x="114338" y="471170"/>
                  </a:lnTo>
                  <a:lnTo>
                    <a:pt x="115747" y="476250"/>
                  </a:lnTo>
                  <a:lnTo>
                    <a:pt x="114960" y="477520"/>
                  </a:lnTo>
                  <a:lnTo>
                    <a:pt x="114414" y="481330"/>
                  </a:lnTo>
                  <a:lnTo>
                    <a:pt x="111747" y="478790"/>
                  </a:lnTo>
                  <a:lnTo>
                    <a:pt x="110528" y="477520"/>
                  </a:lnTo>
                  <a:lnTo>
                    <a:pt x="104368" y="469900"/>
                  </a:lnTo>
                  <a:lnTo>
                    <a:pt x="98158" y="466090"/>
                  </a:lnTo>
                  <a:lnTo>
                    <a:pt x="91020" y="463550"/>
                  </a:lnTo>
                  <a:lnTo>
                    <a:pt x="87452" y="462280"/>
                  </a:lnTo>
                  <a:lnTo>
                    <a:pt x="83083" y="463550"/>
                  </a:lnTo>
                  <a:lnTo>
                    <a:pt x="75031" y="463550"/>
                  </a:lnTo>
                  <a:lnTo>
                    <a:pt x="71005" y="462280"/>
                  </a:lnTo>
                  <a:lnTo>
                    <a:pt x="63690" y="461010"/>
                  </a:lnTo>
                  <a:lnTo>
                    <a:pt x="67525" y="464820"/>
                  </a:lnTo>
                  <a:lnTo>
                    <a:pt x="68846" y="467360"/>
                  </a:lnTo>
                  <a:lnTo>
                    <a:pt x="70713" y="468630"/>
                  </a:lnTo>
                  <a:lnTo>
                    <a:pt x="78054" y="472440"/>
                  </a:lnTo>
                  <a:lnTo>
                    <a:pt x="85407" y="477520"/>
                  </a:lnTo>
                  <a:lnTo>
                    <a:pt x="92824" y="481330"/>
                  </a:lnTo>
                  <a:lnTo>
                    <a:pt x="100304" y="486410"/>
                  </a:lnTo>
                  <a:lnTo>
                    <a:pt x="113030" y="494030"/>
                  </a:lnTo>
                  <a:lnTo>
                    <a:pt x="125488" y="502920"/>
                  </a:lnTo>
                  <a:lnTo>
                    <a:pt x="138239" y="510540"/>
                  </a:lnTo>
                  <a:lnTo>
                    <a:pt x="151853" y="516890"/>
                  </a:lnTo>
                  <a:lnTo>
                    <a:pt x="153225" y="516890"/>
                  </a:lnTo>
                  <a:lnTo>
                    <a:pt x="154546" y="518160"/>
                  </a:lnTo>
                  <a:lnTo>
                    <a:pt x="155613" y="519430"/>
                  </a:lnTo>
                  <a:lnTo>
                    <a:pt x="167233" y="529590"/>
                  </a:lnTo>
                  <a:lnTo>
                    <a:pt x="179565" y="537210"/>
                  </a:lnTo>
                  <a:lnTo>
                    <a:pt x="192265" y="546100"/>
                  </a:lnTo>
                  <a:lnTo>
                    <a:pt x="205066" y="553770"/>
                  </a:lnTo>
                  <a:lnTo>
                    <a:pt x="213029" y="560070"/>
                  </a:lnTo>
                  <a:lnTo>
                    <a:pt x="221488" y="566420"/>
                  </a:lnTo>
                  <a:lnTo>
                    <a:pt x="239166" y="576580"/>
                  </a:lnTo>
                  <a:lnTo>
                    <a:pt x="242506" y="579120"/>
                  </a:lnTo>
                  <a:lnTo>
                    <a:pt x="248094" y="584200"/>
                  </a:lnTo>
                  <a:lnTo>
                    <a:pt x="254508" y="590550"/>
                  </a:lnTo>
                  <a:lnTo>
                    <a:pt x="261073" y="596900"/>
                  </a:lnTo>
                  <a:lnTo>
                    <a:pt x="268262" y="603250"/>
                  </a:lnTo>
                  <a:lnTo>
                    <a:pt x="276542" y="607060"/>
                  </a:lnTo>
                  <a:lnTo>
                    <a:pt x="287528" y="614680"/>
                  </a:lnTo>
                  <a:lnTo>
                    <a:pt x="293674" y="619760"/>
                  </a:lnTo>
                  <a:lnTo>
                    <a:pt x="293535" y="621030"/>
                  </a:lnTo>
                  <a:lnTo>
                    <a:pt x="294360" y="624840"/>
                  </a:lnTo>
                  <a:lnTo>
                    <a:pt x="289648" y="621309"/>
                  </a:lnTo>
                  <a:lnTo>
                    <a:pt x="289648" y="706120"/>
                  </a:lnTo>
                  <a:lnTo>
                    <a:pt x="288810" y="707301"/>
                  </a:lnTo>
                  <a:lnTo>
                    <a:pt x="288810" y="736600"/>
                  </a:lnTo>
                  <a:lnTo>
                    <a:pt x="287591" y="735330"/>
                  </a:lnTo>
                  <a:lnTo>
                    <a:pt x="285940" y="736600"/>
                  </a:lnTo>
                  <a:lnTo>
                    <a:pt x="284530" y="735330"/>
                  </a:lnTo>
                  <a:lnTo>
                    <a:pt x="284708" y="732790"/>
                  </a:lnTo>
                  <a:lnTo>
                    <a:pt x="284492" y="731520"/>
                  </a:lnTo>
                  <a:lnTo>
                    <a:pt x="287045" y="732790"/>
                  </a:lnTo>
                  <a:lnTo>
                    <a:pt x="288175" y="732790"/>
                  </a:lnTo>
                  <a:lnTo>
                    <a:pt x="288810" y="736600"/>
                  </a:lnTo>
                  <a:lnTo>
                    <a:pt x="288810" y="707301"/>
                  </a:lnTo>
                  <a:lnTo>
                    <a:pt x="288391" y="706120"/>
                  </a:lnTo>
                  <a:lnTo>
                    <a:pt x="288163" y="706120"/>
                  </a:lnTo>
                  <a:lnTo>
                    <a:pt x="289179" y="704850"/>
                  </a:lnTo>
                  <a:lnTo>
                    <a:pt x="289356" y="706120"/>
                  </a:lnTo>
                  <a:lnTo>
                    <a:pt x="289648" y="706120"/>
                  </a:lnTo>
                  <a:lnTo>
                    <a:pt x="289648" y="621309"/>
                  </a:lnTo>
                  <a:lnTo>
                    <a:pt x="287591" y="619760"/>
                  </a:lnTo>
                  <a:lnTo>
                    <a:pt x="285000" y="618490"/>
                  </a:lnTo>
                  <a:lnTo>
                    <a:pt x="282409" y="617220"/>
                  </a:lnTo>
                  <a:lnTo>
                    <a:pt x="278003" y="613410"/>
                  </a:lnTo>
                  <a:lnTo>
                    <a:pt x="277393" y="612889"/>
                  </a:lnTo>
                  <a:lnTo>
                    <a:pt x="277393" y="702310"/>
                  </a:lnTo>
                  <a:lnTo>
                    <a:pt x="277050" y="703580"/>
                  </a:lnTo>
                  <a:lnTo>
                    <a:pt x="276110" y="703580"/>
                  </a:lnTo>
                  <a:lnTo>
                    <a:pt x="274624" y="702310"/>
                  </a:lnTo>
                  <a:lnTo>
                    <a:pt x="275120" y="701040"/>
                  </a:lnTo>
                  <a:lnTo>
                    <a:pt x="276034" y="701040"/>
                  </a:lnTo>
                  <a:lnTo>
                    <a:pt x="276783" y="702310"/>
                  </a:lnTo>
                  <a:lnTo>
                    <a:pt x="277393" y="702310"/>
                  </a:lnTo>
                  <a:lnTo>
                    <a:pt x="277393" y="612889"/>
                  </a:lnTo>
                  <a:lnTo>
                    <a:pt x="276529" y="612140"/>
                  </a:lnTo>
                  <a:lnTo>
                    <a:pt x="276631" y="610870"/>
                  </a:lnTo>
                  <a:lnTo>
                    <a:pt x="276733" y="609600"/>
                  </a:lnTo>
                  <a:lnTo>
                    <a:pt x="276834" y="608330"/>
                  </a:lnTo>
                  <a:lnTo>
                    <a:pt x="276542" y="607060"/>
                  </a:lnTo>
                  <a:lnTo>
                    <a:pt x="273888" y="608330"/>
                  </a:lnTo>
                  <a:lnTo>
                    <a:pt x="271487" y="609600"/>
                  </a:lnTo>
                  <a:lnTo>
                    <a:pt x="270421" y="609180"/>
                  </a:lnTo>
                  <a:lnTo>
                    <a:pt x="270421" y="805180"/>
                  </a:lnTo>
                  <a:lnTo>
                    <a:pt x="270065" y="806450"/>
                  </a:lnTo>
                  <a:lnTo>
                    <a:pt x="269557" y="806450"/>
                  </a:lnTo>
                  <a:lnTo>
                    <a:pt x="269087" y="807720"/>
                  </a:lnTo>
                  <a:lnTo>
                    <a:pt x="267576" y="805180"/>
                  </a:lnTo>
                  <a:lnTo>
                    <a:pt x="268909" y="805180"/>
                  </a:lnTo>
                  <a:lnTo>
                    <a:pt x="269621" y="803910"/>
                  </a:lnTo>
                  <a:lnTo>
                    <a:pt x="270421" y="805180"/>
                  </a:lnTo>
                  <a:lnTo>
                    <a:pt x="270421" y="609180"/>
                  </a:lnTo>
                  <a:lnTo>
                    <a:pt x="269913" y="608977"/>
                  </a:lnTo>
                  <a:lnTo>
                    <a:pt x="269913" y="758190"/>
                  </a:lnTo>
                  <a:lnTo>
                    <a:pt x="269113" y="758190"/>
                  </a:lnTo>
                  <a:lnTo>
                    <a:pt x="268947" y="756920"/>
                  </a:lnTo>
                  <a:lnTo>
                    <a:pt x="269913" y="758190"/>
                  </a:lnTo>
                  <a:lnTo>
                    <a:pt x="269913" y="608977"/>
                  </a:lnTo>
                  <a:lnTo>
                    <a:pt x="268312" y="608330"/>
                  </a:lnTo>
                  <a:lnTo>
                    <a:pt x="261988" y="603250"/>
                  </a:lnTo>
                  <a:lnTo>
                    <a:pt x="260210" y="602145"/>
                  </a:lnTo>
                  <a:lnTo>
                    <a:pt x="260210" y="772160"/>
                  </a:lnTo>
                  <a:lnTo>
                    <a:pt x="258381" y="775970"/>
                  </a:lnTo>
                  <a:lnTo>
                    <a:pt x="255943" y="772160"/>
                  </a:lnTo>
                  <a:lnTo>
                    <a:pt x="254990" y="770890"/>
                  </a:lnTo>
                  <a:lnTo>
                    <a:pt x="256413" y="769620"/>
                  </a:lnTo>
                  <a:lnTo>
                    <a:pt x="256717" y="769620"/>
                  </a:lnTo>
                  <a:lnTo>
                    <a:pt x="257987" y="770890"/>
                  </a:lnTo>
                  <a:lnTo>
                    <a:pt x="259168" y="770890"/>
                  </a:lnTo>
                  <a:lnTo>
                    <a:pt x="260210" y="772160"/>
                  </a:lnTo>
                  <a:lnTo>
                    <a:pt x="260210" y="602145"/>
                  </a:lnTo>
                  <a:lnTo>
                    <a:pt x="260083" y="602068"/>
                  </a:lnTo>
                  <a:lnTo>
                    <a:pt x="260083" y="732790"/>
                  </a:lnTo>
                  <a:lnTo>
                    <a:pt x="259334" y="732790"/>
                  </a:lnTo>
                  <a:lnTo>
                    <a:pt x="259372" y="731520"/>
                  </a:lnTo>
                  <a:lnTo>
                    <a:pt x="260083" y="732790"/>
                  </a:lnTo>
                  <a:lnTo>
                    <a:pt x="260083" y="602068"/>
                  </a:lnTo>
                  <a:lnTo>
                    <a:pt x="256730" y="599986"/>
                  </a:lnTo>
                  <a:lnTo>
                    <a:pt x="256730" y="740410"/>
                  </a:lnTo>
                  <a:lnTo>
                    <a:pt x="256298" y="741680"/>
                  </a:lnTo>
                  <a:lnTo>
                    <a:pt x="254165" y="741680"/>
                  </a:lnTo>
                  <a:lnTo>
                    <a:pt x="254330" y="740410"/>
                  </a:lnTo>
                  <a:lnTo>
                    <a:pt x="254254" y="739140"/>
                  </a:lnTo>
                  <a:lnTo>
                    <a:pt x="256616" y="739140"/>
                  </a:lnTo>
                  <a:lnTo>
                    <a:pt x="256730" y="740410"/>
                  </a:lnTo>
                  <a:lnTo>
                    <a:pt x="256730" y="599986"/>
                  </a:lnTo>
                  <a:lnTo>
                    <a:pt x="255866" y="599440"/>
                  </a:lnTo>
                  <a:lnTo>
                    <a:pt x="250012" y="594360"/>
                  </a:lnTo>
                  <a:lnTo>
                    <a:pt x="249974" y="750570"/>
                  </a:lnTo>
                  <a:lnTo>
                    <a:pt x="248450" y="752360"/>
                  </a:lnTo>
                  <a:lnTo>
                    <a:pt x="248450" y="781050"/>
                  </a:lnTo>
                  <a:lnTo>
                    <a:pt x="245808" y="784860"/>
                  </a:lnTo>
                  <a:lnTo>
                    <a:pt x="241884" y="783590"/>
                  </a:lnTo>
                  <a:lnTo>
                    <a:pt x="240296" y="782256"/>
                  </a:lnTo>
                  <a:lnTo>
                    <a:pt x="235331" y="777240"/>
                  </a:lnTo>
                  <a:lnTo>
                    <a:pt x="230022" y="773430"/>
                  </a:lnTo>
                  <a:lnTo>
                    <a:pt x="225171" y="768350"/>
                  </a:lnTo>
                  <a:lnTo>
                    <a:pt x="222453" y="764540"/>
                  </a:lnTo>
                  <a:lnTo>
                    <a:pt x="221538" y="763270"/>
                  </a:lnTo>
                  <a:lnTo>
                    <a:pt x="216382" y="764527"/>
                  </a:lnTo>
                  <a:lnTo>
                    <a:pt x="215417" y="763270"/>
                  </a:lnTo>
                  <a:lnTo>
                    <a:pt x="221538" y="763270"/>
                  </a:lnTo>
                  <a:lnTo>
                    <a:pt x="221881" y="763270"/>
                  </a:lnTo>
                  <a:lnTo>
                    <a:pt x="222161" y="762000"/>
                  </a:lnTo>
                  <a:lnTo>
                    <a:pt x="222910" y="760730"/>
                  </a:lnTo>
                  <a:lnTo>
                    <a:pt x="224193" y="760730"/>
                  </a:lnTo>
                  <a:lnTo>
                    <a:pt x="234988" y="762000"/>
                  </a:lnTo>
                  <a:lnTo>
                    <a:pt x="239725" y="764527"/>
                  </a:lnTo>
                  <a:lnTo>
                    <a:pt x="239699" y="768350"/>
                  </a:lnTo>
                  <a:lnTo>
                    <a:pt x="240220" y="770890"/>
                  </a:lnTo>
                  <a:lnTo>
                    <a:pt x="241325" y="777240"/>
                  </a:lnTo>
                  <a:lnTo>
                    <a:pt x="241465" y="777240"/>
                  </a:lnTo>
                  <a:lnTo>
                    <a:pt x="248450" y="781050"/>
                  </a:lnTo>
                  <a:lnTo>
                    <a:pt x="248450" y="752360"/>
                  </a:lnTo>
                  <a:lnTo>
                    <a:pt x="247802" y="753110"/>
                  </a:lnTo>
                  <a:lnTo>
                    <a:pt x="239826" y="753110"/>
                  </a:lnTo>
                  <a:lnTo>
                    <a:pt x="239356" y="751840"/>
                  </a:lnTo>
                  <a:lnTo>
                    <a:pt x="237934" y="748030"/>
                  </a:lnTo>
                  <a:lnTo>
                    <a:pt x="244817" y="749300"/>
                  </a:lnTo>
                  <a:lnTo>
                    <a:pt x="248653" y="749300"/>
                  </a:lnTo>
                  <a:lnTo>
                    <a:pt x="249275" y="750570"/>
                  </a:lnTo>
                  <a:lnTo>
                    <a:pt x="249974" y="750570"/>
                  </a:lnTo>
                  <a:lnTo>
                    <a:pt x="249974" y="594334"/>
                  </a:lnTo>
                  <a:lnTo>
                    <a:pt x="249377" y="593788"/>
                  </a:lnTo>
                  <a:lnTo>
                    <a:pt x="249377" y="698500"/>
                  </a:lnTo>
                  <a:lnTo>
                    <a:pt x="244271" y="697230"/>
                  </a:lnTo>
                  <a:lnTo>
                    <a:pt x="244614" y="695960"/>
                  </a:lnTo>
                  <a:lnTo>
                    <a:pt x="244843" y="694690"/>
                  </a:lnTo>
                  <a:lnTo>
                    <a:pt x="249275" y="694690"/>
                  </a:lnTo>
                  <a:lnTo>
                    <a:pt x="249377" y="698500"/>
                  </a:lnTo>
                  <a:lnTo>
                    <a:pt x="249377" y="593788"/>
                  </a:lnTo>
                  <a:lnTo>
                    <a:pt x="244462" y="589280"/>
                  </a:lnTo>
                  <a:lnTo>
                    <a:pt x="241960" y="586740"/>
                  </a:lnTo>
                  <a:lnTo>
                    <a:pt x="241490" y="586181"/>
                  </a:lnTo>
                  <a:lnTo>
                    <a:pt x="241490" y="721360"/>
                  </a:lnTo>
                  <a:lnTo>
                    <a:pt x="238772" y="723900"/>
                  </a:lnTo>
                  <a:lnTo>
                    <a:pt x="237286" y="723900"/>
                  </a:lnTo>
                  <a:lnTo>
                    <a:pt x="236804" y="722630"/>
                  </a:lnTo>
                  <a:lnTo>
                    <a:pt x="235254" y="721360"/>
                  </a:lnTo>
                  <a:lnTo>
                    <a:pt x="235597" y="720090"/>
                  </a:lnTo>
                  <a:lnTo>
                    <a:pt x="237451" y="718820"/>
                  </a:lnTo>
                  <a:lnTo>
                    <a:pt x="237807" y="717550"/>
                  </a:lnTo>
                  <a:lnTo>
                    <a:pt x="236880" y="717550"/>
                  </a:lnTo>
                  <a:lnTo>
                    <a:pt x="236207" y="716280"/>
                  </a:lnTo>
                  <a:lnTo>
                    <a:pt x="235381" y="716280"/>
                  </a:lnTo>
                  <a:lnTo>
                    <a:pt x="234823" y="715010"/>
                  </a:lnTo>
                  <a:lnTo>
                    <a:pt x="234149" y="713740"/>
                  </a:lnTo>
                  <a:lnTo>
                    <a:pt x="235419" y="713740"/>
                  </a:lnTo>
                  <a:lnTo>
                    <a:pt x="237934" y="712470"/>
                  </a:lnTo>
                  <a:lnTo>
                    <a:pt x="238086" y="713740"/>
                  </a:lnTo>
                  <a:lnTo>
                    <a:pt x="238277" y="715010"/>
                  </a:lnTo>
                  <a:lnTo>
                    <a:pt x="238391" y="716280"/>
                  </a:lnTo>
                  <a:lnTo>
                    <a:pt x="238201" y="717550"/>
                  </a:lnTo>
                  <a:lnTo>
                    <a:pt x="238277" y="718820"/>
                  </a:lnTo>
                  <a:lnTo>
                    <a:pt x="238467" y="718820"/>
                  </a:lnTo>
                  <a:lnTo>
                    <a:pt x="239204" y="720090"/>
                  </a:lnTo>
                  <a:lnTo>
                    <a:pt x="241490" y="721360"/>
                  </a:lnTo>
                  <a:lnTo>
                    <a:pt x="241490" y="586181"/>
                  </a:lnTo>
                  <a:lnTo>
                    <a:pt x="239826" y="584200"/>
                  </a:lnTo>
                  <a:lnTo>
                    <a:pt x="236816" y="582930"/>
                  </a:lnTo>
                  <a:lnTo>
                    <a:pt x="230822" y="579856"/>
                  </a:lnTo>
                  <a:lnTo>
                    <a:pt x="230822" y="742950"/>
                  </a:lnTo>
                  <a:lnTo>
                    <a:pt x="226771" y="743635"/>
                  </a:lnTo>
                  <a:lnTo>
                    <a:pt x="226771" y="750570"/>
                  </a:lnTo>
                  <a:lnTo>
                    <a:pt x="226491" y="750570"/>
                  </a:lnTo>
                  <a:lnTo>
                    <a:pt x="226517" y="751840"/>
                  </a:lnTo>
                  <a:lnTo>
                    <a:pt x="224307" y="751840"/>
                  </a:lnTo>
                  <a:lnTo>
                    <a:pt x="223888" y="750570"/>
                  </a:lnTo>
                  <a:lnTo>
                    <a:pt x="224091" y="749300"/>
                  </a:lnTo>
                  <a:lnTo>
                    <a:pt x="224091" y="748030"/>
                  </a:lnTo>
                  <a:lnTo>
                    <a:pt x="224866" y="749300"/>
                  </a:lnTo>
                  <a:lnTo>
                    <a:pt x="226364" y="749300"/>
                  </a:lnTo>
                  <a:lnTo>
                    <a:pt x="226771" y="750570"/>
                  </a:lnTo>
                  <a:lnTo>
                    <a:pt x="226771" y="743635"/>
                  </a:lnTo>
                  <a:lnTo>
                    <a:pt x="223266" y="744220"/>
                  </a:lnTo>
                  <a:lnTo>
                    <a:pt x="223100" y="740410"/>
                  </a:lnTo>
                  <a:lnTo>
                    <a:pt x="222935" y="736600"/>
                  </a:lnTo>
                  <a:lnTo>
                    <a:pt x="218884" y="735330"/>
                  </a:lnTo>
                  <a:lnTo>
                    <a:pt x="217309" y="736600"/>
                  </a:lnTo>
                  <a:lnTo>
                    <a:pt x="213995" y="740410"/>
                  </a:lnTo>
                  <a:lnTo>
                    <a:pt x="209829" y="731520"/>
                  </a:lnTo>
                  <a:lnTo>
                    <a:pt x="198793" y="723900"/>
                  </a:lnTo>
                  <a:lnTo>
                    <a:pt x="194830" y="721360"/>
                  </a:lnTo>
                  <a:lnTo>
                    <a:pt x="190944" y="717550"/>
                  </a:lnTo>
                  <a:lnTo>
                    <a:pt x="186994" y="715010"/>
                  </a:lnTo>
                  <a:lnTo>
                    <a:pt x="184340" y="709930"/>
                  </a:lnTo>
                  <a:lnTo>
                    <a:pt x="182435" y="704850"/>
                  </a:lnTo>
                  <a:lnTo>
                    <a:pt x="186778" y="704850"/>
                  </a:lnTo>
                  <a:lnTo>
                    <a:pt x="189992" y="712470"/>
                  </a:lnTo>
                  <a:lnTo>
                    <a:pt x="194957" y="715010"/>
                  </a:lnTo>
                  <a:lnTo>
                    <a:pt x="207975" y="721360"/>
                  </a:lnTo>
                  <a:lnTo>
                    <a:pt x="214757" y="726440"/>
                  </a:lnTo>
                  <a:lnTo>
                    <a:pt x="226720" y="732790"/>
                  </a:lnTo>
                  <a:lnTo>
                    <a:pt x="229247" y="736600"/>
                  </a:lnTo>
                  <a:lnTo>
                    <a:pt x="230822" y="742950"/>
                  </a:lnTo>
                  <a:lnTo>
                    <a:pt x="230822" y="579856"/>
                  </a:lnTo>
                  <a:lnTo>
                    <a:pt x="229412" y="579120"/>
                  </a:lnTo>
                  <a:lnTo>
                    <a:pt x="227863" y="577913"/>
                  </a:lnTo>
                  <a:lnTo>
                    <a:pt x="227863" y="615950"/>
                  </a:lnTo>
                  <a:lnTo>
                    <a:pt x="226491" y="615950"/>
                  </a:lnTo>
                  <a:lnTo>
                    <a:pt x="226644" y="614680"/>
                  </a:lnTo>
                  <a:lnTo>
                    <a:pt x="227711" y="614680"/>
                  </a:lnTo>
                  <a:lnTo>
                    <a:pt x="227863" y="615950"/>
                  </a:lnTo>
                  <a:lnTo>
                    <a:pt x="227863" y="577913"/>
                  </a:lnTo>
                  <a:lnTo>
                    <a:pt x="225996" y="576453"/>
                  </a:lnTo>
                  <a:lnTo>
                    <a:pt x="225996" y="694690"/>
                  </a:lnTo>
                  <a:lnTo>
                    <a:pt x="225285" y="695960"/>
                  </a:lnTo>
                  <a:lnTo>
                    <a:pt x="224688" y="694690"/>
                  </a:lnTo>
                  <a:lnTo>
                    <a:pt x="223545" y="694690"/>
                  </a:lnTo>
                  <a:lnTo>
                    <a:pt x="224091" y="693420"/>
                  </a:lnTo>
                  <a:lnTo>
                    <a:pt x="224726" y="693420"/>
                  </a:lnTo>
                  <a:lnTo>
                    <a:pt x="225996" y="694690"/>
                  </a:lnTo>
                  <a:lnTo>
                    <a:pt x="225996" y="576453"/>
                  </a:lnTo>
                  <a:lnTo>
                    <a:pt x="222935" y="574040"/>
                  </a:lnTo>
                  <a:lnTo>
                    <a:pt x="216827" y="568960"/>
                  </a:lnTo>
                  <a:lnTo>
                    <a:pt x="215582" y="567690"/>
                  </a:lnTo>
                  <a:lnTo>
                    <a:pt x="214185" y="566280"/>
                  </a:lnTo>
                  <a:lnTo>
                    <a:pt x="214185" y="692150"/>
                  </a:lnTo>
                  <a:lnTo>
                    <a:pt x="211785" y="692150"/>
                  </a:lnTo>
                  <a:lnTo>
                    <a:pt x="211620" y="690880"/>
                  </a:lnTo>
                  <a:lnTo>
                    <a:pt x="213969" y="690880"/>
                  </a:lnTo>
                  <a:lnTo>
                    <a:pt x="214185" y="692150"/>
                  </a:lnTo>
                  <a:lnTo>
                    <a:pt x="214185" y="566280"/>
                  </a:lnTo>
                  <a:lnTo>
                    <a:pt x="210566" y="562610"/>
                  </a:lnTo>
                  <a:lnTo>
                    <a:pt x="207124" y="560070"/>
                  </a:lnTo>
                  <a:lnTo>
                    <a:pt x="205968" y="558800"/>
                  </a:lnTo>
                  <a:lnTo>
                    <a:pt x="204812" y="557530"/>
                  </a:lnTo>
                  <a:lnTo>
                    <a:pt x="205066" y="553770"/>
                  </a:lnTo>
                  <a:lnTo>
                    <a:pt x="204393" y="556260"/>
                  </a:lnTo>
                  <a:lnTo>
                    <a:pt x="202171" y="558800"/>
                  </a:lnTo>
                  <a:lnTo>
                    <a:pt x="194437" y="554990"/>
                  </a:lnTo>
                  <a:lnTo>
                    <a:pt x="190754" y="552157"/>
                  </a:lnTo>
                  <a:lnTo>
                    <a:pt x="190754" y="668020"/>
                  </a:lnTo>
                  <a:lnTo>
                    <a:pt x="190461" y="679450"/>
                  </a:lnTo>
                  <a:lnTo>
                    <a:pt x="190347" y="684530"/>
                  </a:lnTo>
                  <a:lnTo>
                    <a:pt x="188709" y="681990"/>
                  </a:lnTo>
                  <a:lnTo>
                    <a:pt x="187642" y="681990"/>
                  </a:lnTo>
                  <a:lnTo>
                    <a:pt x="186639" y="676910"/>
                  </a:lnTo>
                  <a:lnTo>
                    <a:pt x="186194" y="674370"/>
                  </a:lnTo>
                  <a:lnTo>
                    <a:pt x="185750" y="671830"/>
                  </a:lnTo>
                  <a:lnTo>
                    <a:pt x="180365" y="670560"/>
                  </a:lnTo>
                  <a:lnTo>
                    <a:pt x="178231" y="669290"/>
                  </a:lnTo>
                  <a:lnTo>
                    <a:pt x="177660" y="666737"/>
                  </a:lnTo>
                  <a:lnTo>
                    <a:pt x="180174" y="664210"/>
                  </a:lnTo>
                  <a:lnTo>
                    <a:pt x="187071" y="666750"/>
                  </a:lnTo>
                  <a:lnTo>
                    <a:pt x="190754" y="668020"/>
                  </a:lnTo>
                  <a:lnTo>
                    <a:pt x="190754" y="552157"/>
                  </a:lnTo>
                  <a:lnTo>
                    <a:pt x="184569" y="547370"/>
                  </a:lnTo>
                  <a:lnTo>
                    <a:pt x="182156" y="546100"/>
                  </a:lnTo>
                  <a:lnTo>
                    <a:pt x="180174" y="543560"/>
                  </a:lnTo>
                  <a:lnTo>
                    <a:pt x="170624" y="538073"/>
                  </a:lnTo>
                  <a:lnTo>
                    <a:pt x="170624" y="701040"/>
                  </a:lnTo>
                  <a:lnTo>
                    <a:pt x="169964" y="702310"/>
                  </a:lnTo>
                  <a:lnTo>
                    <a:pt x="167538" y="701040"/>
                  </a:lnTo>
                  <a:lnTo>
                    <a:pt x="168097" y="699770"/>
                  </a:lnTo>
                  <a:lnTo>
                    <a:pt x="168948" y="699770"/>
                  </a:lnTo>
                  <a:lnTo>
                    <a:pt x="169786" y="701040"/>
                  </a:lnTo>
                  <a:lnTo>
                    <a:pt x="170624" y="701040"/>
                  </a:lnTo>
                  <a:lnTo>
                    <a:pt x="170624" y="538073"/>
                  </a:lnTo>
                  <a:lnTo>
                    <a:pt x="168732" y="536994"/>
                  </a:lnTo>
                  <a:lnTo>
                    <a:pt x="168732" y="615950"/>
                  </a:lnTo>
                  <a:lnTo>
                    <a:pt x="166395" y="615950"/>
                  </a:lnTo>
                  <a:lnTo>
                    <a:pt x="166344" y="614680"/>
                  </a:lnTo>
                  <a:lnTo>
                    <a:pt x="166573" y="613410"/>
                  </a:lnTo>
                  <a:lnTo>
                    <a:pt x="167741" y="613410"/>
                  </a:lnTo>
                  <a:lnTo>
                    <a:pt x="168186" y="614680"/>
                  </a:lnTo>
                  <a:lnTo>
                    <a:pt x="168427" y="614680"/>
                  </a:lnTo>
                  <a:lnTo>
                    <a:pt x="168732" y="615950"/>
                  </a:lnTo>
                  <a:lnTo>
                    <a:pt x="168732" y="536994"/>
                  </a:lnTo>
                  <a:lnTo>
                    <a:pt x="164706" y="534670"/>
                  </a:lnTo>
                  <a:lnTo>
                    <a:pt x="159702" y="531583"/>
                  </a:lnTo>
                  <a:lnTo>
                    <a:pt x="159702" y="615950"/>
                  </a:lnTo>
                  <a:lnTo>
                    <a:pt x="157784" y="618490"/>
                  </a:lnTo>
                  <a:lnTo>
                    <a:pt x="156133" y="617220"/>
                  </a:lnTo>
                  <a:lnTo>
                    <a:pt x="154597" y="615950"/>
                  </a:lnTo>
                  <a:lnTo>
                    <a:pt x="153822" y="615950"/>
                  </a:lnTo>
                  <a:lnTo>
                    <a:pt x="153225" y="614680"/>
                  </a:lnTo>
                  <a:lnTo>
                    <a:pt x="154127" y="613410"/>
                  </a:lnTo>
                  <a:lnTo>
                    <a:pt x="155003" y="613410"/>
                  </a:lnTo>
                  <a:lnTo>
                    <a:pt x="157200" y="612140"/>
                  </a:lnTo>
                  <a:lnTo>
                    <a:pt x="158724" y="612140"/>
                  </a:lnTo>
                  <a:lnTo>
                    <a:pt x="159385" y="614680"/>
                  </a:lnTo>
                  <a:lnTo>
                    <a:pt x="159537" y="615950"/>
                  </a:lnTo>
                  <a:lnTo>
                    <a:pt x="159702" y="615950"/>
                  </a:lnTo>
                  <a:lnTo>
                    <a:pt x="159702" y="531583"/>
                  </a:lnTo>
                  <a:lnTo>
                    <a:pt x="158546" y="530860"/>
                  </a:lnTo>
                  <a:lnTo>
                    <a:pt x="152552" y="526605"/>
                  </a:lnTo>
                  <a:lnTo>
                    <a:pt x="152552" y="614680"/>
                  </a:lnTo>
                  <a:lnTo>
                    <a:pt x="150317" y="615950"/>
                  </a:lnTo>
                  <a:lnTo>
                    <a:pt x="147853" y="617220"/>
                  </a:lnTo>
                  <a:lnTo>
                    <a:pt x="145059" y="614680"/>
                  </a:lnTo>
                  <a:lnTo>
                    <a:pt x="144399" y="614680"/>
                  </a:lnTo>
                  <a:lnTo>
                    <a:pt x="143637" y="613410"/>
                  </a:lnTo>
                  <a:lnTo>
                    <a:pt x="144602" y="612140"/>
                  </a:lnTo>
                  <a:lnTo>
                    <a:pt x="146062" y="610870"/>
                  </a:lnTo>
                  <a:lnTo>
                    <a:pt x="146697" y="610870"/>
                  </a:lnTo>
                  <a:lnTo>
                    <a:pt x="148742" y="612140"/>
                  </a:lnTo>
                  <a:lnTo>
                    <a:pt x="150520" y="613410"/>
                  </a:lnTo>
                  <a:lnTo>
                    <a:pt x="152412" y="614680"/>
                  </a:lnTo>
                  <a:lnTo>
                    <a:pt x="152552" y="614680"/>
                  </a:lnTo>
                  <a:lnTo>
                    <a:pt x="152552" y="526605"/>
                  </a:lnTo>
                  <a:lnTo>
                    <a:pt x="125857" y="511810"/>
                  </a:lnTo>
                  <a:lnTo>
                    <a:pt x="123228" y="510540"/>
                  </a:lnTo>
                  <a:lnTo>
                    <a:pt x="120954" y="508000"/>
                  </a:lnTo>
                  <a:lnTo>
                    <a:pt x="112458" y="502373"/>
                  </a:lnTo>
                  <a:lnTo>
                    <a:pt x="112458" y="562610"/>
                  </a:lnTo>
                  <a:lnTo>
                    <a:pt x="109397" y="562610"/>
                  </a:lnTo>
                  <a:lnTo>
                    <a:pt x="108521" y="561340"/>
                  </a:lnTo>
                  <a:lnTo>
                    <a:pt x="107911" y="561340"/>
                  </a:lnTo>
                  <a:lnTo>
                    <a:pt x="107543" y="560692"/>
                  </a:lnTo>
                  <a:lnTo>
                    <a:pt x="107975" y="560070"/>
                  </a:lnTo>
                  <a:lnTo>
                    <a:pt x="112407" y="560070"/>
                  </a:lnTo>
                  <a:lnTo>
                    <a:pt x="112293" y="561340"/>
                  </a:lnTo>
                  <a:lnTo>
                    <a:pt x="112458" y="562610"/>
                  </a:lnTo>
                  <a:lnTo>
                    <a:pt x="112458" y="502373"/>
                  </a:lnTo>
                  <a:lnTo>
                    <a:pt x="111366" y="501650"/>
                  </a:lnTo>
                  <a:lnTo>
                    <a:pt x="101041" y="496570"/>
                  </a:lnTo>
                  <a:lnTo>
                    <a:pt x="95758" y="494030"/>
                  </a:lnTo>
                  <a:lnTo>
                    <a:pt x="93116" y="492760"/>
                  </a:lnTo>
                  <a:lnTo>
                    <a:pt x="90474" y="491490"/>
                  </a:lnTo>
                  <a:lnTo>
                    <a:pt x="80137" y="486410"/>
                  </a:lnTo>
                  <a:lnTo>
                    <a:pt x="78219" y="486410"/>
                  </a:lnTo>
                  <a:lnTo>
                    <a:pt x="77470" y="487387"/>
                  </a:lnTo>
                  <a:lnTo>
                    <a:pt x="77685" y="488950"/>
                  </a:lnTo>
                  <a:lnTo>
                    <a:pt x="79679" y="491490"/>
                  </a:lnTo>
                  <a:lnTo>
                    <a:pt x="75272" y="492760"/>
                  </a:lnTo>
                  <a:lnTo>
                    <a:pt x="73418" y="491490"/>
                  </a:lnTo>
                  <a:lnTo>
                    <a:pt x="72186" y="490474"/>
                  </a:lnTo>
                  <a:lnTo>
                    <a:pt x="68313" y="492760"/>
                  </a:lnTo>
                  <a:lnTo>
                    <a:pt x="66230" y="494030"/>
                  </a:lnTo>
                  <a:lnTo>
                    <a:pt x="54190" y="486410"/>
                  </a:lnTo>
                  <a:lnTo>
                    <a:pt x="55918" y="490220"/>
                  </a:lnTo>
                  <a:lnTo>
                    <a:pt x="58674" y="492760"/>
                  </a:lnTo>
                  <a:lnTo>
                    <a:pt x="65747" y="501650"/>
                  </a:lnTo>
                  <a:lnTo>
                    <a:pt x="71628" y="505460"/>
                  </a:lnTo>
                  <a:lnTo>
                    <a:pt x="77457" y="519430"/>
                  </a:lnTo>
                  <a:lnTo>
                    <a:pt x="79349" y="537210"/>
                  </a:lnTo>
                  <a:lnTo>
                    <a:pt x="79883" y="541020"/>
                  </a:lnTo>
                  <a:lnTo>
                    <a:pt x="81495" y="544830"/>
                  </a:lnTo>
                  <a:lnTo>
                    <a:pt x="85737" y="547370"/>
                  </a:lnTo>
                  <a:lnTo>
                    <a:pt x="89179" y="549910"/>
                  </a:lnTo>
                  <a:lnTo>
                    <a:pt x="92748" y="551180"/>
                  </a:lnTo>
                  <a:lnTo>
                    <a:pt x="103416" y="558800"/>
                  </a:lnTo>
                  <a:lnTo>
                    <a:pt x="106641" y="561022"/>
                  </a:lnTo>
                  <a:lnTo>
                    <a:pt x="102882" y="567690"/>
                  </a:lnTo>
                  <a:lnTo>
                    <a:pt x="102971" y="566420"/>
                  </a:lnTo>
                  <a:lnTo>
                    <a:pt x="101320" y="568782"/>
                  </a:lnTo>
                  <a:lnTo>
                    <a:pt x="117589" y="585470"/>
                  </a:lnTo>
                  <a:lnTo>
                    <a:pt x="119113" y="590550"/>
                  </a:lnTo>
                  <a:lnTo>
                    <a:pt x="118643" y="596900"/>
                  </a:lnTo>
                  <a:lnTo>
                    <a:pt x="119164" y="598170"/>
                  </a:lnTo>
                  <a:lnTo>
                    <a:pt x="119227" y="599440"/>
                  </a:lnTo>
                  <a:lnTo>
                    <a:pt x="122732" y="605790"/>
                  </a:lnTo>
                  <a:lnTo>
                    <a:pt x="132410" y="603250"/>
                  </a:lnTo>
                  <a:lnTo>
                    <a:pt x="134416" y="612140"/>
                  </a:lnTo>
                  <a:lnTo>
                    <a:pt x="128892" y="610870"/>
                  </a:lnTo>
                  <a:lnTo>
                    <a:pt x="124802" y="609600"/>
                  </a:lnTo>
                  <a:lnTo>
                    <a:pt x="120573" y="608330"/>
                  </a:lnTo>
                  <a:lnTo>
                    <a:pt x="118630" y="608330"/>
                  </a:lnTo>
                  <a:lnTo>
                    <a:pt x="115493" y="609600"/>
                  </a:lnTo>
                  <a:lnTo>
                    <a:pt x="114566" y="612140"/>
                  </a:lnTo>
                  <a:lnTo>
                    <a:pt x="113639" y="613410"/>
                  </a:lnTo>
                  <a:lnTo>
                    <a:pt x="114160" y="617220"/>
                  </a:lnTo>
                  <a:lnTo>
                    <a:pt x="116497" y="621030"/>
                  </a:lnTo>
                  <a:lnTo>
                    <a:pt x="118999" y="622300"/>
                  </a:lnTo>
                  <a:lnTo>
                    <a:pt x="121183" y="623570"/>
                  </a:lnTo>
                  <a:lnTo>
                    <a:pt x="127914" y="623570"/>
                  </a:lnTo>
                  <a:lnTo>
                    <a:pt x="131076" y="628650"/>
                  </a:lnTo>
                  <a:lnTo>
                    <a:pt x="141566" y="638810"/>
                  </a:lnTo>
                  <a:lnTo>
                    <a:pt x="148005" y="645160"/>
                  </a:lnTo>
                  <a:lnTo>
                    <a:pt x="155067" y="648970"/>
                  </a:lnTo>
                  <a:lnTo>
                    <a:pt x="163106" y="652780"/>
                  </a:lnTo>
                  <a:lnTo>
                    <a:pt x="165989" y="654050"/>
                  </a:lnTo>
                  <a:lnTo>
                    <a:pt x="169926" y="654050"/>
                  </a:lnTo>
                  <a:lnTo>
                    <a:pt x="168897" y="662940"/>
                  </a:lnTo>
                  <a:lnTo>
                    <a:pt x="163703" y="659130"/>
                  </a:lnTo>
                  <a:lnTo>
                    <a:pt x="160794" y="660400"/>
                  </a:lnTo>
                  <a:lnTo>
                    <a:pt x="162382" y="665480"/>
                  </a:lnTo>
                  <a:lnTo>
                    <a:pt x="168922" y="666750"/>
                  </a:lnTo>
                  <a:lnTo>
                    <a:pt x="167335" y="673100"/>
                  </a:lnTo>
                  <a:lnTo>
                    <a:pt x="166154" y="673100"/>
                  </a:lnTo>
                  <a:lnTo>
                    <a:pt x="164515" y="674370"/>
                  </a:lnTo>
                  <a:lnTo>
                    <a:pt x="163499" y="674370"/>
                  </a:lnTo>
                  <a:lnTo>
                    <a:pt x="162344" y="673938"/>
                  </a:lnTo>
                  <a:lnTo>
                    <a:pt x="162344" y="693420"/>
                  </a:lnTo>
                  <a:lnTo>
                    <a:pt x="156908" y="692150"/>
                  </a:lnTo>
                  <a:lnTo>
                    <a:pt x="153377" y="688340"/>
                  </a:lnTo>
                  <a:lnTo>
                    <a:pt x="149415" y="684530"/>
                  </a:lnTo>
                  <a:lnTo>
                    <a:pt x="156743" y="681990"/>
                  </a:lnTo>
                  <a:lnTo>
                    <a:pt x="162344" y="693420"/>
                  </a:lnTo>
                  <a:lnTo>
                    <a:pt x="162344" y="673938"/>
                  </a:lnTo>
                  <a:lnTo>
                    <a:pt x="156756" y="671830"/>
                  </a:lnTo>
                  <a:lnTo>
                    <a:pt x="151638" y="666750"/>
                  </a:lnTo>
                  <a:lnTo>
                    <a:pt x="149606" y="654050"/>
                  </a:lnTo>
                  <a:lnTo>
                    <a:pt x="147218" y="651510"/>
                  </a:lnTo>
                  <a:lnTo>
                    <a:pt x="138988" y="648970"/>
                  </a:lnTo>
                  <a:lnTo>
                    <a:pt x="135991" y="647700"/>
                  </a:lnTo>
                  <a:lnTo>
                    <a:pt x="133997" y="643890"/>
                  </a:lnTo>
                  <a:lnTo>
                    <a:pt x="127393" y="636270"/>
                  </a:lnTo>
                  <a:lnTo>
                    <a:pt x="119418" y="629920"/>
                  </a:lnTo>
                  <a:lnTo>
                    <a:pt x="110896" y="623570"/>
                  </a:lnTo>
                  <a:lnTo>
                    <a:pt x="102692" y="617220"/>
                  </a:lnTo>
                  <a:lnTo>
                    <a:pt x="108394" y="626110"/>
                  </a:lnTo>
                  <a:lnTo>
                    <a:pt x="114046" y="633730"/>
                  </a:lnTo>
                  <a:lnTo>
                    <a:pt x="120561" y="641350"/>
                  </a:lnTo>
                  <a:lnTo>
                    <a:pt x="128828" y="646430"/>
                  </a:lnTo>
                  <a:lnTo>
                    <a:pt x="130619" y="651510"/>
                  </a:lnTo>
                  <a:lnTo>
                    <a:pt x="131279" y="655320"/>
                  </a:lnTo>
                  <a:lnTo>
                    <a:pt x="133248" y="657860"/>
                  </a:lnTo>
                  <a:lnTo>
                    <a:pt x="136994" y="662940"/>
                  </a:lnTo>
                  <a:lnTo>
                    <a:pt x="140843" y="668020"/>
                  </a:lnTo>
                  <a:lnTo>
                    <a:pt x="143281" y="673100"/>
                  </a:lnTo>
                  <a:lnTo>
                    <a:pt x="142862" y="680720"/>
                  </a:lnTo>
                  <a:lnTo>
                    <a:pt x="143294" y="681990"/>
                  </a:lnTo>
                  <a:lnTo>
                    <a:pt x="150126" y="692150"/>
                  </a:lnTo>
                  <a:lnTo>
                    <a:pt x="158191" y="702310"/>
                  </a:lnTo>
                  <a:lnTo>
                    <a:pt x="168084" y="709930"/>
                  </a:lnTo>
                  <a:lnTo>
                    <a:pt x="180428" y="715010"/>
                  </a:lnTo>
                  <a:lnTo>
                    <a:pt x="180263" y="721360"/>
                  </a:lnTo>
                  <a:lnTo>
                    <a:pt x="184416" y="725170"/>
                  </a:lnTo>
                  <a:lnTo>
                    <a:pt x="195148" y="732790"/>
                  </a:lnTo>
                  <a:lnTo>
                    <a:pt x="199974" y="739140"/>
                  </a:lnTo>
                  <a:lnTo>
                    <a:pt x="206578" y="756920"/>
                  </a:lnTo>
                  <a:lnTo>
                    <a:pt x="212521" y="759460"/>
                  </a:lnTo>
                  <a:lnTo>
                    <a:pt x="210972" y="760730"/>
                  </a:lnTo>
                  <a:lnTo>
                    <a:pt x="207581" y="765810"/>
                  </a:lnTo>
                  <a:lnTo>
                    <a:pt x="210096" y="767080"/>
                  </a:lnTo>
                  <a:lnTo>
                    <a:pt x="211772" y="769620"/>
                  </a:lnTo>
                  <a:lnTo>
                    <a:pt x="213855" y="770890"/>
                  </a:lnTo>
                  <a:lnTo>
                    <a:pt x="217792" y="772160"/>
                  </a:lnTo>
                  <a:lnTo>
                    <a:pt x="221805" y="774700"/>
                  </a:lnTo>
                  <a:lnTo>
                    <a:pt x="226009" y="775970"/>
                  </a:lnTo>
                  <a:lnTo>
                    <a:pt x="231419" y="778510"/>
                  </a:lnTo>
                  <a:lnTo>
                    <a:pt x="229971" y="783590"/>
                  </a:lnTo>
                  <a:lnTo>
                    <a:pt x="234911" y="788670"/>
                  </a:lnTo>
                  <a:lnTo>
                    <a:pt x="237147" y="789940"/>
                  </a:lnTo>
                  <a:lnTo>
                    <a:pt x="246037" y="796290"/>
                  </a:lnTo>
                  <a:lnTo>
                    <a:pt x="259194" y="803910"/>
                  </a:lnTo>
                  <a:lnTo>
                    <a:pt x="261289" y="814070"/>
                  </a:lnTo>
                  <a:lnTo>
                    <a:pt x="261442" y="814070"/>
                  </a:lnTo>
                  <a:lnTo>
                    <a:pt x="271018" y="820420"/>
                  </a:lnTo>
                  <a:lnTo>
                    <a:pt x="277672" y="822960"/>
                  </a:lnTo>
                  <a:lnTo>
                    <a:pt x="284480" y="826770"/>
                  </a:lnTo>
                  <a:lnTo>
                    <a:pt x="291668" y="829310"/>
                  </a:lnTo>
                  <a:lnTo>
                    <a:pt x="298945" y="833120"/>
                  </a:lnTo>
                  <a:lnTo>
                    <a:pt x="313804" y="839470"/>
                  </a:lnTo>
                  <a:lnTo>
                    <a:pt x="312318" y="848360"/>
                  </a:lnTo>
                  <a:lnTo>
                    <a:pt x="317246" y="853440"/>
                  </a:lnTo>
                  <a:lnTo>
                    <a:pt x="324739" y="857250"/>
                  </a:lnTo>
                  <a:lnTo>
                    <a:pt x="336550" y="862330"/>
                  </a:lnTo>
                  <a:lnTo>
                    <a:pt x="342709" y="863600"/>
                  </a:lnTo>
                  <a:lnTo>
                    <a:pt x="357911" y="868680"/>
                  </a:lnTo>
                  <a:lnTo>
                    <a:pt x="380466" y="873760"/>
                  </a:lnTo>
                  <a:lnTo>
                    <a:pt x="387388" y="876300"/>
                  </a:lnTo>
                  <a:lnTo>
                    <a:pt x="392099" y="881380"/>
                  </a:lnTo>
                  <a:lnTo>
                    <a:pt x="392150" y="889000"/>
                  </a:lnTo>
                  <a:lnTo>
                    <a:pt x="392607" y="892987"/>
                  </a:lnTo>
                  <a:lnTo>
                    <a:pt x="392747" y="894080"/>
                  </a:lnTo>
                  <a:lnTo>
                    <a:pt x="394182" y="896620"/>
                  </a:lnTo>
                  <a:lnTo>
                    <a:pt x="396735" y="896620"/>
                  </a:lnTo>
                  <a:lnTo>
                    <a:pt x="398564" y="895350"/>
                  </a:lnTo>
                  <a:lnTo>
                    <a:pt x="400037" y="894080"/>
                  </a:lnTo>
                  <a:lnTo>
                    <a:pt x="401218" y="894080"/>
                  </a:lnTo>
                  <a:lnTo>
                    <a:pt x="401878" y="892987"/>
                  </a:lnTo>
                  <a:lnTo>
                    <a:pt x="406742" y="894080"/>
                  </a:lnTo>
                  <a:lnTo>
                    <a:pt x="411314" y="892810"/>
                  </a:lnTo>
                  <a:lnTo>
                    <a:pt x="417601" y="895350"/>
                  </a:lnTo>
                  <a:lnTo>
                    <a:pt x="419163" y="899160"/>
                  </a:lnTo>
                  <a:lnTo>
                    <a:pt x="421424" y="902970"/>
                  </a:lnTo>
                  <a:lnTo>
                    <a:pt x="435140" y="896620"/>
                  </a:lnTo>
                  <a:lnTo>
                    <a:pt x="434911" y="896480"/>
                  </a:lnTo>
                  <a:lnTo>
                    <a:pt x="437743" y="894080"/>
                  </a:lnTo>
                  <a:lnTo>
                    <a:pt x="441121" y="892810"/>
                  </a:lnTo>
                  <a:lnTo>
                    <a:pt x="446811" y="900430"/>
                  </a:lnTo>
                  <a:lnTo>
                    <a:pt x="457492" y="900430"/>
                  </a:lnTo>
                  <a:lnTo>
                    <a:pt x="461111" y="899160"/>
                  </a:lnTo>
                  <a:lnTo>
                    <a:pt x="470103" y="904240"/>
                  </a:lnTo>
                  <a:lnTo>
                    <a:pt x="472300" y="899160"/>
                  </a:lnTo>
                  <a:lnTo>
                    <a:pt x="472846" y="897890"/>
                  </a:lnTo>
                  <a:lnTo>
                    <a:pt x="474116" y="896620"/>
                  </a:lnTo>
                  <a:lnTo>
                    <a:pt x="476656" y="894080"/>
                  </a:lnTo>
                  <a:lnTo>
                    <a:pt x="479145" y="896620"/>
                  </a:lnTo>
                  <a:lnTo>
                    <a:pt x="481076" y="897890"/>
                  </a:lnTo>
                  <a:lnTo>
                    <a:pt x="483209" y="899160"/>
                  </a:lnTo>
                  <a:lnTo>
                    <a:pt x="489889" y="901700"/>
                  </a:lnTo>
                  <a:lnTo>
                    <a:pt x="491540" y="895350"/>
                  </a:lnTo>
                  <a:lnTo>
                    <a:pt x="492874" y="894080"/>
                  </a:lnTo>
                  <a:lnTo>
                    <a:pt x="493522" y="894080"/>
                  </a:lnTo>
                  <a:lnTo>
                    <a:pt x="499910" y="895350"/>
                  </a:lnTo>
                  <a:lnTo>
                    <a:pt x="506095" y="894080"/>
                  </a:lnTo>
                  <a:lnTo>
                    <a:pt x="509168" y="892810"/>
                  </a:lnTo>
                  <a:lnTo>
                    <a:pt x="512229" y="891540"/>
                  </a:lnTo>
                  <a:lnTo>
                    <a:pt x="518439" y="890270"/>
                  </a:lnTo>
                  <a:lnTo>
                    <a:pt x="524421" y="890270"/>
                  </a:lnTo>
                  <a:lnTo>
                    <a:pt x="528116" y="892810"/>
                  </a:lnTo>
                  <a:lnTo>
                    <a:pt x="532434" y="899160"/>
                  </a:lnTo>
                  <a:lnTo>
                    <a:pt x="531863" y="902970"/>
                  </a:lnTo>
                  <a:lnTo>
                    <a:pt x="532244" y="905510"/>
                  </a:lnTo>
                  <a:lnTo>
                    <a:pt x="539318" y="908050"/>
                  </a:lnTo>
                  <a:lnTo>
                    <a:pt x="546214" y="909320"/>
                  </a:lnTo>
                  <a:lnTo>
                    <a:pt x="553097" y="909320"/>
                  </a:lnTo>
                  <a:lnTo>
                    <a:pt x="560095" y="904240"/>
                  </a:lnTo>
                  <a:lnTo>
                    <a:pt x="561314" y="911860"/>
                  </a:lnTo>
                  <a:lnTo>
                    <a:pt x="568286" y="909320"/>
                  </a:lnTo>
                  <a:lnTo>
                    <a:pt x="572046" y="911860"/>
                  </a:lnTo>
                  <a:lnTo>
                    <a:pt x="579043" y="916940"/>
                  </a:lnTo>
                  <a:lnTo>
                    <a:pt x="585419" y="914400"/>
                  </a:lnTo>
                  <a:lnTo>
                    <a:pt x="595122" y="909320"/>
                  </a:lnTo>
                  <a:lnTo>
                    <a:pt x="597547" y="908050"/>
                  </a:lnTo>
                  <a:lnTo>
                    <a:pt x="603008" y="905510"/>
                  </a:lnTo>
                  <a:lnTo>
                    <a:pt x="604875" y="904240"/>
                  </a:lnTo>
                  <a:lnTo>
                    <a:pt x="608609" y="901700"/>
                  </a:lnTo>
                  <a:lnTo>
                    <a:pt x="607555" y="899160"/>
                  </a:lnTo>
                  <a:lnTo>
                    <a:pt x="605828" y="894080"/>
                  </a:lnTo>
                  <a:lnTo>
                    <a:pt x="608787" y="894080"/>
                  </a:lnTo>
                  <a:lnTo>
                    <a:pt x="614108" y="892810"/>
                  </a:lnTo>
                  <a:lnTo>
                    <a:pt x="614184" y="890270"/>
                  </a:lnTo>
                  <a:lnTo>
                    <a:pt x="614222" y="889000"/>
                  </a:lnTo>
                  <a:lnTo>
                    <a:pt x="614260" y="887730"/>
                  </a:lnTo>
                  <a:lnTo>
                    <a:pt x="612838" y="883920"/>
                  </a:lnTo>
                  <a:lnTo>
                    <a:pt x="608698" y="882650"/>
                  </a:lnTo>
                  <a:lnTo>
                    <a:pt x="603275" y="880110"/>
                  </a:lnTo>
                  <a:lnTo>
                    <a:pt x="597509" y="878840"/>
                  </a:lnTo>
                  <a:lnTo>
                    <a:pt x="587082" y="873760"/>
                  </a:lnTo>
                  <a:lnTo>
                    <a:pt x="584593" y="872490"/>
                  </a:lnTo>
                  <a:lnTo>
                    <a:pt x="577088" y="868680"/>
                  </a:lnTo>
                  <a:lnTo>
                    <a:pt x="577278" y="867410"/>
                  </a:lnTo>
                  <a:lnTo>
                    <a:pt x="577151" y="866140"/>
                  </a:lnTo>
                  <a:lnTo>
                    <a:pt x="582218" y="863600"/>
                  </a:lnTo>
                  <a:lnTo>
                    <a:pt x="584428" y="862330"/>
                  </a:lnTo>
                  <a:lnTo>
                    <a:pt x="583882" y="861060"/>
                  </a:lnTo>
                  <a:lnTo>
                    <a:pt x="582764" y="858520"/>
                  </a:lnTo>
                  <a:lnTo>
                    <a:pt x="586854" y="855980"/>
                  </a:lnTo>
                  <a:lnTo>
                    <a:pt x="588899" y="854710"/>
                  </a:lnTo>
                  <a:lnTo>
                    <a:pt x="599046" y="848956"/>
                  </a:lnTo>
                  <a:lnTo>
                    <a:pt x="596430" y="847090"/>
                  </a:lnTo>
                  <a:lnTo>
                    <a:pt x="594652" y="845820"/>
                  </a:lnTo>
                  <a:lnTo>
                    <a:pt x="591972" y="844550"/>
                  </a:lnTo>
                  <a:lnTo>
                    <a:pt x="589280" y="843280"/>
                  </a:lnTo>
                  <a:lnTo>
                    <a:pt x="582739" y="844550"/>
                  </a:lnTo>
                  <a:lnTo>
                    <a:pt x="582218" y="844550"/>
                  </a:lnTo>
                  <a:lnTo>
                    <a:pt x="580986" y="842010"/>
                  </a:lnTo>
                  <a:lnTo>
                    <a:pt x="580974" y="840740"/>
                  </a:lnTo>
                  <a:lnTo>
                    <a:pt x="582688" y="839470"/>
                  </a:lnTo>
                  <a:lnTo>
                    <a:pt x="583590" y="838200"/>
                  </a:lnTo>
                  <a:lnTo>
                    <a:pt x="581329" y="835660"/>
                  </a:lnTo>
                  <a:lnTo>
                    <a:pt x="579056" y="833120"/>
                  </a:lnTo>
                  <a:lnTo>
                    <a:pt x="578065" y="831850"/>
                  </a:lnTo>
                  <a:lnTo>
                    <a:pt x="575259" y="828217"/>
                  </a:lnTo>
                  <a:lnTo>
                    <a:pt x="575259" y="834390"/>
                  </a:lnTo>
                  <a:lnTo>
                    <a:pt x="574332" y="835660"/>
                  </a:lnTo>
                  <a:lnTo>
                    <a:pt x="572490" y="835660"/>
                  </a:lnTo>
                  <a:lnTo>
                    <a:pt x="571779" y="834390"/>
                  </a:lnTo>
                  <a:lnTo>
                    <a:pt x="572236" y="834390"/>
                  </a:lnTo>
                  <a:lnTo>
                    <a:pt x="573163" y="833120"/>
                  </a:lnTo>
                  <a:lnTo>
                    <a:pt x="574789" y="833120"/>
                  </a:lnTo>
                  <a:lnTo>
                    <a:pt x="575119" y="834390"/>
                  </a:lnTo>
                  <a:lnTo>
                    <a:pt x="575259" y="834390"/>
                  </a:lnTo>
                  <a:lnTo>
                    <a:pt x="575259" y="828217"/>
                  </a:lnTo>
                  <a:lnTo>
                    <a:pt x="574141" y="826770"/>
                  </a:lnTo>
                  <a:lnTo>
                    <a:pt x="569747" y="820420"/>
                  </a:lnTo>
                  <a:lnTo>
                    <a:pt x="566788" y="812800"/>
                  </a:lnTo>
                  <a:lnTo>
                    <a:pt x="566051" y="812800"/>
                  </a:lnTo>
                  <a:lnTo>
                    <a:pt x="565683" y="811530"/>
                  </a:lnTo>
                  <a:lnTo>
                    <a:pt x="562584" y="808101"/>
                  </a:lnTo>
                  <a:lnTo>
                    <a:pt x="562584" y="887730"/>
                  </a:lnTo>
                  <a:lnTo>
                    <a:pt x="558812" y="889000"/>
                  </a:lnTo>
                  <a:lnTo>
                    <a:pt x="556285" y="884123"/>
                  </a:lnTo>
                  <a:lnTo>
                    <a:pt x="562584" y="887730"/>
                  </a:lnTo>
                  <a:lnTo>
                    <a:pt x="562584" y="808101"/>
                  </a:lnTo>
                  <a:lnTo>
                    <a:pt x="554266" y="788670"/>
                  </a:lnTo>
                  <a:lnTo>
                    <a:pt x="553974" y="787400"/>
                  </a:lnTo>
                  <a:lnTo>
                    <a:pt x="553593" y="783882"/>
                  </a:lnTo>
                  <a:lnTo>
                    <a:pt x="553593" y="825500"/>
                  </a:lnTo>
                  <a:lnTo>
                    <a:pt x="548373" y="822960"/>
                  </a:lnTo>
                  <a:lnTo>
                    <a:pt x="545998" y="821690"/>
                  </a:lnTo>
                  <a:lnTo>
                    <a:pt x="543610" y="820420"/>
                  </a:lnTo>
                  <a:lnTo>
                    <a:pt x="541858" y="819264"/>
                  </a:lnTo>
                  <a:lnTo>
                    <a:pt x="541858" y="831850"/>
                  </a:lnTo>
                  <a:lnTo>
                    <a:pt x="537337" y="835660"/>
                  </a:lnTo>
                  <a:lnTo>
                    <a:pt x="536689" y="834390"/>
                  </a:lnTo>
                  <a:lnTo>
                    <a:pt x="539699" y="831850"/>
                  </a:lnTo>
                  <a:lnTo>
                    <a:pt x="541858" y="831850"/>
                  </a:lnTo>
                  <a:lnTo>
                    <a:pt x="541858" y="819264"/>
                  </a:lnTo>
                  <a:lnTo>
                    <a:pt x="535978" y="815340"/>
                  </a:lnTo>
                  <a:lnTo>
                    <a:pt x="532155" y="812800"/>
                  </a:lnTo>
                  <a:lnTo>
                    <a:pt x="525170" y="810260"/>
                  </a:lnTo>
                  <a:lnTo>
                    <a:pt x="518998" y="811682"/>
                  </a:lnTo>
                  <a:lnTo>
                    <a:pt x="518998" y="839470"/>
                  </a:lnTo>
                  <a:lnTo>
                    <a:pt x="518109" y="843280"/>
                  </a:lnTo>
                  <a:lnTo>
                    <a:pt x="517829" y="845820"/>
                  </a:lnTo>
                  <a:lnTo>
                    <a:pt x="516851" y="847090"/>
                  </a:lnTo>
                  <a:lnTo>
                    <a:pt x="513092" y="847090"/>
                  </a:lnTo>
                  <a:lnTo>
                    <a:pt x="510476" y="845820"/>
                  </a:lnTo>
                  <a:lnTo>
                    <a:pt x="510540" y="840740"/>
                  </a:lnTo>
                  <a:lnTo>
                    <a:pt x="512965" y="840740"/>
                  </a:lnTo>
                  <a:lnTo>
                    <a:pt x="518998" y="839470"/>
                  </a:lnTo>
                  <a:lnTo>
                    <a:pt x="518998" y="811682"/>
                  </a:lnTo>
                  <a:lnTo>
                    <a:pt x="514108" y="812800"/>
                  </a:lnTo>
                  <a:lnTo>
                    <a:pt x="510463" y="814070"/>
                  </a:lnTo>
                  <a:lnTo>
                    <a:pt x="509905" y="812800"/>
                  </a:lnTo>
                  <a:lnTo>
                    <a:pt x="509346" y="811530"/>
                  </a:lnTo>
                  <a:lnTo>
                    <a:pt x="508774" y="810260"/>
                  </a:lnTo>
                  <a:lnTo>
                    <a:pt x="514438" y="808990"/>
                  </a:lnTo>
                  <a:lnTo>
                    <a:pt x="520573" y="810260"/>
                  </a:lnTo>
                  <a:lnTo>
                    <a:pt x="521385" y="808990"/>
                  </a:lnTo>
                  <a:lnTo>
                    <a:pt x="522185" y="807720"/>
                  </a:lnTo>
                  <a:lnTo>
                    <a:pt x="524586" y="803910"/>
                  </a:lnTo>
                  <a:lnTo>
                    <a:pt x="522770" y="792480"/>
                  </a:lnTo>
                  <a:lnTo>
                    <a:pt x="520611" y="796290"/>
                  </a:lnTo>
                  <a:lnTo>
                    <a:pt x="515835" y="802640"/>
                  </a:lnTo>
                  <a:lnTo>
                    <a:pt x="513067" y="801370"/>
                  </a:lnTo>
                  <a:lnTo>
                    <a:pt x="510540" y="800100"/>
                  </a:lnTo>
                  <a:lnTo>
                    <a:pt x="504228" y="795020"/>
                  </a:lnTo>
                  <a:lnTo>
                    <a:pt x="500303" y="792480"/>
                  </a:lnTo>
                  <a:lnTo>
                    <a:pt x="497509" y="789787"/>
                  </a:lnTo>
                  <a:lnTo>
                    <a:pt x="497509" y="845820"/>
                  </a:lnTo>
                  <a:lnTo>
                    <a:pt x="495630" y="850900"/>
                  </a:lnTo>
                  <a:lnTo>
                    <a:pt x="482638" y="850900"/>
                  </a:lnTo>
                  <a:lnTo>
                    <a:pt x="476821" y="852170"/>
                  </a:lnTo>
                  <a:lnTo>
                    <a:pt x="470395" y="855980"/>
                  </a:lnTo>
                  <a:lnTo>
                    <a:pt x="462838" y="855980"/>
                  </a:lnTo>
                  <a:lnTo>
                    <a:pt x="462838" y="882650"/>
                  </a:lnTo>
                  <a:lnTo>
                    <a:pt x="460260" y="882650"/>
                  </a:lnTo>
                  <a:lnTo>
                    <a:pt x="459752" y="881380"/>
                  </a:lnTo>
                  <a:lnTo>
                    <a:pt x="459689" y="880110"/>
                  </a:lnTo>
                  <a:lnTo>
                    <a:pt x="459511" y="878840"/>
                  </a:lnTo>
                  <a:lnTo>
                    <a:pt x="460832" y="878840"/>
                  </a:lnTo>
                  <a:lnTo>
                    <a:pt x="461530" y="880110"/>
                  </a:lnTo>
                  <a:lnTo>
                    <a:pt x="462051" y="881380"/>
                  </a:lnTo>
                  <a:lnTo>
                    <a:pt x="462838" y="882650"/>
                  </a:lnTo>
                  <a:lnTo>
                    <a:pt x="462838" y="855980"/>
                  </a:lnTo>
                  <a:lnTo>
                    <a:pt x="455422" y="855980"/>
                  </a:lnTo>
                  <a:lnTo>
                    <a:pt x="455422" y="894080"/>
                  </a:lnTo>
                  <a:lnTo>
                    <a:pt x="454863" y="895350"/>
                  </a:lnTo>
                  <a:lnTo>
                    <a:pt x="453466" y="896620"/>
                  </a:lnTo>
                  <a:lnTo>
                    <a:pt x="452462" y="895350"/>
                  </a:lnTo>
                  <a:lnTo>
                    <a:pt x="450316" y="894080"/>
                  </a:lnTo>
                  <a:lnTo>
                    <a:pt x="450926" y="894080"/>
                  </a:lnTo>
                  <a:lnTo>
                    <a:pt x="451688" y="892810"/>
                  </a:lnTo>
                  <a:lnTo>
                    <a:pt x="453301" y="892810"/>
                  </a:lnTo>
                  <a:lnTo>
                    <a:pt x="454342" y="894080"/>
                  </a:lnTo>
                  <a:lnTo>
                    <a:pt x="455422" y="894080"/>
                  </a:lnTo>
                  <a:lnTo>
                    <a:pt x="455422" y="855980"/>
                  </a:lnTo>
                  <a:lnTo>
                    <a:pt x="442290" y="855980"/>
                  </a:lnTo>
                  <a:lnTo>
                    <a:pt x="439953" y="853440"/>
                  </a:lnTo>
                  <a:lnTo>
                    <a:pt x="438772" y="852170"/>
                  </a:lnTo>
                  <a:lnTo>
                    <a:pt x="436422" y="849630"/>
                  </a:lnTo>
                  <a:lnTo>
                    <a:pt x="443230" y="850900"/>
                  </a:lnTo>
                  <a:lnTo>
                    <a:pt x="447116" y="852170"/>
                  </a:lnTo>
                  <a:lnTo>
                    <a:pt x="450926" y="852170"/>
                  </a:lnTo>
                  <a:lnTo>
                    <a:pt x="463753" y="849630"/>
                  </a:lnTo>
                  <a:lnTo>
                    <a:pt x="476834" y="848360"/>
                  </a:lnTo>
                  <a:lnTo>
                    <a:pt x="483552" y="847090"/>
                  </a:lnTo>
                  <a:lnTo>
                    <a:pt x="497509" y="845820"/>
                  </a:lnTo>
                  <a:lnTo>
                    <a:pt x="497509" y="789787"/>
                  </a:lnTo>
                  <a:lnTo>
                    <a:pt x="496366" y="788670"/>
                  </a:lnTo>
                  <a:lnTo>
                    <a:pt x="490296" y="791210"/>
                  </a:lnTo>
                  <a:lnTo>
                    <a:pt x="489762" y="788670"/>
                  </a:lnTo>
                  <a:lnTo>
                    <a:pt x="488937" y="784860"/>
                  </a:lnTo>
                  <a:lnTo>
                    <a:pt x="487121" y="784161"/>
                  </a:lnTo>
                  <a:lnTo>
                    <a:pt x="487121" y="814070"/>
                  </a:lnTo>
                  <a:lnTo>
                    <a:pt x="480898" y="820420"/>
                  </a:lnTo>
                  <a:lnTo>
                    <a:pt x="473240" y="821690"/>
                  </a:lnTo>
                  <a:lnTo>
                    <a:pt x="463156" y="820420"/>
                  </a:lnTo>
                  <a:lnTo>
                    <a:pt x="461302" y="819150"/>
                  </a:lnTo>
                  <a:lnTo>
                    <a:pt x="459613" y="819150"/>
                  </a:lnTo>
                  <a:lnTo>
                    <a:pt x="459003" y="817880"/>
                  </a:lnTo>
                  <a:lnTo>
                    <a:pt x="458838" y="817880"/>
                  </a:lnTo>
                  <a:lnTo>
                    <a:pt x="458089" y="815340"/>
                  </a:lnTo>
                  <a:lnTo>
                    <a:pt x="465391" y="814070"/>
                  </a:lnTo>
                  <a:lnTo>
                    <a:pt x="472681" y="815340"/>
                  </a:lnTo>
                  <a:lnTo>
                    <a:pt x="479920" y="815340"/>
                  </a:lnTo>
                  <a:lnTo>
                    <a:pt x="487057" y="814070"/>
                  </a:lnTo>
                  <a:lnTo>
                    <a:pt x="487121" y="784161"/>
                  </a:lnTo>
                  <a:lnTo>
                    <a:pt x="485686" y="783590"/>
                  </a:lnTo>
                  <a:lnTo>
                    <a:pt x="484187" y="782320"/>
                  </a:lnTo>
                  <a:lnTo>
                    <a:pt x="481164" y="779780"/>
                  </a:lnTo>
                  <a:lnTo>
                    <a:pt x="475132" y="774700"/>
                  </a:lnTo>
                  <a:lnTo>
                    <a:pt x="468185" y="769620"/>
                  </a:lnTo>
                  <a:lnTo>
                    <a:pt x="462965" y="765810"/>
                  </a:lnTo>
                  <a:lnTo>
                    <a:pt x="461225" y="764540"/>
                  </a:lnTo>
                  <a:lnTo>
                    <a:pt x="452831" y="758418"/>
                  </a:lnTo>
                  <a:lnTo>
                    <a:pt x="452831" y="820420"/>
                  </a:lnTo>
                  <a:lnTo>
                    <a:pt x="451472" y="821690"/>
                  </a:lnTo>
                  <a:lnTo>
                    <a:pt x="446773" y="821690"/>
                  </a:lnTo>
                  <a:lnTo>
                    <a:pt x="441744" y="819150"/>
                  </a:lnTo>
                  <a:lnTo>
                    <a:pt x="437502" y="816610"/>
                  </a:lnTo>
                  <a:lnTo>
                    <a:pt x="435368" y="815340"/>
                  </a:lnTo>
                  <a:lnTo>
                    <a:pt x="445985" y="814070"/>
                  </a:lnTo>
                  <a:lnTo>
                    <a:pt x="447471" y="814070"/>
                  </a:lnTo>
                  <a:lnTo>
                    <a:pt x="452704" y="816610"/>
                  </a:lnTo>
                  <a:lnTo>
                    <a:pt x="452831" y="820420"/>
                  </a:lnTo>
                  <a:lnTo>
                    <a:pt x="452831" y="758418"/>
                  </a:lnTo>
                  <a:lnTo>
                    <a:pt x="447319" y="754380"/>
                  </a:lnTo>
                  <a:lnTo>
                    <a:pt x="440359" y="749300"/>
                  </a:lnTo>
                  <a:lnTo>
                    <a:pt x="436003" y="748030"/>
                  </a:lnTo>
                  <a:lnTo>
                    <a:pt x="434555" y="747166"/>
                  </a:lnTo>
                  <a:lnTo>
                    <a:pt x="434555" y="896277"/>
                  </a:lnTo>
                  <a:lnTo>
                    <a:pt x="432892" y="895350"/>
                  </a:lnTo>
                  <a:lnTo>
                    <a:pt x="433933" y="895350"/>
                  </a:lnTo>
                  <a:lnTo>
                    <a:pt x="433158" y="894080"/>
                  </a:lnTo>
                  <a:lnTo>
                    <a:pt x="434555" y="896277"/>
                  </a:lnTo>
                  <a:lnTo>
                    <a:pt x="434555" y="747166"/>
                  </a:lnTo>
                  <a:lnTo>
                    <a:pt x="433882" y="746760"/>
                  </a:lnTo>
                  <a:lnTo>
                    <a:pt x="431761" y="745490"/>
                  </a:lnTo>
                  <a:lnTo>
                    <a:pt x="432092" y="744220"/>
                  </a:lnTo>
                  <a:lnTo>
                    <a:pt x="432409" y="742950"/>
                  </a:lnTo>
                  <a:lnTo>
                    <a:pt x="433044" y="740410"/>
                  </a:lnTo>
                  <a:lnTo>
                    <a:pt x="431482" y="739140"/>
                  </a:lnTo>
                  <a:lnTo>
                    <a:pt x="429171" y="737273"/>
                  </a:lnTo>
                  <a:lnTo>
                    <a:pt x="429171" y="850900"/>
                  </a:lnTo>
                  <a:lnTo>
                    <a:pt x="428917" y="852170"/>
                  </a:lnTo>
                  <a:lnTo>
                    <a:pt x="428002" y="852170"/>
                  </a:lnTo>
                  <a:lnTo>
                    <a:pt x="427710" y="850900"/>
                  </a:lnTo>
                  <a:lnTo>
                    <a:pt x="429171" y="850900"/>
                  </a:lnTo>
                  <a:lnTo>
                    <a:pt x="429171" y="737273"/>
                  </a:lnTo>
                  <a:lnTo>
                    <a:pt x="428358" y="736600"/>
                  </a:lnTo>
                  <a:lnTo>
                    <a:pt x="426974" y="735482"/>
                  </a:lnTo>
                  <a:lnTo>
                    <a:pt x="426974" y="814070"/>
                  </a:lnTo>
                  <a:lnTo>
                    <a:pt x="426681" y="815340"/>
                  </a:lnTo>
                  <a:lnTo>
                    <a:pt x="426148" y="816610"/>
                  </a:lnTo>
                  <a:lnTo>
                    <a:pt x="424294" y="816610"/>
                  </a:lnTo>
                  <a:lnTo>
                    <a:pt x="422998" y="815340"/>
                  </a:lnTo>
                  <a:lnTo>
                    <a:pt x="422694" y="814070"/>
                  </a:lnTo>
                  <a:lnTo>
                    <a:pt x="422871" y="814070"/>
                  </a:lnTo>
                  <a:lnTo>
                    <a:pt x="423621" y="812800"/>
                  </a:lnTo>
                  <a:lnTo>
                    <a:pt x="426364" y="812800"/>
                  </a:lnTo>
                  <a:lnTo>
                    <a:pt x="426694" y="814070"/>
                  </a:lnTo>
                  <a:lnTo>
                    <a:pt x="426974" y="814070"/>
                  </a:lnTo>
                  <a:lnTo>
                    <a:pt x="426974" y="735482"/>
                  </a:lnTo>
                  <a:lnTo>
                    <a:pt x="422224" y="731634"/>
                  </a:lnTo>
                  <a:lnTo>
                    <a:pt x="422224" y="814070"/>
                  </a:lnTo>
                  <a:lnTo>
                    <a:pt x="419023" y="816610"/>
                  </a:lnTo>
                  <a:lnTo>
                    <a:pt x="416458" y="814070"/>
                  </a:lnTo>
                  <a:lnTo>
                    <a:pt x="413854" y="812800"/>
                  </a:lnTo>
                  <a:lnTo>
                    <a:pt x="406031" y="812800"/>
                  </a:lnTo>
                  <a:lnTo>
                    <a:pt x="402018" y="813460"/>
                  </a:lnTo>
                  <a:lnTo>
                    <a:pt x="402018" y="872490"/>
                  </a:lnTo>
                  <a:lnTo>
                    <a:pt x="397192" y="872490"/>
                  </a:lnTo>
                  <a:lnTo>
                    <a:pt x="395617" y="871220"/>
                  </a:lnTo>
                  <a:lnTo>
                    <a:pt x="394462" y="869950"/>
                  </a:lnTo>
                  <a:lnTo>
                    <a:pt x="393128" y="868680"/>
                  </a:lnTo>
                  <a:lnTo>
                    <a:pt x="390486" y="869950"/>
                  </a:lnTo>
                  <a:lnTo>
                    <a:pt x="387680" y="869950"/>
                  </a:lnTo>
                  <a:lnTo>
                    <a:pt x="384975" y="868680"/>
                  </a:lnTo>
                  <a:lnTo>
                    <a:pt x="384340" y="868680"/>
                  </a:lnTo>
                  <a:lnTo>
                    <a:pt x="383806" y="867410"/>
                  </a:lnTo>
                  <a:lnTo>
                    <a:pt x="383971" y="866140"/>
                  </a:lnTo>
                  <a:lnTo>
                    <a:pt x="384149" y="866140"/>
                  </a:lnTo>
                  <a:lnTo>
                    <a:pt x="385229" y="864870"/>
                  </a:lnTo>
                  <a:lnTo>
                    <a:pt x="389280" y="864870"/>
                  </a:lnTo>
                  <a:lnTo>
                    <a:pt x="391629" y="866140"/>
                  </a:lnTo>
                  <a:lnTo>
                    <a:pt x="393014" y="868680"/>
                  </a:lnTo>
                  <a:lnTo>
                    <a:pt x="397421" y="866140"/>
                  </a:lnTo>
                  <a:lnTo>
                    <a:pt x="400392" y="867410"/>
                  </a:lnTo>
                  <a:lnTo>
                    <a:pt x="402018" y="872490"/>
                  </a:lnTo>
                  <a:lnTo>
                    <a:pt x="402018" y="813460"/>
                  </a:lnTo>
                  <a:lnTo>
                    <a:pt x="398195" y="814070"/>
                  </a:lnTo>
                  <a:lnTo>
                    <a:pt x="396151" y="813866"/>
                  </a:lnTo>
                  <a:lnTo>
                    <a:pt x="396151" y="835660"/>
                  </a:lnTo>
                  <a:lnTo>
                    <a:pt x="395033" y="835660"/>
                  </a:lnTo>
                  <a:lnTo>
                    <a:pt x="395973" y="834390"/>
                  </a:lnTo>
                  <a:lnTo>
                    <a:pt x="396151" y="835660"/>
                  </a:lnTo>
                  <a:lnTo>
                    <a:pt x="396151" y="813866"/>
                  </a:lnTo>
                  <a:lnTo>
                    <a:pt x="386054" y="812800"/>
                  </a:lnTo>
                  <a:lnTo>
                    <a:pt x="382168" y="811530"/>
                  </a:lnTo>
                  <a:lnTo>
                    <a:pt x="379691" y="807720"/>
                  </a:lnTo>
                  <a:lnTo>
                    <a:pt x="378853" y="806450"/>
                  </a:lnTo>
                  <a:lnTo>
                    <a:pt x="388366" y="806450"/>
                  </a:lnTo>
                  <a:lnTo>
                    <a:pt x="405790" y="808990"/>
                  </a:lnTo>
                  <a:lnTo>
                    <a:pt x="413791" y="812800"/>
                  </a:lnTo>
                  <a:lnTo>
                    <a:pt x="417855" y="807720"/>
                  </a:lnTo>
                  <a:lnTo>
                    <a:pt x="418261" y="807720"/>
                  </a:lnTo>
                  <a:lnTo>
                    <a:pt x="422122" y="814070"/>
                  </a:lnTo>
                  <a:lnTo>
                    <a:pt x="422224" y="731634"/>
                  </a:lnTo>
                  <a:lnTo>
                    <a:pt x="422084" y="731520"/>
                  </a:lnTo>
                  <a:lnTo>
                    <a:pt x="422059" y="788670"/>
                  </a:lnTo>
                  <a:lnTo>
                    <a:pt x="420458" y="788670"/>
                  </a:lnTo>
                  <a:lnTo>
                    <a:pt x="419976" y="787400"/>
                  </a:lnTo>
                  <a:lnTo>
                    <a:pt x="419442" y="787400"/>
                  </a:lnTo>
                  <a:lnTo>
                    <a:pt x="421195" y="786130"/>
                  </a:lnTo>
                  <a:lnTo>
                    <a:pt x="422059" y="788670"/>
                  </a:lnTo>
                  <a:lnTo>
                    <a:pt x="422059" y="731507"/>
                  </a:lnTo>
                  <a:lnTo>
                    <a:pt x="420789" y="730478"/>
                  </a:lnTo>
                  <a:lnTo>
                    <a:pt x="420789" y="754380"/>
                  </a:lnTo>
                  <a:lnTo>
                    <a:pt x="417372" y="753110"/>
                  </a:lnTo>
                  <a:lnTo>
                    <a:pt x="417982" y="751840"/>
                  </a:lnTo>
                  <a:lnTo>
                    <a:pt x="419176" y="749300"/>
                  </a:lnTo>
                  <a:lnTo>
                    <a:pt x="420395" y="749300"/>
                  </a:lnTo>
                  <a:lnTo>
                    <a:pt x="420611" y="750570"/>
                  </a:lnTo>
                  <a:lnTo>
                    <a:pt x="420649" y="753110"/>
                  </a:lnTo>
                  <a:lnTo>
                    <a:pt x="420789" y="754380"/>
                  </a:lnTo>
                  <a:lnTo>
                    <a:pt x="420789" y="730478"/>
                  </a:lnTo>
                  <a:lnTo>
                    <a:pt x="412699" y="723900"/>
                  </a:lnTo>
                  <a:lnTo>
                    <a:pt x="407492" y="719683"/>
                  </a:lnTo>
                  <a:lnTo>
                    <a:pt x="407492" y="756920"/>
                  </a:lnTo>
                  <a:lnTo>
                    <a:pt x="407301" y="759460"/>
                  </a:lnTo>
                  <a:lnTo>
                    <a:pt x="406488" y="762000"/>
                  </a:lnTo>
                  <a:lnTo>
                    <a:pt x="405434" y="764540"/>
                  </a:lnTo>
                  <a:lnTo>
                    <a:pt x="402640" y="764540"/>
                  </a:lnTo>
                  <a:lnTo>
                    <a:pt x="397954" y="760730"/>
                  </a:lnTo>
                  <a:lnTo>
                    <a:pt x="396024" y="758190"/>
                  </a:lnTo>
                  <a:lnTo>
                    <a:pt x="394893" y="756920"/>
                  </a:lnTo>
                  <a:lnTo>
                    <a:pt x="393763" y="755650"/>
                  </a:lnTo>
                  <a:lnTo>
                    <a:pt x="392620" y="754380"/>
                  </a:lnTo>
                  <a:lnTo>
                    <a:pt x="397002" y="753110"/>
                  </a:lnTo>
                  <a:lnTo>
                    <a:pt x="398881" y="753110"/>
                  </a:lnTo>
                  <a:lnTo>
                    <a:pt x="400685" y="751840"/>
                  </a:lnTo>
                  <a:lnTo>
                    <a:pt x="405917" y="751840"/>
                  </a:lnTo>
                  <a:lnTo>
                    <a:pt x="407492" y="756920"/>
                  </a:lnTo>
                  <a:lnTo>
                    <a:pt x="407492" y="719683"/>
                  </a:lnTo>
                  <a:lnTo>
                    <a:pt x="398602" y="712470"/>
                  </a:lnTo>
                  <a:lnTo>
                    <a:pt x="397040" y="711200"/>
                  </a:lnTo>
                  <a:lnTo>
                    <a:pt x="395465" y="709930"/>
                  </a:lnTo>
                  <a:lnTo>
                    <a:pt x="394055" y="708660"/>
                  </a:lnTo>
                  <a:lnTo>
                    <a:pt x="386765" y="704850"/>
                  </a:lnTo>
                  <a:lnTo>
                    <a:pt x="384327" y="703580"/>
                  </a:lnTo>
                  <a:lnTo>
                    <a:pt x="381152" y="699770"/>
                  </a:lnTo>
                  <a:lnTo>
                    <a:pt x="380085" y="698500"/>
                  </a:lnTo>
                  <a:lnTo>
                    <a:pt x="379018" y="697230"/>
                  </a:lnTo>
                  <a:lnTo>
                    <a:pt x="378663" y="696950"/>
                  </a:lnTo>
                  <a:lnTo>
                    <a:pt x="378663" y="756920"/>
                  </a:lnTo>
                  <a:lnTo>
                    <a:pt x="378358" y="763270"/>
                  </a:lnTo>
                  <a:lnTo>
                    <a:pt x="374967" y="763270"/>
                  </a:lnTo>
                  <a:lnTo>
                    <a:pt x="374967" y="862330"/>
                  </a:lnTo>
                  <a:lnTo>
                    <a:pt x="373888" y="864870"/>
                  </a:lnTo>
                  <a:lnTo>
                    <a:pt x="373646" y="864870"/>
                  </a:lnTo>
                  <a:lnTo>
                    <a:pt x="371132" y="863600"/>
                  </a:lnTo>
                  <a:lnTo>
                    <a:pt x="369912" y="863600"/>
                  </a:lnTo>
                  <a:lnTo>
                    <a:pt x="370243" y="862330"/>
                  </a:lnTo>
                  <a:lnTo>
                    <a:pt x="374967" y="862330"/>
                  </a:lnTo>
                  <a:lnTo>
                    <a:pt x="374967" y="763270"/>
                  </a:lnTo>
                  <a:lnTo>
                    <a:pt x="374269" y="763270"/>
                  </a:lnTo>
                  <a:lnTo>
                    <a:pt x="368249" y="764540"/>
                  </a:lnTo>
                  <a:lnTo>
                    <a:pt x="367398" y="764540"/>
                  </a:lnTo>
                  <a:lnTo>
                    <a:pt x="367398" y="839470"/>
                  </a:lnTo>
                  <a:lnTo>
                    <a:pt x="361886" y="838593"/>
                  </a:lnTo>
                  <a:lnTo>
                    <a:pt x="361886" y="862330"/>
                  </a:lnTo>
                  <a:lnTo>
                    <a:pt x="360832" y="862330"/>
                  </a:lnTo>
                  <a:lnTo>
                    <a:pt x="360591" y="861060"/>
                  </a:lnTo>
                  <a:lnTo>
                    <a:pt x="361797" y="861060"/>
                  </a:lnTo>
                  <a:lnTo>
                    <a:pt x="361886" y="862330"/>
                  </a:lnTo>
                  <a:lnTo>
                    <a:pt x="361886" y="838593"/>
                  </a:lnTo>
                  <a:lnTo>
                    <a:pt x="359422" y="838200"/>
                  </a:lnTo>
                  <a:lnTo>
                    <a:pt x="355041" y="833120"/>
                  </a:lnTo>
                  <a:lnTo>
                    <a:pt x="349326" y="829310"/>
                  </a:lnTo>
                  <a:lnTo>
                    <a:pt x="349732" y="825500"/>
                  </a:lnTo>
                  <a:lnTo>
                    <a:pt x="352094" y="826770"/>
                  </a:lnTo>
                  <a:lnTo>
                    <a:pt x="353834" y="826770"/>
                  </a:lnTo>
                  <a:lnTo>
                    <a:pt x="362165" y="829310"/>
                  </a:lnTo>
                  <a:lnTo>
                    <a:pt x="367144" y="830580"/>
                  </a:lnTo>
                  <a:lnTo>
                    <a:pt x="367398" y="839470"/>
                  </a:lnTo>
                  <a:lnTo>
                    <a:pt x="367398" y="764540"/>
                  </a:lnTo>
                  <a:lnTo>
                    <a:pt x="365074" y="764527"/>
                  </a:lnTo>
                  <a:lnTo>
                    <a:pt x="364731" y="763270"/>
                  </a:lnTo>
                  <a:lnTo>
                    <a:pt x="363664" y="759460"/>
                  </a:lnTo>
                  <a:lnTo>
                    <a:pt x="366014" y="758190"/>
                  </a:lnTo>
                  <a:lnTo>
                    <a:pt x="368363" y="756920"/>
                  </a:lnTo>
                  <a:lnTo>
                    <a:pt x="373583" y="758190"/>
                  </a:lnTo>
                  <a:lnTo>
                    <a:pt x="378663" y="756920"/>
                  </a:lnTo>
                  <a:lnTo>
                    <a:pt x="378663" y="696950"/>
                  </a:lnTo>
                  <a:lnTo>
                    <a:pt x="375881" y="694690"/>
                  </a:lnTo>
                  <a:lnTo>
                    <a:pt x="372732" y="692150"/>
                  </a:lnTo>
                  <a:lnTo>
                    <a:pt x="371119" y="690880"/>
                  </a:lnTo>
                  <a:lnTo>
                    <a:pt x="367893" y="688340"/>
                  </a:lnTo>
                  <a:lnTo>
                    <a:pt x="364236" y="684530"/>
                  </a:lnTo>
                  <a:lnTo>
                    <a:pt x="363016" y="683260"/>
                  </a:lnTo>
                  <a:lnTo>
                    <a:pt x="358279" y="679538"/>
                  </a:lnTo>
                  <a:lnTo>
                    <a:pt x="358279" y="762000"/>
                  </a:lnTo>
                  <a:lnTo>
                    <a:pt x="357416" y="762000"/>
                  </a:lnTo>
                  <a:lnTo>
                    <a:pt x="356933" y="763270"/>
                  </a:lnTo>
                  <a:lnTo>
                    <a:pt x="354431" y="763270"/>
                  </a:lnTo>
                  <a:lnTo>
                    <a:pt x="356031" y="759460"/>
                  </a:lnTo>
                  <a:lnTo>
                    <a:pt x="356781" y="759460"/>
                  </a:lnTo>
                  <a:lnTo>
                    <a:pt x="358051" y="760730"/>
                  </a:lnTo>
                  <a:lnTo>
                    <a:pt x="358279" y="762000"/>
                  </a:lnTo>
                  <a:lnTo>
                    <a:pt x="358279" y="679538"/>
                  </a:lnTo>
                  <a:lnTo>
                    <a:pt x="355346" y="677176"/>
                  </a:lnTo>
                  <a:lnTo>
                    <a:pt x="355346" y="707390"/>
                  </a:lnTo>
                  <a:lnTo>
                    <a:pt x="355257" y="708660"/>
                  </a:lnTo>
                  <a:lnTo>
                    <a:pt x="353098" y="708660"/>
                  </a:lnTo>
                  <a:lnTo>
                    <a:pt x="353174" y="707390"/>
                  </a:lnTo>
                  <a:lnTo>
                    <a:pt x="353377" y="706120"/>
                  </a:lnTo>
                  <a:lnTo>
                    <a:pt x="354736" y="706120"/>
                  </a:lnTo>
                  <a:lnTo>
                    <a:pt x="355346" y="707390"/>
                  </a:lnTo>
                  <a:lnTo>
                    <a:pt x="355346" y="677176"/>
                  </a:lnTo>
                  <a:lnTo>
                    <a:pt x="353441" y="675640"/>
                  </a:lnTo>
                  <a:lnTo>
                    <a:pt x="351790" y="674027"/>
                  </a:lnTo>
                  <a:lnTo>
                    <a:pt x="351790" y="806450"/>
                  </a:lnTo>
                  <a:lnTo>
                    <a:pt x="351459" y="806450"/>
                  </a:lnTo>
                  <a:lnTo>
                    <a:pt x="351282" y="807720"/>
                  </a:lnTo>
                  <a:lnTo>
                    <a:pt x="349224" y="807720"/>
                  </a:lnTo>
                  <a:lnTo>
                    <a:pt x="349224" y="858520"/>
                  </a:lnTo>
                  <a:lnTo>
                    <a:pt x="344398" y="858520"/>
                  </a:lnTo>
                  <a:lnTo>
                    <a:pt x="342544" y="855980"/>
                  </a:lnTo>
                  <a:lnTo>
                    <a:pt x="343255" y="854710"/>
                  </a:lnTo>
                  <a:lnTo>
                    <a:pt x="349224" y="858520"/>
                  </a:lnTo>
                  <a:lnTo>
                    <a:pt x="349224" y="807720"/>
                  </a:lnTo>
                  <a:lnTo>
                    <a:pt x="348437" y="807720"/>
                  </a:lnTo>
                  <a:lnTo>
                    <a:pt x="347141" y="806450"/>
                  </a:lnTo>
                  <a:lnTo>
                    <a:pt x="346443" y="806450"/>
                  </a:lnTo>
                  <a:lnTo>
                    <a:pt x="346011" y="805180"/>
                  </a:lnTo>
                  <a:lnTo>
                    <a:pt x="346240" y="805180"/>
                  </a:lnTo>
                  <a:lnTo>
                    <a:pt x="347129" y="803910"/>
                  </a:lnTo>
                  <a:lnTo>
                    <a:pt x="347878" y="803910"/>
                  </a:lnTo>
                  <a:lnTo>
                    <a:pt x="349224" y="805180"/>
                  </a:lnTo>
                  <a:lnTo>
                    <a:pt x="350494" y="805180"/>
                  </a:lnTo>
                  <a:lnTo>
                    <a:pt x="351790" y="806450"/>
                  </a:lnTo>
                  <a:lnTo>
                    <a:pt x="351790" y="674027"/>
                  </a:lnTo>
                  <a:lnTo>
                    <a:pt x="345554" y="667905"/>
                  </a:lnTo>
                  <a:lnTo>
                    <a:pt x="345554" y="704850"/>
                  </a:lnTo>
                  <a:lnTo>
                    <a:pt x="344551" y="706120"/>
                  </a:lnTo>
                  <a:lnTo>
                    <a:pt x="344919" y="704850"/>
                  </a:lnTo>
                  <a:lnTo>
                    <a:pt x="345554" y="704850"/>
                  </a:lnTo>
                  <a:lnTo>
                    <a:pt x="345554" y="667905"/>
                  </a:lnTo>
                  <a:lnTo>
                    <a:pt x="343255" y="665645"/>
                  </a:lnTo>
                  <a:lnTo>
                    <a:pt x="343255" y="845820"/>
                  </a:lnTo>
                  <a:lnTo>
                    <a:pt x="340093" y="848360"/>
                  </a:lnTo>
                  <a:lnTo>
                    <a:pt x="337756" y="850900"/>
                  </a:lnTo>
                  <a:lnTo>
                    <a:pt x="332536" y="850900"/>
                  </a:lnTo>
                  <a:lnTo>
                    <a:pt x="327990" y="847090"/>
                  </a:lnTo>
                  <a:lnTo>
                    <a:pt x="327914" y="845820"/>
                  </a:lnTo>
                  <a:lnTo>
                    <a:pt x="327583" y="845820"/>
                  </a:lnTo>
                  <a:lnTo>
                    <a:pt x="331279" y="840740"/>
                  </a:lnTo>
                  <a:lnTo>
                    <a:pt x="315658" y="829310"/>
                  </a:lnTo>
                  <a:lnTo>
                    <a:pt x="315963" y="826770"/>
                  </a:lnTo>
                  <a:lnTo>
                    <a:pt x="318350" y="826770"/>
                  </a:lnTo>
                  <a:lnTo>
                    <a:pt x="324383" y="829310"/>
                  </a:lnTo>
                  <a:lnTo>
                    <a:pt x="327647" y="831850"/>
                  </a:lnTo>
                  <a:lnTo>
                    <a:pt x="334975" y="834390"/>
                  </a:lnTo>
                  <a:lnTo>
                    <a:pt x="336931" y="836930"/>
                  </a:lnTo>
                  <a:lnTo>
                    <a:pt x="340283" y="842010"/>
                  </a:lnTo>
                  <a:lnTo>
                    <a:pt x="343255" y="845820"/>
                  </a:lnTo>
                  <a:lnTo>
                    <a:pt x="343255" y="665645"/>
                  </a:lnTo>
                  <a:lnTo>
                    <a:pt x="342747" y="665149"/>
                  </a:lnTo>
                  <a:lnTo>
                    <a:pt x="342747" y="760730"/>
                  </a:lnTo>
                  <a:lnTo>
                    <a:pt x="338607" y="765810"/>
                  </a:lnTo>
                  <a:lnTo>
                    <a:pt x="331609" y="765810"/>
                  </a:lnTo>
                  <a:lnTo>
                    <a:pt x="329768" y="764540"/>
                  </a:lnTo>
                  <a:lnTo>
                    <a:pt x="327926" y="763270"/>
                  </a:lnTo>
                  <a:lnTo>
                    <a:pt x="326085" y="762000"/>
                  </a:lnTo>
                  <a:lnTo>
                    <a:pt x="325640" y="761682"/>
                  </a:lnTo>
                  <a:lnTo>
                    <a:pt x="330288" y="760730"/>
                  </a:lnTo>
                  <a:lnTo>
                    <a:pt x="336321" y="758190"/>
                  </a:lnTo>
                  <a:lnTo>
                    <a:pt x="342747" y="760730"/>
                  </a:lnTo>
                  <a:lnTo>
                    <a:pt x="342747" y="665149"/>
                  </a:lnTo>
                  <a:lnTo>
                    <a:pt x="323837" y="648957"/>
                  </a:lnTo>
                  <a:lnTo>
                    <a:pt x="323837" y="708660"/>
                  </a:lnTo>
                  <a:lnTo>
                    <a:pt x="323811" y="761657"/>
                  </a:lnTo>
                  <a:lnTo>
                    <a:pt x="323062" y="763270"/>
                  </a:lnTo>
                  <a:lnTo>
                    <a:pt x="322110" y="763270"/>
                  </a:lnTo>
                  <a:lnTo>
                    <a:pt x="322110" y="791210"/>
                  </a:lnTo>
                  <a:lnTo>
                    <a:pt x="321919" y="792480"/>
                  </a:lnTo>
                  <a:lnTo>
                    <a:pt x="321894" y="793750"/>
                  </a:lnTo>
                  <a:lnTo>
                    <a:pt x="321487" y="795020"/>
                  </a:lnTo>
                  <a:lnTo>
                    <a:pt x="319087" y="795020"/>
                  </a:lnTo>
                  <a:lnTo>
                    <a:pt x="318770" y="793750"/>
                  </a:lnTo>
                  <a:lnTo>
                    <a:pt x="318833" y="792480"/>
                  </a:lnTo>
                  <a:lnTo>
                    <a:pt x="319087" y="791210"/>
                  </a:lnTo>
                  <a:lnTo>
                    <a:pt x="322110" y="791210"/>
                  </a:lnTo>
                  <a:lnTo>
                    <a:pt x="322110" y="763270"/>
                  </a:lnTo>
                  <a:lnTo>
                    <a:pt x="321373" y="763270"/>
                  </a:lnTo>
                  <a:lnTo>
                    <a:pt x="319862" y="762469"/>
                  </a:lnTo>
                  <a:lnTo>
                    <a:pt x="319862" y="786130"/>
                  </a:lnTo>
                  <a:lnTo>
                    <a:pt x="319049" y="786130"/>
                  </a:lnTo>
                  <a:lnTo>
                    <a:pt x="318274" y="787400"/>
                  </a:lnTo>
                  <a:lnTo>
                    <a:pt x="317144" y="786130"/>
                  </a:lnTo>
                  <a:lnTo>
                    <a:pt x="314490" y="786130"/>
                  </a:lnTo>
                  <a:lnTo>
                    <a:pt x="313944" y="784860"/>
                  </a:lnTo>
                  <a:lnTo>
                    <a:pt x="313893" y="783590"/>
                  </a:lnTo>
                  <a:lnTo>
                    <a:pt x="314731" y="782320"/>
                  </a:lnTo>
                  <a:lnTo>
                    <a:pt x="316522" y="782320"/>
                  </a:lnTo>
                  <a:lnTo>
                    <a:pt x="318033" y="783590"/>
                  </a:lnTo>
                  <a:lnTo>
                    <a:pt x="319811" y="783590"/>
                  </a:lnTo>
                  <a:lnTo>
                    <a:pt x="319862" y="786130"/>
                  </a:lnTo>
                  <a:lnTo>
                    <a:pt x="319862" y="762469"/>
                  </a:lnTo>
                  <a:lnTo>
                    <a:pt x="318985" y="762000"/>
                  </a:lnTo>
                  <a:lnTo>
                    <a:pt x="318566" y="762000"/>
                  </a:lnTo>
                  <a:lnTo>
                    <a:pt x="319087" y="760730"/>
                  </a:lnTo>
                  <a:lnTo>
                    <a:pt x="319824" y="759460"/>
                  </a:lnTo>
                  <a:lnTo>
                    <a:pt x="321602" y="760730"/>
                  </a:lnTo>
                  <a:lnTo>
                    <a:pt x="322846" y="760730"/>
                  </a:lnTo>
                  <a:lnTo>
                    <a:pt x="323811" y="761657"/>
                  </a:lnTo>
                  <a:lnTo>
                    <a:pt x="323811" y="708660"/>
                  </a:lnTo>
                  <a:lnTo>
                    <a:pt x="323303" y="708660"/>
                  </a:lnTo>
                  <a:lnTo>
                    <a:pt x="322249" y="709930"/>
                  </a:lnTo>
                  <a:lnTo>
                    <a:pt x="320281" y="707390"/>
                  </a:lnTo>
                  <a:lnTo>
                    <a:pt x="323507" y="707390"/>
                  </a:lnTo>
                  <a:lnTo>
                    <a:pt x="323837" y="708660"/>
                  </a:lnTo>
                  <a:lnTo>
                    <a:pt x="323837" y="648957"/>
                  </a:lnTo>
                  <a:lnTo>
                    <a:pt x="314960" y="642620"/>
                  </a:lnTo>
                  <a:lnTo>
                    <a:pt x="311670" y="641248"/>
                  </a:lnTo>
                  <a:lnTo>
                    <a:pt x="311670" y="708660"/>
                  </a:lnTo>
                  <a:lnTo>
                    <a:pt x="311188" y="708761"/>
                  </a:lnTo>
                  <a:lnTo>
                    <a:pt x="311188" y="760730"/>
                  </a:lnTo>
                  <a:lnTo>
                    <a:pt x="309435" y="760730"/>
                  </a:lnTo>
                  <a:lnTo>
                    <a:pt x="308889" y="759460"/>
                  </a:lnTo>
                  <a:lnTo>
                    <a:pt x="309194" y="759460"/>
                  </a:lnTo>
                  <a:lnTo>
                    <a:pt x="309384" y="758190"/>
                  </a:lnTo>
                  <a:lnTo>
                    <a:pt x="309994" y="759460"/>
                  </a:lnTo>
                  <a:lnTo>
                    <a:pt x="310654" y="759460"/>
                  </a:lnTo>
                  <a:lnTo>
                    <a:pt x="311188" y="760730"/>
                  </a:lnTo>
                  <a:lnTo>
                    <a:pt x="311188" y="708761"/>
                  </a:lnTo>
                  <a:lnTo>
                    <a:pt x="309359" y="709129"/>
                  </a:lnTo>
                  <a:lnTo>
                    <a:pt x="309359" y="742950"/>
                  </a:lnTo>
                  <a:lnTo>
                    <a:pt x="308673" y="741680"/>
                  </a:lnTo>
                  <a:lnTo>
                    <a:pt x="307340" y="741680"/>
                  </a:lnTo>
                  <a:lnTo>
                    <a:pt x="307555" y="740410"/>
                  </a:lnTo>
                  <a:lnTo>
                    <a:pt x="309333" y="740410"/>
                  </a:lnTo>
                  <a:lnTo>
                    <a:pt x="309359" y="742950"/>
                  </a:lnTo>
                  <a:lnTo>
                    <a:pt x="309359" y="709129"/>
                  </a:lnTo>
                  <a:lnTo>
                    <a:pt x="306260" y="709764"/>
                  </a:lnTo>
                  <a:lnTo>
                    <a:pt x="306260" y="753110"/>
                  </a:lnTo>
                  <a:lnTo>
                    <a:pt x="304533" y="753110"/>
                  </a:lnTo>
                  <a:lnTo>
                    <a:pt x="304368" y="751840"/>
                  </a:lnTo>
                  <a:lnTo>
                    <a:pt x="304863" y="751840"/>
                  </a:lnTo>
                  <a:lnTo>
                    <a:pt x="305104" y="750570"/>
                  </a:lnTo>
                  <a:lnTo>
                    <a:pt x="306222" y="750570"/>
                  </a:lnTo>
                  <a:lnTo>
                    <a:pt x="306260" y="753110"/>
                  </a:lnTo>
                  <a:lnTo>
                    <a:pt x="306260" y="709764"/>
                  </a:lnTo>
                  <a:lnTo>
                    <a:pt x="305409" y="709930"/>
                  </a:lnTo>
                  <a:lnTo>
                    <a:pt x="303974" y="710349"/>
                  </a:lnTo>
                  <a:lnTo>
                    <a:pt x="303974" y="758190"/>
                  </a:lnTo>
                  <a:lnTo>
                    <a:pt x="302895" y="759066"/>
                  </a:lnTo>
                  <a:lnTo>
                    <a:pt x="302895" y="817880"/>
                  </a:lnTo>
                  <a:lnTo>
                    <a:pt x="302602" y="821690"/>
                  </a:lnTo>
                  <a:lnTo>
                    <a:pt x="301244" y="825500"/>
                  </a:lnTo>
                  <a:lnTo>
                    <a:pt x="295109" y="826770"/>
                  </a:lnTo>
                  <a:lnTo>
                    <a:pt x="289801" y="824230"/>
                  </a:lnTo>
                  <a:lnTo>
                    <a:pt x="284708" y="821690"/>
                  </a:lnTo>
                  <a:lnTo>
                    <a:pt x="286715" y="807720"/>
                  </a:lnTo>
                  <a:lnTo>
                    <a:pt x="287070" y="805180"/>
                  </a:lnTo>
                  <a:lnTo>
                    <a:pt x="288988" y="805180"/>
                  </a:lnTo>
                  <a:lnTo>
                    <a:pt x="291782" y="803910"/>
                  </a:lnTo>
                  <a:lnTo>
                    <a:pt x="294576" y="802640"/>
                  </a:lnTo>
                  <a:lnTo>
                    <a:pt x="300367" y="806450"/>
                  </a:lnTo>
                  <a:lnTo>
                    <a:pt x="294271" y="811530"/>
                  </a:lnTo>
                  <a:lnTo>
                    <a:pt x="299148" y="815340"/>
                  </a:lnTo>
                  <a:lnTo>
                    <a:pt x="302895" y="817880"/>
                  </a:lnTo>
                  <a:lnTo>
                    <a:pt x="302895" y="759066"/>
                  </a:lnTo>
                  <a:lnTo>
                    <a:pt x="300837" y="760730"/>
                  </a:lnTo>
                  <a:lnTo>
                    <a:pt x="299440" y="763270"/>
                  </a:lnTo>
                  <a:lnTo>
                    <a:pt x="297167" y="763968"/>
                  </a:lnTo>
                  <a:lnTo>
                    <a:pt x="297167" y="787400"/>
                  </a:lnTo>
                  <a:lnTo>
                    <a:pt x="294284" y="791210"/>
                  </a:lnTo>
                  <a:lnTo>
                    <a:pt x="283616" y="788670"/>
                  </a:lnTo>
                  <a:lnTo>
                    <a:pt x="279069" y="788670"/>
                  </a:lnTo>
                  <a:lnTo>
                    <a:pt x="279298" y="784860"/>
                  </a:lnTo>
                  <a:lnTo>
                    <a:pt x="279361" y="783590"/>
                  </a:lnTo>
                  <a:lnTo>
                    <a:pt x="284657" y="782320"/>
                  </a:lnTo>
                  <a:lnTo>
                    <a:pt x="281800" y="782320"/>
                  </a:lnTo>
                  <a:lnTo>
                    <a:pt x="279400" y="783386"/>
                  </a:lnTo>
                  <a:lnTo>
                    <a:pt x="279717" y="781050"/>
                  </a:lnTo>
                  <a:lnTo>
                    <a:pt x="279819" y="778510"/>
                  </a:lnTo>
                  <a:lnTo>
                    <a:pt x="280885" y="775970"/>
                  </a:lnTo>
                  <a:lnTo>
                    <a:pt x="282803" y="774700"/>
                  </a:lnTo>
                  <a:lnTo>
                    <a:pt x="283984" y="774700"/>
                  </a:lnTo>
                  <a:lnTo>
                    <a:pt x="284505" y="775970"/>
                  </a:lnTo>
                  <a:lnTo>
                    <a:pt x="285635" y="777240"/>
                  </a:lnTo>
                  <a:lnTo>
                    <a:pt x="284911" y="782256"/>
                  </a:lnTo>
                  <a:lnTo>
                    <a:pt x="296037" y="779780"/>
                  </a:lnTo>
                  <a:lnTo>
                    <a:pt x="297167" y="787400"/>
                  </a:lnTo>
                  <a:lnTo>
                    <a:pt x="297167" y="763968"/>
                  </a:lnTo>
                  <a:lnTo>
                    <a:pt x="295275" y="764540"/>
                  </a:lnTo>
                  <a:lnTo>
                    <a:pt x="293509" y="762000"/>
                  </a:lnTo>
                  <a:lnTo>
                    <a:pt x="293585" y="760730"/>
                  </a:lnTo>
                  <a:lnTo>
                    <a:pt x="293649" y="759460"/>
                  </a:lnTo>
                  <a:lnTo>
                    <a:pt x="294513" y="758190"/>
                  </a:lnTo>
                  <a:lnTo>
                    <a:pt x="295376" y="756920"/>
                  </a:lnTo>
                  <a:lnTo>
                    <a:pt x="298208" y="755650"/>
                  </a:lnTo>
                  <a:lnTo>
                    <a:pt x="300151" y="756920"/>
                  </a:lnTo>
                  <a:lnTo>
                    <a:pt x="303974" y="758190"/>
                  </a:lnTo>
                  <a:lnTo>
                    <a:pt x="303974" y="710349"/>
                  </a:lnTo>
                  <a:lnTo>
                    <a:pt x="301040" y="711200"/>
                  </a:lnTo>
                  <a:lnTo>
                    <a:pt x="296557" y="707390"/>
                  </a:lnTo>
                  <a:lnTo>
                    <a:pt x="301205" y="704850"/>
                  </a:lnTo>
                  <a:lnTo>
                    <a:pt x="303517" y="703580"/>
                  </a:lnTo>
                  <a:lnTo>
                    <a:pt x="311670" y="708660"/>
                  </a:lnTo>
                  <a:lnTo>
                    <a:pt x="311670" y="641248"/>
                  </a:lnTo>
                  <a:lnTo>
                    <a:pt x="308889" y="640080"/>
                  </a:lnTo>
                  <a:lnTo>
                    <a:pt x="309206" y="638810"/>
                  </a:lnTo>
                  <a:lnTo>
                    <a:pt x="303199" y="627380"/>
                  </a:lnTo>
                  <a:lnTo>
                    <a:pt x="312851" y="633730"/>
                  </a:lnTo>
                  <a:lnTo>
                    <a:pt x="322275" y="638810"/>
                  </a:lnTo>
                  <a:lnTo>
                    <a:pt x="331101" y="645160"/>
                  </a:lnTo>
                  <a:lnTo>
                    <a:pt x="338924" y="652780"/>
                  </a:lnTo>
                  <a:lnTo>
                    <a:pt x="343865" y="657860"/>
                  </a:lnTo>
                  <a:lnTo>
                    <a:pt x="350291" y="661670"/>
                  </a:lnTo>
                  <a:lnTo>
                    <a:pt x="390486" y="695960"/>
                  </a:lnTo>
                  <a:lnTo>
                    <a:pt x="426275" y="723900"/>
                  </a:lnTo>
                  <a:lnTo>
                    <a:pt x="430847" y="726440"/>
                  </a:lnTo>
                  <a:lnTo>
                    <a:pt x="435229" y="730250"/>
                  </a:lnTo>
                  <a:lnTo>
                    <a:pt x="441286" y="728980"/>
                  </a:lnTo>
                  <a:lnTo>
                    <a:pt x="438759" y="726440"/>
                  </a:lnTo>
                  <a:lnTo>
                    <a:pt x="435317" y="725170"/>
                  </a:lnTo>
                  <a:lnTo>
                    <a:pt x="437045" y="721791"/>
                  </a:lnTo>
                  <a:lnTo>
                    <a:pt x="438251" y="723900"/>
                  </a:lnTo>
                  <a:lnTo>
                    <a:pt x="439813" y="726440"/>
                  </a:lnTo>
                  <a:lnTo>
                    <a:pt x="441286" y="728980"/>
                  </a:lnTo>
                  <a:lnTo>
                    <a:pt x="438150" y="730250"/>
                  </a:lnTo>
                  <a:lnTo>
                    <a:pt x="438670" y="732790"/>
                  </a:lnTo>
                  <a:lnTo>
                    <a:pt x="446087" y="739140"/>
                  </a:lnTo>
                  <a:lnTo>
                    <a:pt x="451713" y="744220"/>
                  </a:lnTo>
                  <a:lnTo>
                    <a:pt x="457441" y="749300"/>
                  </a:lnTo>
                  <a:lnTo>
                    <a:pt x="463296" y="753110"/>
                  </a:lnTo>
                  <a:lnTo>
                    <a:pt x="472897" y="760730"/>
                  </a:lnTo>
                  <a:lnTo>
                    <a:pt x="492340" y="773430"/>
                  </a:lnTo>
                  <a:lnTo>
                    <a:pt x="504825" y="782320"/>
                  </a:lnTo>
                  <a:lnTo>
                    <a:pt x="508266" y="783590"/>
                  </a:lnTo>
                  <a:lnTo>
                    <a:pt x="508736" y="788670"/>
                  </a:lnTo>
                  <a:lnTo>
                    <a:pt x="508889" y="787400"/>
                  </a:lnTo>
                  <a:lnTo>
                    <a:pt x="515137" y="789940"/>
                  </a:lnTo>
                  <a:lnTo>
                    <a:pt x="517652" y="791210"/>
                  </a:lnTo>
                  <a:lnTo>
                    <a:pt x="522770" y="792480"/>
                  </a:lnTo>
                  <a:lnTo>
                    <a:pt x="525335" y="795020"/>
                  </a:lnTo>
                  <a:lnTo>
                    <a:pt x="527723" y="797560"/>
                  </a:lnTo>
                  <a:lnTo>
                    <a:pt x="530466" y="798830"/>
                  </a:lnTo>
                  <a:lnTo>
                    <a:pt x="534149" y="801370"/>
                  </a:lnTo>
                  <a:lnTo>
                    <a:pt x="537946" y="803910"/>
                  </a:lnTo>
                  <a:lnTo>
                    <a:pt x="541985" y="806450"/>
                  </a:lnTo>
                  <a:lnTo>
                    <a:pt x="549490" y="810260"/>
                  </a:lnTo>
                  <a:lnTo>
                    <a:pt x="552818" y="815340"/>
                  </a:lnTo>
                  <a:lnTo>
                    <a:pt x="553593" y="825500"/>
                  </a:lnTo>
                  <a:lnTo>
                    <a:pt x="553593" y="783882"/>
                  </a:lnTo>
                  <a:lnTo>
                    <a:pt x="553288" y="781050"/>
                  </a:lnTo>
                  <a:lnTo>
                    <a:pt x="553008" y="778510"/>
                  </a:lnTo>
                  <a:lnTo>
                    <a:pt x="553440" y="769620"/>
                  </a:lnTo>
                  <a:lnTo>
                    <a:pt x="556374" y="763270"/>
                  </a:lnTo>
                  <a:lnTo>
                    <a:pt x="562902" y="756920"/>
                  </a:lnTo>
                  <a:lnTo>
                    <a:pt x="563092" y="755650"/>
                  </a:lnTo>
                  <a:lnTo>
                    <a:pt x="564616" y="745490"/>
                  </a:lnTo>
                  <a:lnTo>
                    <a:pt x="565251" y="740092"/>
                  </a:lnTo>
                  <a:lnTo>
                    <a:pt x="567994" y="746760"/>
                  </a:lnTo>
                  <a:lnTo>
                    <a:pt x="571817" y="751840"/>
                  </a:lnTo>
                  <a:lnTo>
                    <a:pt x="583730" y="753110"/>
                  </a:lnTo>
                  <a:lnTo>
                    <a:pt x="587298" y="755650"/>
                  </a:lnTo>
                  <a:lnTo>
                    <a:pt x="590943" y="756920"/>
                  </a:lnTo>
                  <a:lnTo>
                    <a:pt x="592645" y="758190"/>
                  </a:lnTo>
                  <a:lnTo>
                    <a:pt x="594715" y="758190"/>
                  </a:lnTo>
                  <a:lnTo>
                    <a:pt x="593331" y="760730"/>
                  </a:lnTo>
                  <a:lnTo>
                    <a:pt x="587590" y="763270"/>
                  </a:lnTo>
                  <a:lnTo>
                    <a:pt x="581647" y="758190"/>
                  </a:lnTo>
                  <a:lnTo>
                    <a:pt x="574319" y="762000"/>
                  </a:lnTo>
                  <a:lnTo>
                    <a:pt x="578472" y="763270"/>
                  </a:lnTo>
                  <a:lnTo>
                    <a:pt x="581190" y="764540"/>
                  </a:lnTo>
                  <a:lnTo>
                    <a:pt x="586854" y="765810"/>
                  </a:lnTo>
                  <a:lnTo>
                    <a:pt x="592658" y="765810"/>
                  </a:lnTo>
                  <a:lnTo>
                    <a:pt x="625017" y="781050"/>
                  </a:lnTo>
                  <a:lnTo>
                    <a:pt x="635736" y="787400"/>
                  </a:lnTo>
                  <a:lnTo>
                    <a:pt x="638340" y="788670"/>
                  </a:lnTo>
                  <a:lnTo>
                    <a:pt x="640511" y="789940"/>
                  </a:lnTo>
                  <a:lnTo>
                    <a:pt x="642797" y="792480"/>
                  </a:lnTo>
                  <a:lnTo>
                    <a:pt x="652576" y="800100"/>
                  </a:lnTo>
                  <a:lnTo>
                    <a:pt x="657466" y="805180"/>
                  </a:lnTo>
                  <a:lnTo>
                    <a:pt x="652780" y="797560"/>
                  </a:lnTo>
                  <a:lnTo>
                    <a:pt x="647712" y="791210"/>
                  </a:lnTo>
                  <a:lnTo>
                    <a:pt x="642061" y="786130"/>
                  </a:lnTo>
                  <a:lnTo>
                    <a:pt x="635609" y="779780"/>
                  </a:lnTo>
                  <a:lnTo>
                    <a:pt x="632155" y="778510"/>
                  </a:lnTo>
                  <a:lnTo>
                    <a:pt x="630402" y="774700"/>
                  </a:lnTo>
                  <a:lnTo>
                    <a:pt x="624598" y="763270"/>
                  </a:lnTo>
                  <a:lnTo>
                    <a:pt x="623303" y="760730"/>
                  </a:lnTo>
                  <a:lnTo>
                    <a:pt x="617893" y="749300"/>
                  </a:lnTo>
                  <a:lnTo>
                    <a:pt x="612381" y="739140"/>
                  </a:lnTo>
                  <a:lnTo>
                    <a:pt x="607606" y="730250"/>
                  </a:lnTo>
                  <a:lnTo>
                    <a:pt x="602830" y="721360"/>
                  </a:lnTo>
                  <a:lnTo>
                    <a:pt x="597941" y="713740"/>
                  </a:lnTo>
                  <a:lnTo>
                    <a:pt x="596277" y="704850"/>
                  </a:lnTo>
                  <a:lnTo>
                    <a:pt x="595960" y="703580"/>
                  </a:lnTo>
                  <a:lnTo>
                    <a:pt x="594741" y="701040"/>
                  </a:lnTo>
                  <a:lnTo>
                    <a:pt x="590080" y="699770"/>
                  </a:lnTo>
                  <a:lnTo>
                    <a:pt x="589508" y="697230"/>
                  </a:lnTo>
                  <a:lnTo>
                    <a:pt x="590372" y="694690"/>
                  </a:lnTo>
                  <a:lnTo>
                    <a:pt x="591502" y="691108"/>
                  </a:lnTo>
                  <a:lnTo>
                    <a:pt x="591464" y="690651"/>
                  </a:lnTo>
                  <a:lnTo>
                    <a:pt x="590372" y="688340"/>
                  </a:lnTo>
                  <a:lnTo>
                    <a:pt x="587908" y="684530"/>
                  </a:lnTo>
                  <a:lnTo>
                    <a:pt x="590105" y="683260"/>
                  </a:lnTo>
                  <a:lnTo>
                    <a:pt x="592175" y="681990"/>
                  </a:lnTo>
                  <a:lnTo>
                    <a:pt x="594741" y="680720"/>
                  </a:lnTo>
                  <a:lnTo>
                    <a:pt x="596036" y="674370"/>
                  </a:lnTo>
                  <a:lnTo>
                    <a:pt x="597992" y="668020"/>
                  </a:lnTo>
                  <a:lnTo>
                    <a:pt x="601891" y="660400"/>
                  </a:lnTo>
                  <a:lnTo>
                    <a:pt x="603821" y="656590"/>
                  </a:lnTo>
                  <a:lnTo>
                    <a:pt x="604913" y="655320"/>
                  </a:lnTo>
                  <a:lnTo>
                    <a:pt x="607187" y="654050"/>
                  </a:lnTo>
                  <a:lnTo>
                    <a:pt x="610425" y="657860"/>
                  </a:lnTo>
                  <a:lnTo>
                    <a:pt x="611365" y="659130"/>
                  </a:lnTo>
                  <a:lnTo>
                    <a:pt x="609015" y="661670"/>
                  </a:lnTo>
                  <a:lnTo>
                    <a:pt x="632231" y="654050"/>
                  </a:lnTo>
                  <a:lnTo>
                    <a:pt x="632015" y="657860"/>
                  </a:lnTo>
                  <a:lnTo>
                    <a:pt x="631456" y="660400"/>
                  </a:lnTo>
                  <a:lnTo>
                    <a:pt x="632345" y="668020"/>
                  </a:lnTo>
                  <a:lnTo>
                    <a:pt x="633984" y="673100"/>
                  </a:lnTo>
                  <a:lnTo>
                    <a:pt x="628015" y="676910"/>
                  </a:lnTo>
                  <a:lnTo>
                    <a:pt x="626033" y="683260"/>
                  </a:lnTo>
                  <a:lnTo>
                    <a:pt x="621245" y="690880"/>
                  </a:lnTo>
                  <a:lnTo>
                    <a:pt x="626389" y="698500"/>
                  </a:lnTo>
                  <a:lnTo>
                    <a:pt x="632040" y="699770"/>
                  </a:lnTo>
                  <a:lnTo>
                    <a:pt x="637844" y="699770"/>
                  </a:lnTo>
                  <a:lnTo>
                    <a:pt x="642378" y="693420"/>
                  </a:lnTo>
                  <a:lnTo>
                    <a:pt x="644893" y="689610"/>
                  </a:lnTo>
                  <a:lnTo>
                    <a:pt x="648919" y="687070"/>
                  </a:lnTo>
                  <a:lnTo>
                    <a:pt x="652221" y="684530"/>
                  </a:lnTo>
                  <a:lnTo>
                    <a:pt x="658698" y="685800"/>
                  </a:lnTo>
                  <a:lnTo>
                    <a:pt x="662355" y="690880"/>
                  </a:lnTo>
                  <a:lnTo>
                    <a:pt x="671614" y="708660"/>
                  </a:lnTo>
                  <a:lnTo>
                    <a:pt x="677951" y="720090"/>
                  </a:lnTo>
                  <a:lnTo>
                    <a:pt x="690537" y="744220"/>
                  </a:lnTo>
                  <a:lnTo>
                    <a:pt x="691426" y="745490"/>
                  </a:lnTo>
                  <a:lnTo>
                    <a:pt x="692010" y="748030"/>
                  </a:lnTo>
                  <a:lnTo>
                    <a:pt x="692772" y="749300"/>
                  </a:lnTo>
                  <a:lnTo>
                    <a:pt x="686727" y="753110"/>
                  </a:lnTo>
                  <a:lnTo>
                    <a:pt x="687260" y="755650"/>
                  </a:lnTo>
                  <a:lnTo>
                    <a:pt x="687819" y="759460"/>
                  </a:lnTo>
                  <a:lnTo>
                    <a:pt x="688987" y="765810"/>
                  </a:lnTo>
                  <a:lnTo>
                    <a:pt x="689584" y="768350"/>
                  </a:lnTo>
                  <a:lnTo>
                    <a:pt x="690346" y="772160"/>
                  </a:lnTo>
                  <a:lnTo>
                    <a:pt x="692746" y="770890"/>
                  </a:lnTo>
                  <a:lnTo>
                    <a:pt x="694690" y="769620"/>
                  </a:lnTo>
                  <a:lnTo>
                    <a:pt x="695896" y="768350"/>
                  </a:lnTo>
                  <a:lnTo>
                    <a:pt x="698461" y="765810"/>
                  </a:lnTo>
                  <a:lnTo>
                    <a:pt x="700570" y="762000"/>
                  </a:lnTo>
                  <a:lnTo>
                    <a:pt x="703021" y="758190"/>
                  </a:lnTo>
                  <a:lnTo>
                    <a:pt x="710260" y="750570"/>
                  </a:lnTo>
                  <a:lnTo>
                    <a:pt x="711936" y="737870"/>
                  </a:lnTo>
                  <a:lnTo>
                    <a:pt x="716953" y="732790"/>
                  </a:lnTo>
                  <a:lnTo>
                    <a:pt x="718324" y="730250"/>
                  </a:lnTo>
                  <a:lnTo>
                    <a:pt x="720356" y="726440"/>
                  </a:lnTo>
                  <a:lnTo>
                    <a:pt x="724979" y="727710"/>
                  </a:lnTo>
                  <a:lnTo>
                    <a:pt x="728611" y="730250"/>
                  </a:lnTo>
                  <a:lnTo>
                    <a:pt x="732421" y="730250"/>
                  </a:lnTo>
                  <a:lnTo>
                    <a:pt x="738632" y="731520"/>
                  </a:lnTo>
                  <a:lnTo>
                    <a:pt x="744740" y="734060"/>
                  </a:lnTo>
                  <a:lnTo>
                    <a:pt x="751014" y="735330"/>
                  </a:lnTo>
                  <a:lnTo>
                    <a:pt x="757732" y="734060"/>
                  </a:lnTo>
                  <a:lnTo>
                    <a:pt x="773328" y="734060"/>
                  </a:lnTo>
                  <a:lnTo>
                    <a:pt x="788276" y="730250"/>
                  </a:lnTo>
                  <a:lnTo>
                    <a:pt x="797179" y="726440"/>
                  </a:lnTo>
                  <a:lnTo>
                    <a:pt x="803122" y="723900"/>
                  </a:lnTo>
                  <a:lnTo>
                    <a:pt x="818438" y="716280"/>
                  </a:lnTo>
                  <a:lnTo>
                    <a:pt x="814895" y="721360"/>
                  </a:lnTo>
                  <a:lnTo>
                    <a:pt x="813054" y="722630"/>
                  </a:lnTo>
                  <a:lnTo>
                    <a:pt x="809866" y="727710"/>
                  </a:lnTo>
                  <a:lnTo>
                    <a:pt x="808583" y="728980"/>
                  </a:lnTo>
                  <a:lnTo>
                    <a:pt x="807161" y="731520"/>
                  </a:lnTo>
                  <a:lnTo>
                    <a:pt x="808812" y="731520"/>
                  </a:lnTo>
                  <a:lnTo>
                    <a:pt x="810653" y="732790"/>
                  </a:lnTo>
                  <a:lnTo>
                    <a:pt x="812101" y="732790"/>
                  </a:lnTo>
                  <a:lnTo>
                    <a:pt x="813295" y="734060"/>
                  </a:lnTo>
                  <a:lnTo>
                    <a:pt x="814044" y="735330"/>
                  </a:lnTo>
                  <a:lnTo>
                    <a:pt x="815479" y="737870"/>
                  </a:lnTo>
                  <a:lnTo>
                    <a:pt x="810539" y="749300"/>
                  </a:lnTo>
                  <a:lnTo>
                    <a:pt x="817384" y="762000"/>
                  </a:lnTo>
                  <a:lnTo>
                    <a:pt x="822350" y="759460"/>
                  </a:lnTo>
                  <a:lnTo>
                    <a:pt x="824826" y="759460"/>
                  </a:lnTo>
                  <a:lnTo>
                    <a:pt x="827328" y="763270"/>
                  </a:lnTo>
                  <a:lnTo>
                    <a:pt x="825919" y="765810"/>
                  </a:lnTo>
                  <a:lnTo>
                    <a:pt x="821829" y="768350"/>
                  </a:lnTo>
                  <a:lnTo>
                    <a:pt x="817486" y="762000"/>
                  </a:lnTo>
                  <a:lnTo>
                    <a:pt x="817270" y="764540"/>
                  </a:lnTo>
                  <a:lnTo>
                    <a:pt x="816343" y="767080"/>
                  </a:lnTo>
                  <a:lnTo>
                    <a:pt x="818375" y="777240"/>
                  </a:lnTo>
                  <a:lnTo>
                    <a:pt x="818159" y="777570"/>
                  </a:lnTo>
                  <a:lnTo>
                    <a:pt x="818159" y="820420"/>
                  </a:lnTo>
                  <a:lnTo>
                    <a:pt x="813866" y="825500"/>
                  </a:lnTo>
                  <a:lnTo>
                    <a:pt x="810818" y="824230"/>
                  </a:lnTo>
                  <a:lnTo>
                    <a:pt x="805980" y="825068"/>
                  </a:lnTo>
                  <a:lnTo>
                    <a:pt x="806665" y="824230"/>
                  </a:lnTo>
                  <a:lnTo>
                    <a:pt x="807707" y="822960"/>
                  </a:lnTo>
                  <a:lnTo>
                    <a:pt x="810742" y="824230"/>
                  </a:lnTo>
                  <a:lnTo>
                    <a:pt x="812584" y="822960"/>
                  </a:lnTo>
                  <a:lnTo>
                    <a:pt x="814425" y="822960"/>
                  </a:lnTo>
                  <a:lnTo>
                    <a:pt x="818159" y="820420"/>
                  </a:lnTo>
                  <a:lnTo>
                    <a:pt x="818159" y="777570"/>
                  </a:lnTo>
                  <a:lnTo>
                    <a:pt x="818057" y="777735"/>
                  </a:lnTo>
                  <a:lnTo>
                    <a:pt x="818057" y="807720"/>
                  </a:lnTo>
                  <a:lnTo>
                    <a:pt x="818032" y="808990"/>
                  </a:lnTo>
                  <a:lnTo>
                    <a:pt x="816940" y="808990"/>
                  </a:lnTo>
                  <a:lnTo>
                    <a:pt x="817079" y="807720"/>
                  </a:lnTo>
                  <a:lnTo>
                    <a:pt x="818057" y="807720"/>
                  </a:lnTo>
                  <a:lnTo>
                    <a:pt x="818057" y="777735"/>
                  </a:lnTo>
                  <a:lnTo>
                    <a:pt x="815035" y="782320"/>
                  </a:lnTo>
                  <a:lnTo>
                    <a:pt x="810742" y="784860"/>
                  </a:lnTo>
                  <a:lnTo>
                    <a:pt x="803897" y="787400"/>
                  </a:lnTo>
                  <a:lnTo>
                    <a:pt x="803122" y="792480"/>
                  </a:lnTo>
                  <a:lnTo>
                    <a:pt x="802690" y="800100"/>
                  </a:lnTo>
                  <a:lnTo>
                    <a:pt x="802843" y="801370"/>
                  </a:lnTo>
                  <a:lnTo>
                    <a:pt x="802894" y="803910"/>
                  </a:lnTo>
                  <a:lnTo>
                    <a:pt x="802360" y="803706"/>
                  </a:lnTo>
                  <a:lnTo>
                    <a:pt x="802360" y="825982"/>
                  </a:lnTo>
                  <a:lnTo>
                    <a:pt x="800481" y="826770"/>
                  </a:lnTo>
                  <a:lnTo>
                    <a:pt x="798042" y="830580"/>
                  </a:lnTo>
                  <a:lnTo>
                    <a:pt x="794588" y="828040"/>
                  </a:lnTo>
                  <a:lnTo>
                    <a:pt x="790625" y="830033"/>
                  </a:lnTo>
                  <a:lnTo>
                    <a:pt x="790625" y="882650"/>
                  </a:lnTo>
                  <a:lnTo>
                    <a:pt x="788530" y="887730"/>
                  </a:lnTo>
                  <a:lnTo>
                    <a:pt x="785431" y="882650"/>
                  </a:lnTo>
                  <a:lnTo>
                    <a:pt x="785622" y="876706"/>
                  </a:lnTo>
                  <a:lnTo>
                    <a:pt x="788276" y="878840"/>
                  </a:lnTo>
                  <a:lnTo>
                    <a:pt x="790625" y="882650"/>
                  </a:lnTo>
                  <a:lnTo>
                    <a:pt x="790625" y="830033"/>
                  </a:lnTo>
                  <a:lnTo>
                    <a:pt x="790359" y="830173"/>
                  </a:lnTo>
                  <a:lnTo>
                    <a:pt x="790359" y="868680"/>
                  </a:lnTo>
                  <a:lnTo>
                    <a:pt x="790041" y="871220"/>
                  </a:lnTo>
                  <a:lnTo>
                    <a:pt x="785520" y="875868"/>
                  </a:lnTo>
                  <a:lnTo>
                    <a:pt x="783628" y="868680"/>
                  </a:lnTo>
                  <a:lnTo>
                    <a:pt x="776135" y="867410"/>
                  </a:lnTo>
                  <a:lnTo>
                    <a:pt x="768565" y="862330"/>
                  </a:lnTo>
                  <a:lnTo>
                    <a:pt x="766673" y="861060"/>
                  </a:lnTo>
                  <a:lnTo>
                    <a:pt x="761161" y="859790"/>
                  </a:lnTo>
                  <a:lnTo>
                    <a:pt x="751052" y="857250"/>
                  </a:lnTo>
                  <a:lnTo>
                    <a:pt x="748677" y="853440"/>
                  </a:lnTo>
                  <a:lnTo>
                    <a:pt x="747610" y="850900"/>
                  </a:lnTo>
                  <a:lnTo>
                    <a:pt x="746531" y="848360"/>
                  </a:lnTo>
                  <a:lnTo>
                    <a:pt x="750112" y="848360"/>
                  </a:lnTo>
                  <a:lnTo>
                    <a:pt x="758837" y="853440"/>
                  </a:lnTo>
                  <a:lnTo>
                    <a:pt x="766660" y="857250"/>
                  </a:lnTo>
                  <a:lnTo>
                    <a:pt x="774776" y="861060"/>
                  </a:lnTo>
                  <a:lnTo>
                    <a:pt x="783348" y="864870"/>
                  </a:lnTo>
                  <a:lnTo>
                    <a:pt x="785190" y="864870"/>
                  </a:lnTo>
                  <a:lnTo>
                    <a:pt x="786053" y="866140"/>
                  </a:lnTo>
                  <a:lnTo>
                    <a:pt x="790359" y="868680"/>
                  </a:lnTo>
                  <a:lnTo>
                    <a:pt x="790359" y="830173"/>
                  </a:lnTo>
                  <a:lnTo>
                    <a:pt x="789533" y="830580"/>
                  </a:lnTo>
                  <a:lnTo>
                    <a:pt x="785634" y="831850"/>
                  </a:lnTo>
                  <a:lnTo>
                    <a:pt x="788809" y="828040"/>
                  </a:lnTo>
                  <a:lnTo>
                    <a:pt x="790270" y="824230"/>
                  </a:lnTo>
                  <a:lnTo>
                    <a:pt x="794499" y="828040"/>
                  </a:lnTo>
                  <a:lnTo>
                    <a:pt x="797280" y="826770"/>
                  </a:lnTo>
                  <a:lnTo>
                    <a:pt x="800011" y="824230"/>
                  </a:lnTo>
                  <a:lnTo>
                    <a:pt x="802360" y="825982"/>
                  </a:lnTo>
                  <a:lnTo>
                    <a:pt x="802360" y="803706"/>
                  </a:lnTo>
                  <a:lnTo>
                    <a:pt x="796277" y="801370"/>
                  </a:lnTo>
                  <a:lnTo>
                    <a:pt x="791337" y="803910"/>
                  </a:lnTo>
                  <a:lnTo>
                    <a:pt x="785190" y="814070"/>
                  </a:lnTo>
                  <a:lnTo>
                    <a:pt x="781786" y="817880"/>
                  </a:lnTo>
                  <a:lnTo>
                    <a:pt x="778789" y="822960"/>
                  </a:lnTo>
                  <a:lnTo>
                    <a:pt x="771258" y="820420"/>
                  </a:lnTo>
                  <a:lnTo>
                    <a:pt x="769010" y="815340"/>
                  </a:lnTo>
                  <a:lnTo>
                    <a:pt x="769124" y="796290"/>
                  </a:lnTo>
                  <a:lnTo>
                    <a:pt x="769213" y="788670"/>
                  </a:lnTo>
                  <a:lnTo>
                    <a:pt x="765733" y="788670"/>
                  </a:lnTo>
                  <a:lnTo>
                    <a:pt x="762558" y="787400"/>
                  </a:lnTo>
                  <a:lnTo>
                    <a:pt x="761669" y="787057"/>
                  </a:lnTo>
                  <a:lnTo>
                    <a:pt x="761669" y="836930"/>
                  </a:lnTo>
                  <a:lnTo>
                    <a:pt x="760844" y="838200"/>
                  </a:lnTo>
                  <a:lnTo>
                    <a:pt x="759167" y="838200"/>
                  </a:lnTo>
                  <a:lnTo>
                    <a:pt x="759714" y="836930"/>
                  </a:lnTo>
                  <a:lnTo>
                    <a:pt x="761669" y="836930"/>
                  </a:lnTo>
                  <a:lnTo>
                    <a:pt x="761669" y="787057"/>
                  </a:lnTo>
                  <a:lnTo>
                    <a:pt x="759269" y="786130"/>
                  </a:lnTo>
                  <a:lnTo>
                    <a:pt x="752970" y="784860"/>
                  </a:lnTo>
                  <a:lnTo>
                    <a:pt x="749274" y="787400"/>
                  </a:lnTo>
                  <a:lnTo>
                    <a:pt x="748055" y="801370"/>
                  </a:lnTo>
                  <a:lnTo>
                    <a:pt x="745909" y="807720"/>
                  </a:lnTo>
                  <a:lnTo>
                    <a:pt x="740587" y="814070"/>
                  </a:lnTo>
                  <a:lnTo>
                    <a:pt x="742213" y="820420"/>
                  </a:lnTo>
                  <a:lnTo>
                    <a:pt x="745667" y="834390"/>
                  </a:lnTo>
                  <a:lnTo>
                    <a:pt x="745185" y="834390"/>
                  </a:lnTo>
                  <a:lnTo>
                    <a:pt x="745185" y="842010"/>
                  </a:lnTo>
                  <a:lnTo>
                    <a:pt x="744740" y="843280"/>
                  </a:lnTo>
                  <a:lnTo>
                    <a:pt x="740791" y="843280"/>
                  </a:lnTo>
                  <a:lnTo>
                    <a:pt x="741400" y="842010"/>
                  </a:lnTo>
                  <a:lnTo>
                    <a:pt x="741870" y="840740"/>
                  </a:lnTo>
                  <a:lnTo>
                    <a:pt x="742162" y="842010"/>
                  </a:lnTo>
                  <a:lnTo>
                    <a:pt x="745185" y="842010"/>
                  </a:lnTo>
                  <a:lnTo>
                    <a:pt x="745185" y="834390"/>
                  </a:lnTo>
                  <a:lnTo>
                    <a:pt x="744105" y="834390"/>
                  </a:lnTo>
                  <a:lnTo>
                    <a:pt x="741768" y="836930"/>
                  </a:lnTo>
                  <a:lnTo>
                    <a:pt x="735495" y="837996"/>
                  </a:lnTo>
                  <a:lnTo>
                    <a:pt x="735495" y="861060"/>
                  </a:lnTo>
                  <a:lnTo>
                    <a:pt x="733386" y="860602"/>
                  </a:lnTo>
                  <a:lnTo>
                    <a:pt x="733386" y="873760"/>
                  </a:lnTo>
                  <a:lnTo>
                    <a:pt x="733272" y="875030"/>
                  </a:lnTo>
                  <a:lnTo>
                    <a:pt x="732002" y="875030"/>
                  </a:lnTo>
                  <a:lnTo>
                    <a:pt x="732129" y="872490"/>
                  </a:lnTo>
                  <a:lnTo>
                    <a:pt x="733323" y="872490"/>
                  </a:lnTo>
                  <a:lnTo>
                    <a:pt x="733386" y="873760"/>
                  </a:lnTo>
                  <a:lnTo>
                    <a:pt x="733386" y="860602"/>
                  </a:lnTo>
                  <a:lnTo>
                    <a:pt x="729767" y="859790"/>
                  </a:lnTo>
                  <a:lnTo>
                    <a:pt x="725436" y="852678"/>
                  </a:lnTo>
                  <a:lnTo>
                    <a:pt x="725436" y="883920"/>
                  </a:lnTo>
                  <a:lnTo>
                    <a:pt x="721474" y="883920"/>
                  </a:lnTo>
                  <a:lnTo>
                    <a:pt x="719899" y="882650"/>
                  </a:lnTo>
                  <a:lnTo>
                    <a:pt x="713740" y="878840"/>
                  </a:lnTo>
                  <a:lnTo>
                    <a:pt x="708240" y="873760"/>
                  </a:lnTo>
                  <a:lnTo>
                    <a:pt x="703313" y="868680"/>
                  </a:lnTo>
                  <a:lnTo>
                    <a:pt x="698906" y="862330"/>
                  </a:lnTo>
                  <a:lnTo>
                    <a:pt x="700392" y="863600"/>
                  </a:lnTo>
                  <a:lnTo>
                    <a:pt x="702195" y="863600"/>
                  </a:lnTo>
                  <a:lnTo>
                    <a:pt x="703313" y="864870"/>
                  </a:lnTo>
                  <a:lnTo>
                    <a:pt x="709079" y="869950"/>
                  </a:lnTo>
                  <a:lnTo>
                    <a:pt x="714565" y="876300"/>
                  </a:lnTo>
                  <a:lnTo>
                    <a:pt x="721639" y="882650"/>
                  </a:lnTo>
                  <a:lnTo>
                    <a:pt x="723734" y="882650"/>
                  </a:lnTo>
                  <a:lnTo>
                    <a:pt x="725436" y="883920"/>
                  </a:lnTo>
                  <a:lnTo>
                    <a:pt x="725436" y="852678"/>
                  </a:lnTo>
                  <a:lnTo>
                    <a:pt x="724357" y="850900"/>
                  </a:lnTo>
                  <a:lnTo>
                    <a:pt x="729932" y="852170"/>
                  </a:lnTo>
                  <a:lnTo>
                    <a:pt x="735495" y="861060"/>
                  </a:lnTo>
                  <a:lnTo>
                    <a:pt x="735495" y="837996"/>
                  </a:lnTo>
                  <a:lnTo>
                    <a:pt x="734275" y="838200"/>
                  </a:lnTo>
                  <a:lnTo>
                    <a:pt x="731608" y="838200"/>
                  </a:lnTo>
                  <a:lnTo>
                    <a:pt x="731608" y="843280"/>
                  </a:lnTo>
                  <a:lnTo>
                    <a:pt x="730961" y="844550"/>
                  </a:lnTo>
                  <a:lnTo>
                    <a:pt x="727786" y="844550"/>
                  </a:lnTo>
                  <a:lnTo>
                    <a:pt x="728484" y="843280"/>
                  </a:lnTo>
                  <a:lnTo>
                    <a:pt x="729132" y="842010"/>
                  </a:lnTo>
                  <a:lnTo>
                    <a:pt x="730631" y="842010"/>
                  </a:lnTo>
                  <a:lnTo>
                    <a:pt x="731456" y="843280"/>
                  </a:lnTo>
                  <a:lnTo>
                    <a:pt x="731608" y="843280"/>
                  </a:lnTo>
                  <a:lnTo>
                    <a:pt x="731608" y="838200"/>
                  </a:lnTo>
                  <a:lnTo>
                    <a:pt x="723468" y="838200"/>
                  </a:lnTo>
                  <a:lnTo>
                    <a:pt x="722782" y="836930"/>
                  </a:lnTo>
                  <a:lnTo>
                    <a:pt x="720763" y="833120"/>
                  </a:lnTo>
                  <a:lnTo>
                    <a:pt x="719239" y="829310"/>
                  </a:lnTo>
                  <a:lnTo>
                    <a:pt x="717715" y="830580"/>
                  </a:lnTo>
                  <a:lnTo>
                    <a:pt x="715835" y="830580"/>
                  </a:lnTo>
                  <a:lnTo>
                    <a:pt x="713028" y="834390"/>
                  </a:lnTo>
                  <a:lnTo>
                    <a:pt x="710615" y="836930"/>
                  </a:lnTo>
                  <a:lnTo>
                    <a:pt x="706564" y="835660"/>
                  </a:lnTo>
                  <a:lnTo>
                    <a:pt x="701255" y="835660"/>
                  </a:lnTo>
                  <a:lnTo>
                    <a:pt x="696950" y="833120"/>
                  </a:lnTo>
                  <a:lnTo>
                    <a:pt x="692162" y="824230"/>
                  </a:lnTo>
                  <a:lnTo>
                    <a:pt x="690829" y="820420"/>
                  </a:lnTo>
                  <a:lnTo>
                    <a:pt x="690372" y="819150"/>
                  </a:lnTo>
                  <a:lnTo>
                    <a:pt x="688111" y="814070"/>
                  </a:lnTo>
                  <a:lnTo>
                    <a:pt x="683310" y="817283"/>
                  </a:lnTo>
                  <a:lnTo>
                    <a:pt x="683310" y="845820"/>
                  </a:lnTo>
                  <a:lnTo>
                    <a:pt x="683310" y="847090"/>
                  </a:lnTo>
                  <a:lnTo>
                    <a:pt x="682866" y="847090"/>
                  </a:lnTo>
                  <a:lnTo>
                    <a:pt x="682015" y="848360"/>
                  </a:lnTo>
                  <a:lnTo>
                    <a:pt x="677265" y="848360"/>
                  </a:lnTo>
                  <a:lnTo>
                    <a:pt x="678383" y="845820"/>
                  </a:lnTo>
                  <a:lnTo>
                    <a:pt x="679513" y="844550"/>
                  </a:lnTo>
                  <a:lnTo>
                    <a:pt x="680974" y="843280"/>
                  </a:lnTo>
                  <a:lnTo>
                    <a:pt x="682853" y="844550"/>
                  </a:lnTo>
                  <a:lnTo>
                    <a:pt x="683310" y="845820"/>
                  </a:lnTo>
                  <a:lnTo>
                    <a:pt x="683310" y="817283"/>
                  </a:lnTo>
                  <a:lnTo>
                    <a:pt x="678599" y="820420"/>
                  </a:lnTo>
                  <a:lnTo>
                    <a:pt x="676719" y="820420"/>
                  </a:lnTo>
                  <a:lnTo>
                    <a:pt x="676719" y="848233"/>
                  </a:lnTo>
                  <a:lnTo>
                    <a:pt x="675487" y="847090"/>
                  </a:lnTo>
                  <a:lnTo>
                    <a:pt x="674052" y="847090"/>
                  </a:lnTo>
                  <a:lnTo>
                    <a:pt x="672312" y="845820"/>
                  </a:lnTo>
                  <a:lnTo>
                    <a:pt x="672198" y="844550"/>
                  </a:lnTo>
                  <a:lnTo>
                    <a:pt x="672045" y="843280"/>
                  </a:lnTo>
                  <a:lnTo>
                    <a:pt x="675271" y="843280"/>
                  </a:lnTo>
                  <a:lnTo>
                    <a:pt x="675576" y="844550"/>
                  </a:lnTo>
                  <a:lnTo>
                    <a:pt x="676249" y="845820"/>
                  </a:lnTo>
                  <a:lnTo>
                    <a:pt x="676376" y="847090"/>
                  </a:lnTo>
                  <a:lnTo>
                    <a:pt x="676719" y="848233"/>
                  </a:lnTo>
                  <a:lnTo>
                    <a:pt x="676719" y="820420"/>
                  </a:lnTo>
                  <a:lnTo>
                    <a:pt x="675754" y="820420"/>
                  </a:lnTo>
                  <a:lnTo>
                    <a:pt x="670687" y="815340"/>
                  </a:lnTo>
                  <a:lnTo>
                    <a:pt x="666483" y="811530"/>
                  </a:lnTo>
                  <a:lnTo>
                    <a:pt x="660641" y="806450"/>
                  </a:lnTo>
                  <a:lnTo>
                    <a:pt x="658596" y="805180"/>
                  </a:lnTo>
                  <a:lnTo>
                    <a:pt x="657466" y="805180"/>
                  </a:lnTo>
                  <a:lnTo>
                    <a:pt x="656844" y="805180"/>
                  </a:lnTo>
                  <a:lnTo>
                    <a:pt x="662381" y="815340"/>
                  </a:lnTo>
                  <a:lnTo>
                    <a:pt x="659028" y="814070"/>
                  </a:lnTo>
                  <a:lnTo>
                    <a:pt x="656348" y="814070"/>
                  </a:lnTo>
                  <a:lnTo>
                    <a:pt x="659244" y="821690"/>
                  </a:lnTo>
                  <a:lnTo>
                    <a:pt x="664654" y="831850"/>
                  </a:lnTo>
                  <a:lnTo>
                    <a:pt x="666457" y="834390"/>
                  </a:lnTo>
                  <a:lnTo>
                    <a:pt x="667512" y="838200"/>
                  </a:lnTo>
                  <a:lnTo>
                    <a:pt x="665822" y="842010"/>
                  </a:lnTo>
                  <a:lnTo>
                    <a:pt x="664095" y="841387"/>
                  </a:lnTo>
                  <a:lnTo>
                    <a:pt x="664095" y="842010"/>
                  </a:lnTo>
                  <a:lnTo>
                    <a:pt x="662876" y="843280"/>
                  </a:lnTo>
                  <a:lnTo>
                    <a:pt x="662444" y="843280"/>
                  </a:lnTo>
                  <a:lnTo>
                    <a:pt x="662533" y="842010"/>
                  </a:lnTo>
                  <a:lnTo>
                    <a:pt x="664095" y="842010"/>
                  </a:lnTo>
                  <a:lnTo>
                    <a:pt x="664095" y="841387"/>
                  </a:lnTo>
                  <a:lnTo>
                    <a:pt x="658799" y="839470"/>
                  </a:lnTo>
                  <a:lnTo>
                    <a:pt x="654405" y="843280"/>
                  </a:lnTo>
                  <a:lnTo>
                    <a:pt x="651662" y="849630"/>
                  </a:lnTo>
                  <a:lnTo>
                    <a:pt x="653910" y="850900"/>
                  </a:lnTo>
                  <a:lnTo>
                    <a:pt x="656259" y="853440"/>
                  </a:lnTo>
                  <a:lnTo>
                    <a:pt x="659307" y="854710"/>
                  </a:lnTo>
                  <a:lnTo>
                    <a:pt x="658101" y="858520"/>
                  </a:lnTo>
                  <a:lnTo>
                    <a:pt x="656958" y="861060"/>
                  </a:lnTo>
                  <a:lnTo>
                    <a:pt x="654888" y="866140"/>
                  </a:lnTo>
                  <a:lnTo>
                    <a:pt x="651814" y="867410"/>
                  </a:lnTo>
                  <a:lnTo>
                    <a:pt x="655066" y="871220"/>
                  </a:lnTo>
                  <a:lnTo>
                    <a:pt x="661060" y="866140"/>
                  </a:lnTo>
                  <a:lnTo>
                    <a:pt x="667575" y="863600"/>
                  </a:lnTo>
                  <a:lnTo>
                    <a:pt x="674420" y="862330"/>
                  </a:lnTo>
                  <a:lnTo>
                    <a:pt x="681443" y="859790"/>
                  </a:lnTo>
                  <a:lnTo>
                    <a:pt x="684822" y="862330"/>
                  </a:lnTo>
                  <a:lnTo>
                    <a:pt x="688086" y="864870"/>
                  </a:lnTo>
                  <a:lnTo>
                    <a:pt x="752868" y="918210"/>
                  </a:lnTo>
                  <a:lnTo>
                    <a:pt x="769188" y="929640"/>
                  </a:lnTo>
                  <a:lnTo>
                    <a:pt x="803935" y="951230"/>
                  </a:lnTo>
                  <a:lnTo>
                    <a:pt x="850315" y="969010"/>
                  </a:lnTo>
                  <a:lnTo>
                    <a:pt x="873010" y="975360"/>
                  </a:lnTo>
                  <a:lnTo>
                    <a:pt x="873010" y="961390"/>
                  </a:lnTo>
                  <a:lnTo>
                    <a:pt x="870178" y="960120"/>
                  </a:lnTo>
                  <a:lnTo>
                    <a:pt x="864527" y="958850"/>
                  </a:lnTo>
                  <a:lnTo>
                    <a:pt x="858075" y="956310"/>
                  </a:lnTo>
                  <a:lnTo>
                    <a:pt x="853871" y="952500"/>
                  </a:lnTo>
                  <a:lnTo>
                    <a:pt x="849452" y="950023"/>
                  </a:lnTo>
                  <a:lnTo>
                    <a:pt x="849452" y="958850"/>
                  </a:lnTo>
                  <a:lnTo>
                    <a:pt x="848804" y="958850"/>
                  </a:lnTo>
                  <a:lnTo>
                    <a:pt x="848194" y="960120"/>
                  </a:lnTo>
                  <a:lnTo>
                    <a:pt x="847064" y="958850"/>
                  </a:lnTo>
                  <a:lnTo>
                    <a:pt x="844321" y="958850"/>
                  </a:lnTo>
                  <a:lnTo>
                    <a:pt x="844384" y="957580"/>
                  </a:lnTo>
                  <a:lnTo>
                    <a:pt x="845591" y="957580"/>
                  </a:lnTo>
                  <a:lnTo>
                    <a:pt x="846924" y="956310"/>
                  </a:lnTo>
                  <a:lnTo>
                    <a:pt x="848702" y="956310"/>
                  </a:lnTo>
                  <a:lnTo>
                    <a:pt x="849109" y="957580"/>
                  </a:lnTo>
                  <a:lnTo>
                    <a:pt x="849452" y="958850"/>
                  </a:lnTo>
                  <a:lnTo>
                    <a:pt x="849452" y="950023"/>
                  </a:lnTo>
                  <a:lnTo>
                    <a:pt x="847077" y="948690"/>
                  </a:lnTo>
                  <a:lnTo>
                    <a:pt x="839812" y="944880"/>
                  </a:lnTo>
                  <a:lnTo>
                    <a:pt x="837285" y="943610"/>
                  </a:lnTo>
                  <a:lnTo>
                    <a:pt x="832243" y="941070"/>
                  </a:lnTo>
                  <a:lnTo>
                    <a:pt x="824496" y="938530"/>
                  </a:lnTo>
                  <a:lnTo>
                    <a:pt x="819569" y="937260"/>
                  </a:lnTo>
                  <a:lnTo>
                    <a:pt x="816013" y="933450"/>
                  </a:lnTo>
                  <a:lnTo>
                    <a:pt x="807974" y="928878"/>
                  </a:lnTo>
                  <a:lnTo>
                    <a:pt x="807974" y="944880"/>
                  </a:lnTo>
                  <a:lnTo>
                    <a:pt x="806183" y="944880"/>
                  </a:lnTo>
                  <a:lnTo>
                    <a:pt x="806373" y="943610"/>
                  </a:lnTo>
                  <a:lnTo>
                    <a:pt x="807885" y="943610"/>
                  </a:lnTo>
                  <a:lnTo>
                    <a:pt x="807974" y="944880"/>
                  </a:lnTo>
                  <a:lnTo>
                    <a:pt x="807974" y="928878"/>
                  </a:lnTo>
                  <a:lnTo>
                    <a:pt x="807097" y="928370"/>
                  </a:lnTo>
                  <a:lnTo>
                    <a:pt x="801446" y="927100"/>
                  </a:lnTo>
                  <a:lnTo>
                    <a:pt x="796531" y="924560"/>
                  </a:lnTo>
                  <a:lnTo>
                    <a:pt x="794524" y="924560"/>
                  </a:lnTo>
                  <a:lnTo>
                    <a:pt x="793242" y="922020"/>
                  </a:lnTo>
                  <a:lnTo>
                    <a:pt x="791845" y="919480"/>
                  </a:lnTo>
                  <a:lnTo>
                    <a:pt x="791019" y="918210"/>
                  </a:lnTo>
                  <a:lnTo>
                    <a:pt x="788504" y="914400"/>
                  </a:lnTo>
                  <a:lnTo>
                    <a:pt x="784758" y="911860"/>
                  </a:lnTo>
                  <a:lnTo>
                    <a:pt x="772172" y="911860"/>
                  </a:lnTo>
                  <a:lnTo>
                    <a:pt x="766826" y="908050"/>
                  </a:lnTo>
                  <a:lnTo>
                    <a:pt x="765759" y="907135"/>
                  </a:lnTo>
                  <a:lnTo>
                    <a:pt x="765759" y="918210"/>
                  </a:lnTo>
                  <a:lnTo>
                    <a:pt x="765035" y="919480"/>
                  </a:lnTo>
                  <a:lnTo>
                    <a:pt x="765035" y="918210"/>
                  </a:lnTo>
                  <a:lnTo>
                    <a:pt x="765759" y="918210"/>
                  </a:lnTo>
                  <a:lnTo>
                    <a:pt x="765759" y="907135"/>
                  </a:lnTo>
                  <a:lnTo>
                    <a:pt x="762406" y="904240"/>
                  </a:lnTo>
                  <a:lnTo>
                    <a:pt x="760310" y="901700"/>
                  </a:lnTo>
                  <a:lnTo>
                    <a:pt x="758202" y="899160"/>
                  </a:lnTo>
                  <a:lnTo>
                    <a:pt x="752017" y="896620"/>
                  </a:lnTo>
                  <a:lnTo>
                    <a:pt x="750811" y="892810"/>
                  </a:lnTo>
                  <a:lnTo>
                    <a:pt x="748385" y="885190"/>
                  </a:lnTo>
                  <a:lnTo>
                    <a:pt x="746277" y="883920"/>
                  </a:lnTo>
                  <a:lnTo>
                    <a:pt x="746023" y="883767"/>
                  </a:lnTo>
                  <a:lnTo>
                    <a:pt x="746023" y="901700"/>
                  </a:lnTo>
                  <a:lnTo>
                    <a:pt x="740359" y="901700"/>
                  </a:lnTo>
                  <a:lnTo>
                    <a:pt x="737400" y="900430"/>
                  </a:lnTo>
                  <a:lnTo>
                    <a:pt x="732155" y="895350"/>
                  </a:lnTo>
                  <a:lnTo>
                    <a:pt x="729894" y="891540"/>
                  </a:lnTo>
                  <a:lnTo>
                    <a:pt x="727837" y="887945"/>
                  </a:lnTo>
                  <a:lnTo>
                    <a:pt x="732917" y="890270"/>
                  </a:lnTo>
                  <a:lnTo>
                    <a:pt x="732155" y="895350"/>
                  </a:lnTo>
                  <a:lnTo>
                    <a:pt x="738530" y="892810"/>
                  </a:lnTo>
                  <a:lnTo>
                    <a:pt x="741400" y="897890"/>
                  </a:lnTo>
                  <a:lnTo>
                    <a:pt x="746023" y="901700"/>
                  </a:lnTo>
                  <a:lnTo>
                    <a:pt x="746023" y="883767"/>
                  </a:lnTo>
                  <a:lnTo>
                    <a:pt x="742061" y="881380"/>
                  </a:lnTo>
                  <a:lnTo>
                    <a:pt x="741057" y="875030"/>
                  </a:lnTo>
                  <a:lnTo>
                    <a:pt x="740765" y="872490"/>
                  </a:lnTo>
                  <a:lnTo>
                    <a:pt x="737527" y="871220"/>
                  </a:lnTo>
                  <a:lnTo>
                    <a:pt x="740397" y="867410"/>
                  </a:lnTo>
                  <a:lnTo>
                    <a:pt x="745705" y="867410"/>
                  </a:lnTo>
                  <a:lnTo>
                    <a:pt x="748969" y="871220"/>
                  </a:lnTo>
                  <a:lnTo>
                    <a:pt x="756183" y="877570"/>
                  </a:lnTo>
                  <a:lnTo>
                    <a:pt x="759079" y="881380"/>
                  </a:lnTo>
                  <a:lnTo>
                    <a:pt x="762927" y="883920"/>
                  </a:lnTo>
                  <a:lnTo>
                    <a:pt x="769073" y="887730"/>
                  </a:lnTo>
                  <a:lnTo>
                    <a:pt x="774928" y="890270"/>
                  </a:lnTo>
                  <a:lnTo>
                    <a:pt x="781215" y="897890"/>
                  </a:lnTo>
                  <a:lnTo>
                    <a:pt x="783602" y="899160"/>
                  </a:lnTo>
                  <a:lnTo>
                    <a:pt x="787247" y="901700"/>
                  </a:lnTo>
                  <a:lnTo>
                    <a:pt x="788695" y="902970"/>
                  </a:lnTo>
                  <a:lnTo>
                    <a:pt x="790498" y="904240"/>
                  </a:lnTo>
                  <a:lnTo>
                    <a:pt x="797775" y="904240"/>
                  </a:lnTo>
                  <a:lnTo>
                    <a:pt x="799757" y="905510"/>
                  </a:lnTo>
                  <a:lnTo>
                    <a:pt x="799871" y="910590"/>
                  </a:lnTo>
                  <a:lnTo>
                    <a:pt x="803897" y="906780"/>
                  </a:lnTo>
                  <a:lnTo>
                    <a:pt x="803249" y="904240"/>
                  </a:lnTo>
                  <a:lnTo>
                    <a:pt x="802398" y="902970"/>
                  </a:lnTo>
                  <a:lnTo>
                    <a:pt x="801725" y="901700"/>
                  </a:lnTo>
                  <a:lnTo>
                    <a:pt x="800823" y="899160"/>
                  </a:lnTo>
                  <a:lnTo>
                    <a:pt x="800023" y="896620"/>
                  </a:lnTo>
                  <a:lnTo>
                    <a:pt x="798893" y="894080"/>
                  </a:lnTo>
                  <a:lnTo>
                    <a:pt x="802106" y="892810"/>
                  </a:lnTo>
                  <a:lnTo>
                    <a:pt x="804773" y="891540"/>
                  </a:lnTo>
                  <a:lnTo>
                    <a:pt x="806589" y="892810"/>
                  </a:lnTo>
                  <a:lnTo>
                    <a:pt x="812863" y="895350"/>
                  </a:lnTo>
                  <a:lnTo>
                    <a:pt x="819632" y="896620"/>
                  </a:lnTo>
                  <a:lnTo>
                    <a:pt x="824242" y="911860"/>
                  </a:lnTo>
                  <a:lnTo>
                    <a:pt x="831037" y="914400"/>
                  </a:lnTo>
                  <a:lnTo>
                    <a:pt x="837539" y="916940"/>
                  </a:lnTo>
                  <a:lnTo>
                    <a:pt x="841463" y="918210"/>
                  </a:lnTo>
                  <a:lnTo>
                    <a:pt x="846658" y="919480"/>
                  </a:lnTo>
                  <a:lnTo>
                    <a:pt x="848512" y="913130"/>
                  </a:lnTo>
                  <a:lnTo>
                    <a:pt x="846074" y="909320"/>
                  </a:lnTo>
                  <a:lnTo>
                    <a:pt x="842467" y="906780"/>
                  </a:lnTo>
                  <a:lnTo>
                    <a:pt x="839889" y="895350"/>
                  </a:lnTo>
                  <a:lnTo>
                    <a:pt x="835964" y="891540"/>
                  </a:lnTo>
                  <a:lnTo>
                    <a:pt x="834644" y="890270"/>
                  </a:lnTo>
                  <a:lnTo>
                    <a:pt x="827252" y="887730"/>
                  </a:lnTo>
                  <a:lnTo>
                    <a:pt x="827049" y="887730"/>
                  </a:lnTo>
                  <a:lnTo>
                    <a:pt x="827354" y="886460"/>
                  </a:lnTo>
                  <a:lnTo>
                    <a:pt x="848144" y="895350"/>
                  </a:lnTo>
                  <a:lnTo>
                    <a:pt x="851357" y="904240"/>
                  </a:lnTo>
                  <a:lnTo>
                    <a:pt x="855484" y="911860"/>
                  </a:lnTo>
                  <a:lnTo>
                    <a:pt x="860259" y="919480"/>
                  </a:lnTo>
                  <a:lnTo>
                    <a:pt x="865454" y="925830"/>
                  </a:lnTo>
                  <a:lnTo>
                    <a:pt x="865733" y="927100"/>
                  </a:lnTo>
                  <a:lnTo>
                    <a:pt x="865657" y="928370"/>
                  </a:lnTo>
                  <a:lnTo>
                    <a:pt x="862901" y="928370"/>
                  </a:lnTo>
                  <a:lnTo>
                    <a:pt x="859993" y="929640"/>
                  </a:lnTo>
                  <a:lnTo>
                    <a:pt x="857262" y="929640"/>
                  </a:lnTo>
                  <a:lnTo>
                    <a:pt x="854151" y="930910"/>
                  </a:lnTo>
                  <a:lnTo>
                    <a:pt x="852030" y="933450"/>
                  </a:lnTo>
                  <a:lnTo>
                    <a:pt x="852690" y="937260"/>
                  </a:lnTo>
                  <a:lnTo>
                    <a:pt x="872642" y="942340"/>
                  </a:lnTo>
                  <a:lnTo>
                    <a:pt x="873010" y="942340"/>
                  </a:lnTo>
                  <a:lnTo>
                    <a:pt x="873010" y="901700"/>
                  </a:lnTo>
                  <a:lnTo>
                    <a:pt x="872083" y="901700"/>
                  </a:lnTo>
                  <a:lnTo>
                    <a:pt x="871347" y="900430"/>
                  </a:lnTo>
                  <a:lnTo>
                    <a:pt x="870610" y="900430"/>
                  </a:lnTo>
                  <a:lnTo>
                    <a:pt x="871093" y="899160"/>
                  </a:lnTo>
                  <a:lnTo>
                    <a:pt x="871651" y="897890"/>
                  </a:lnTo>
                  <a:lnTo>
                    <a:pt x="872896" y="899160"/>
                  </a:lnTo>
                  <a:lnTo>
                    <a:pt x="873010" y="899160"/>
                  </a:lnTo>
                  <a:lnTo>
                    <a:pt x="873010" y="793750"/>
                  </a:lnTo>
                  <a:lnTo>
                    <a:pt x="868895" y="793750"/>
                  </a:lnTo>
                  <a:lnTo>
                    <a:pt x="868553" y="792607"/>
                  </a:lnTo>
                  <a:lnTo>
                    <a:pt x="868553" y="807720"/>
                  </a:lnTo>
                  <a:lnTo>
                    <a:pt x="868197" y="807720"/>
                  </a:lnTo>
                  <a:lnTo>
                    <a:pt x="868045" y="808990"/>
                  </a:lnTo>
                  <a:lnTo>
                    <a:pt x="867765" y="808990"/>
                  </a:lnTo>
                  <a:lnTo>
                    <a:pt x="867765" y="847090"/>
                  </a:lnTo>
                  <a:lnTo>
                    <a:pt x="867422" y="848042"/>
                  </a:lnTo>
                  <a:lnTo>
                    <a:pt x="867422" y="867410"/>
                  </a:lnTo>
                  <a:lnTo>
                    <a:pt x="864120" y="873760"/>
                  </a:lnTo>
                  <a:lnTo>
                    <a:pt x="863866" y="873760"/>
                  </a:lnTo>
                  <a:lnTo>
                    <a:pt x="863561" y="882650"/>
                  </a:lnTo>
                  <a:lnTo>
                    <a:pt x="860552" y="883920"/>
                  </a:lnTo>
                  <a:lnTo>
                    <a:pt x="857567" y="883920"/>
                  </a:lnTo>
                  <a:lnTo>
                    <a:pt x="853528" y="876300"/>
                  </a:lnTo>
                  <a:lnTo>
                    <a:pt x="851395" y="871220"/>
                  </a:lnTo>
                  <a:lnTo>
                    <a:pt x="848575" y="864870"/>
                  </a:lnTo>
                  <a:lnTo>
                    <a:pt x="851928" y="866140"/>
                  </a:lnTo>
                  <a:lnTo>
                    <a:pt x="855929" y="867321"/>
                  </a:lnTo>
                  <a:lnTo>
                    <a:pt x="855700" y="867410"/>
                  </a:lnTo>
                  <a:lnTo>
                    <a:pt x="856195" y="867410"/>
                  </a:lnTo>
                  <a:lnTo>
                    <a:pt x="867422" y="867410"/>
                  </a:lnTo>
                  <a:lnTo>
                    <a:pt x="867422" y="848042"/>
                  </a:lnTo>
                  <a:lnTo>
                    <a:pt x="865924" y="852170"/>
                  </a:lnTo>
                  <a:lnTo>
                    <a:pt x="861415" y="854506"/>
                  </a:lnTo>
                  <a:lnTo>
                    <a:pt x="862342" y="848956"/>
                  </a:lnTo>
                  <a:lnTo>
                    <a:pt x="862317" y="848233"/>
                  </a:lnTo>
                  <a:lnTo>
                    <a:pt x="859904" y="846048"/>
                  </a:lnTo>
                  <a:lnTo>
                    <a:pt x="859904" y="863600"/>
                  </a:lnTo>
                  <a:lnTo>
                    <a:pt x="859142" y="866140"/>
                  </a:lnTo>
                  <a:lnTo>
                    <a:pt x="856094" y="867257"/>
                  </a:lnTo>
                  <a:lnTo>
                    <a:pt x="854379" y="864870"/>
                  </a:lnTo>
                  <a:lnTo>
                    <a:pt x="853554" y="862330"/>
                  </a:lnTo>
                  <a:lnTo>
                    <a:pt x="856957" y="859790"/>
                  </a:lnTo>
                  <a:lnTo>
                    <a:pt x="858037" y="859790"/>
                  </a:lnTo>
                  <a:lnTo>
                    <a:pt x="859904" y="863600"/>
                  </a:lnTo>
                  <a:lnTo>
                    <a:pt x="859904" y="846048"/>
                  </a:lnTo>
                  <a:lnTo>
                    <a:pt x="858266" y="844550"/>
                  </a:lnTo>
                  <a:lnTo>
                    <a:pt x="856449" y="840740"/>
                  </a:lnTo>
                  <a:lnTo>
                    <a:pt x="855230" y="838200"/>
                  </a:lnTo>
                  <a:lnTo>
                    <a:pt x="860742" y="836930"/>
                  </a:lnTo>
                  <a:lnTo>
                    <a:pt x="863879" y="839470"/>
                  </a:lnTo>
                  <a:lnTo>
                    <a:pt x="867765" y="847090"/>
                  </a:lnTo>
                  <a:lnTo>
                    <a:pt x="867765" y="808990"/>
                  </a:lnTo>
                  <a:lnTo>
                    <a:pt x="867397" y="808990"/>
                  </a:lnTo>
                  <a:lnTo>
                    <a:pt x="866787" y="810260"/>
                  </a:lnTo>
                  <a:lnTo>
                    <a:pt x="865720" y="808990"/>
                  </a:lnTo>
                  <a:lnTo>
                    <a:pt x="865200" y="808990"/>
                  </a:lnTo>
                  <a:lnTo>
                    <a:pt x="865403" y="807720"/>
                  </a:lnTo>
                  <a:lnTo>
                    <a:pt x="865987" y="806450"/>
                  </a:lnTo>
                  <a:lnTo>
                    <a:pt x="867676" y="806450"/>
                  </a:lnTo>
                  <a:lnTo>
                    <a:pt x="868553" y="807720"/>
                  </a:lnTo>
                  <a:lnTo>
                    <a:pt x="868553" y="792607"/>
                  </a:lnTo>
                  <a:lnTo>
                    <a:pt x="868514" y="792480"/>
                  </a:lnTo>
                  <a:lnTo>
                    <a:pt x="866978" y="787400"/>
                  </a:lnTo>
                  <a:lnTo>
                    <a:pt x="866584" y="786130"/>
                  </a:lnTo>
                  <a:lnTo>
                    <a:pt x="865251" y="783590"/>
                  </a:lnTo>
                  <a:lnTo>
                    <a:pt x="863257" y="779780"/>
                  </a:lnTo>
                  <a:lnTo>
                    <a:pt x="862330" y="776058"/>
                  </a:lnTo>
                  <a:lnTo>
                    <a:pt x="862330" y="792480"/>
                  </a:lnTo>
                  <a:lnTo>
                    <a:pt x="860894" y="791210"/>
                  </a:lnTo>
                  <a:lnTo>
                    <a:pt x="859269" y="791210"/>
                  </a:lnTo>
                  <a:lnTo>
                    <a:pt x="859802" y="788670"/>
                  </a:lnTo>
                  <a:lnTo>
                    <a:pt x="860171" y="787400"/>
                  </a:lnTo>
                  <a:lnTo>
                    <a:pt x="861377" y="787400"/>
                  </a:lnTo>
                  <a:lnTo>
                    <a:pt x="861428" y="788670"/>
                  </a:lnTo>
                  <a:lnTo>
                    <a:pt x="861834" y="788670"/>
                  </a:lnTo>
                  <a:lnTo>
                    <a:pt x="862050" y="789940"/>
                  </a:lnTo>
                  <a:lnTo>
                    <a:pt x="862330" y="792480"/>
                  </a:lnTo>
                  <a:lnTo>
                    <a:pt x="862330" y="776058"/>
                  </a:lnTo>
                  <a:lnTo>
                    <a:pt x="861364" y="772160"/>
                  </a:lnTo>
                  <a:lnTo>
                    <a:pt x="862241" y="768350"/>
                  </a:lnTo>
                  <a:lnTo>
                    <a:pt x="863396" y="763270"/>
                  </a:lnTo>
                  <a:lnTo>
                    <a:pt x="869670" y="762000"/>
                  </a:lnTo>
                  <a:lnTo>
                    <a:pt x="872845" y="760730"/>
                  </a:lnTo>
                  <a:lnTo>
                    <a:pt x="873010" y="759460"/>
                  </a:lnTo>
                  <a:lnTo>
                    <a:pt x="873010" y="728980"/>
                  </a:lnTo>
                  <a:lnTo>
                    <a:pt x="873010" y="726440"/>
                  </a:lnTo>
                  <a:lnTo>
                    <a:pt x="873010" y="721360"/>
                  </a:lnTo>
                  <a:lnTo>
                    <a:pt x="873010" y="715010"/>
                  </a:lnTo>
                  <a:lnTo>
                    <a:pt x="871397" y="713740"/>
                  </a:lnTo>
                  <a:lnTo>
                    <a:pt x="868324" y="712470"/>
                  </a:lnTo>
                  <a:lnTo>
                    <a:pt x="863422" y="716280"/>
                  </a:lnTo>
                  <a:lnTo>
                    <a:pt x="857834" y="720090"/>
                  </a:lnTo>
                  <a:lnTo>
                    <a:pt x="851814" y="721321"/>
                  </a:lnTo>
                  <a:lnTo>
                    <a:pt x="851814" y="730250"/>
                  </a:lnTo>
                  <a:lnTo>
                    <a:pt x="851077" y="731520"/>
                  </a:lnTo>
                  <a:lnTo>
                    <a:pt x="850341" y="731520"/>
                  </a:lnTo>
                  <a:lnTo>
                    <a:pt x="850341" y="814070"/>
                  </a:lnTo>
                  <a:lnTo>
                    <a:pt x="850125" y="814539"/>
                  </a:lnTo>
                  <a:lnTo>
                    <a:pt x="850303" y="814070"/>
                  </a:lnTo>
                  <a:lnTo>
                    <a:pt x="850341" y="731520"/>
                  </a:lnTo>
                  <a:lnTo>
                    <a:pt x="850011" y="731520"/>
                  </a:lnTo>
                  <a:lnTo>
                    <a:pt x="849299" y="730250"/>
                  </a:lnTo>
                  <a:lnTo>
                    <a:pt x="849210" y="816610"/>
                  </a:lnTo>
                  <a:lnTo>
                    <a:pt x="848855" y="815340"/>
                  </a:lnTo>
                  <a:lnTo>
                    <a:pt x="848995" y="815340"/>
                  </a:lnTo>
                  <a:lnTo>
                    <a:pt x="849210" y="816610"/>
                  </a:lnTo>
                  <a:lnTo>
                    <a:pt x="849210" y="730250"/>
                  </a:lnTo>
                  <a:lnTo>
                    <a:pt x="848702" y="730250"/>
                  </a:lnTo>
                  <a:lnTo>
                    <a:pt x="848702" y="815340"/>
                  </a:lnTo>
                  <a:lnTo>
                    <a:pt x="847318" y="815340"/>
                  </a:lnTo>
                  <a:lnTo>
                    <a:pt x="846886" y="814768"/>
                  </a:lnTo>
                  <a:lnTo>
                    <a:pt x="846886" y="831850"/>
                  </a:lnTo>
                  <a:lnTo>
                    <a:pt x="842302" y="831850"/>
                  </a:lnTo>
                  <a:lnTo>
                    <a:pt x="841489" y="830580"/>
                  </a:lnTo>
                  <a:lnTo>
                    <a:pt x="840600" y="829310"/>
                  </a:lnTo>
                  <a:lnTo>
                    <a:pt x="839749" y="826770"/>
                  </a:lnTo>
                  <a:lnTo>
                    <a:pt x="840435" y="826770"/>
                  </a:lnTo>
                  <a:lnTo>
                    <a:pt x="841641" y="830580"/>
                  </a:lnTo>
                  <a:lnTo>
                    <a:pt x="842302" y="831850"/>
                  </a:lnTo>
                  <a:lnTo>
                    <a:pt x="844435" y="829310"/>
                  </a:lnTo>
                  <a:lnTo>
                    <a:pt x="846848" y="829310"/>
                  </a:lnTo>
                  <a:lnTo>
                    <a:pt x="846886" y="831850"/>
                  </a:lnTo>
                  <a:lnTo>
                    <a:pt x="846886" y="814768"/>
                  </a:lnTo>
                  <a:lnTo>
                    <a:pt x="846378" y="814070"/>
                  </a:lnTo>
                  <a:lnTo>
                    <a:pt x="845858" y="814070"/>
                  </a:lnTo>
                  <a:lnTo>
                    <a:pt x="846416" y="812800"/>
                  </a:lnTo>
                  <a:lnTo>
                    <a:pt x="847267" y="814070"/>
                  </a:lnTo>
                  <a:lnTo>
                    <a:pt x="847864" y="814070"/>
                  </a:lnTo>
                  <a:lnTo>
                    <a:pt x="848702" y="815340"/>
                  </a:lnTo>
                  <a:lnTo>
                    <a:pt x="848702" y="730250"/>
                  </a:lnTo>
                  <a:lnTo>
                    <a:pt x="848550" y="730250"/>
                  </a:lnTo>
                  <a:lnTo>
                    <a:pt x="849198" y="728980"/>
                  </a:lnTo>
                  <a:lnTo>
                    <a:pt x="850557" y="728980"/>
                  </a:lnTo>
                  <a:lnTo>
                    <a:pt x="851458" y="730250"/>
                  </a:lnTo>
                  <a:lnTo>
                    <a:pt x="851814" y="730250"/>
                  </a:lnTo>
                  <a:lnTo>
                    <a:pt x="851814" y="721321"/>
                  </a:lnTo>
                  <a:lnTo>
                    <a:pt x="851585" y="721360"/>
                  </a:lnTo>
                  <a:lnTo>
                    <a:pt x="841311" y="721360"/>
                  </a:lnTo>
                  <a:lnTo>
                    <a:pt x="839851" y="720813"/>
                  </a:lnTo>
                  <a:lnTo>
                    <a:pt x="839851" y="791210"/>
                  </a:lnTo>
                  <a:lnTo>
                    <a:pt x="838530" y="797560"/>
                  </a:lnTo>
                  <a:lnTo>
                    <a:pt x="835317" y="809510"/>
                  </a:lnTo>
                  <a:lnTo>
                    <a:pt x="835317" y="817880"/>
                  </a:lnTo>
                  <a:lnTo>
                    <a:pt x="834758" y="819150"/>
                  </a:lnTo>
                  <a:lnTo>
                    <a:pt x="834199" y="819150"/>
                  </a:lnTo>
                  <a:lnTo>
                    <a:pt x="833894" y="817880"/>
                  </a:lnTo>
                  <a:lnTo>
                    <a:pt x="835317" y="817880"/>
                  </a:lnTo>
                  <a:lnTo>
                    <a:pt x="835317" y="809510"/>
                  </a:lnTo>
                  <a:lnTo>
                    <a:pt x="835113" y="810260"/>
                  </a:lnTo>
                  <a:lnTo>
                    <a:pt x="831710" y="808990"/>
                  </a:lnTo>
                  <a:lnTo>
                    <a:pt x="829475" y="807720"/>
                  </a:lnTo>
                  <a:lnTo>
                    <a:pt x="828713" y="807720"/>
                  </a:lnTo>
                  <a:lnTo>
                    <a:pt x="828713" y="855980"/>
                  </a:lnTo>
                  <a:lnTo>
                    <a:pt x="822299" y="852170"/>
                  </a:lnTo>
                  <a:lnTo>
                    <a:pt x="822147" y="850900"/>
                  </a:lnTo>
                  <a:lnTo>
                    <a:pt x="823950" y="844550"/>
                  </a:lnTo>
                  <a:lnTo>
                    <a:pt x="824306" y="843280"/>
                  </a:lnTo>
                  <a:lnTo>
                    <a:pt x="825792" y="847090"/>
                  </a:lnTo>
                  <a:lnTo>
                    <a:pt x="828713" y="855980"/>
                  </a:lnTo>
                  <a:lnTo>
                    <a:pt x="828713" y="807720"/>
                  </a:lnTo>
                  <a:lnTo>
                    <a:pt x="827252" y="807720"/>
                  </a:lnTo>
                  <a:lnTo>
                    <a:pt x="826058" y="803910"/>
                  </a:lnTo>
                  <a:lnTo>
                    <a:pt x="825652" y="802640"/>
                  </a:lnTo>
                  <a:lnTo>
                    <a:pt x="825842" y="802640"/>
                  </a:lnTo>
                  <a:lnTo>
                    <a:pt x="828509" y="791210"/>
                  </a:lnTo>
                  <a:lnTo>
                    <a:pt x="827354" y="787400"/>
                  </a:lnTo>
                  <a:lnTo>
                    <a:pt x="826909" y="783590"/>
                  </a:lnTo>
                  <a:lnTo>
                    <a:pt x="833208" y="784860"/>
                  </a:lnTo>
                  <a:lnTo>
                    <a:pt x="836485" y="787400"/>
                  </a:lnTo>
                  <a:lnTo>
                    <a:pt x="839851" y="791210"/>
                  </a:lnTo>
                  <a:lnTo>
                    <a:pt x="839851" y="720813"/>
                  </a:lnTo>
                  <a:lnTo>
                    <a:pt x="837958" y="720090"/>
                  </a:lnTo>
                  <a:lnTo>
                    <a:pt x="835050" y="720090"/>
                  </a:lnTo>
                  <a:lnTo>
                    <a:pt x="825055" y="726440"/>
                  </a:lnTo>
                  <a:lnTo>
                    <a:pt x="820115" y="721360"/>
                  </a:lnTo>
                  <a:lnTo>
                    <a:pt x="827252" y="720090"/>
                  </a:lnTo>
                  <a:lnTo>
                    <a:pt x="826985" y="716280"/>
                  </a:lnTo>
                  <a:lnTo>
                    <a:pt x="825741" y="715010"/>
                  </a:lnTo>
                  <a:lnTo>
                    <a:pt x="823226" y="712470"/>
                  </a:lnTo>
                  <a:lnTo>
                    <a:pt x="815911" y="715010"/>
                  </a:lnTo>
                  <a:lnTo>
                    <a:pt x="814692" y="712470"/>
                  </a:lnTo>
                  <a:lnTo>
                    <a:pt x="813473" y="709930"/>
                  </a:lnTo>
                  <a:lnTo>
                    <a:pt x="812863" y="708660"/>
                  </a:lnTo>
                  <a:lnTo>
                    <a:pt x="814425" y="703580"/>
                  </a:lnTo>
                  <a:lnTo>
                    <a:pt x="815200" y="701040"/>
                  </a:lnTo>
                  <a:lnTo>
                    <a:pt x="819658" y="694690"/>
                  </a:lnTo>
                  <a:lnTo>
                    <a:pt x="818095" y="687070"/>
                  </a:lnTo>
                  <a:lnTo>
                    <a:pt x="822845" y="683260"/>
                  </a:lnTo>
                  <a:lnTo>
                    <a:pt x="824420" y="681990"/>
                  </a:lnTo>
                  <a:lnTo>
                    <a:pt x="830402" y="678180"/>
                  </a:lnTo>
                  <a:lnTo>
                    <a:pt x="835621" y="676910"/>
                  </a:lnTo>
                  <a:lnTo>
                    <a:pt x="840841" y="675640"/>
                  </a:lnTo>
                  <a:lnTo>
                    <a:pt x="847102" y="673100"/>
                  </a:lnTo>
                  <a:lnTo>
                    <a:pt x="849515" y="671830"/>
                  </a:lnTo>
                  <a:lnTo>
                    <a:pt x="850633" y="670560"/>
                  </a:lnTo>
                  <a:lnTo>
                    <a:pt x="851750" y="669290"/>
                  </a:lnTo>
                  <a:lnTo>
                    <a:pt x="854278" y="668020"/>
                  </a:lnTo>
                  <a:lnTo>
                    <a:pt x="853211" y="666750"/>
                  </a:lnTo>
                  <a:lnTo>
                    <a:pt x="852144" y="665480"/>
                  </a:lnTo>
                  <a:lnTo>
                    <a:pt x="850773" y="664210"/>
                  </a:lnTo>
                  <a:lnTo>
                    <a:pt x="849464" y="662940"/>
                  </a:lnTo>
                  <a:lnTo>
                    <a:pt x="851547" y="660400"/>
                  </a:lnTo>
                  <a:lnTo>
                    <a:pt x="854036" y="656590"/>
                  </a:lnTo>
                  <a:lnTo>
                    <a:pt x="855865" y="652780"/>
                  </a:lnTo>
                  <a:lnTo>
                    <a:pt x="856475" y="651510"/>
                  </a:lnTo>
                  <a:lnTo>
                    <a:pt x="855687" y="648970"/>
                  </a:lnTo>
                  <a:lnTo>
                    <a:pt x="856881" y="643890"/>
                  </a:lnTo>
                  <a:lnTo>
                    <a:pt x="862711" y="645160"/>
                  </a:lnTo>
                  <a:lnTo>
                    <a:pt x="862368" y="643890"/>
                  </a:lnTo>
                  <a:lnTo>
                    <a:pt x="862012" y="642620"/>
                  </a:lnTo>
                  <a:lnTo>
                    <a:pt x="861314" y="640080"/>
                  </a:lnTo>
                  <a:lnTo>
                    <a:pt x="855891" y="637540"/>
                  </a:lnTo>
                  <a:lnTo>
                    <a:pt x="849083" y="635000"/>
                  </a:lnTo>
                  <a:lnTo>
                    <a:pt x="852220" y="627380"/>
                  </a:lnTo>
                  <a:lnTo>
                    <a:pt x="852741" y="626110"/>
                  </a:lnTo>
                  <a:lnTo>
                    <a:pt x="858075" y="624840"/>
                  </a:lnTo>
                  <a:lnTo>
                    <a:pt x="860628" y="623570"/>
                  </a:lnTo>
                  <a:lnTo>
                    <a:pt x="863180" y="622300"/>
                  </a:lnTo>
                  <a:lnTo>
                    <a:pt x="868146" y="627380"/>
                  </a:lnTo>
                  <a:lnTo>
                    <a:pt x="866228" y="628650"/>
                  </a:lnTo>
                  <a:lnTo>
                    <a:pt x="863650" y="629920"/>
                  </a:lnTo>
                  <a:lnTo>
                    <a:pt x="863727" y="631190"/>
                  </a:lnTo>
                  <a:lnTo>
                    <a:pt x="863968" y="632460"/>
                  </a:lnTo>
                  <a:lnTo>
                    <a:pt x="865098" y="635000"/>
                  </a:lnTo>
                  <a:lnTo>
                    <a:pt x="866724" y="637540"/>
                  </a:lnTo>
                  <a:lnTo>
                    <a:pt x="868883" y="638810"/>
                  </a:lnTo>
                  <a:lnTo>
                    <a:pt x="873010" y="638810"/>
                  </a:lnTo>
                  <a:lnTo>
                    <a:pt x="873010" y="622300"/>
                  </a:lnTo>
                  <a:lnTo>
                    <a:pt x="873010" y="615950"/>
                  </a:lnTo>
                  <a:lnTo>
                    <a:pt x="872274" y="614680"/>
                  </a:lnTo>
                  <a:lnTo>
                    <a:pt x="871550" y="613410"/>
                  </a:lnTo>
                  <a:lnTo>
                    <a:pt x="873010" y="612140"/>
                  </a:lnTo>
                  <a:lnTo>
                    <a:pt x="873010" y="603250"/>
                  </a:lnTo>
                  <a:lnTo>
                    <a:pt x="873010" y="575310"/>
                  </a:lnTo>
                  <a:lnTo>
                    <a:pt x="866673" y="575310"/>
                  </a:lnTo>
                  <a:lnTo>
                    <a:pt x="866673" y="582930"/>
                  </a:lnTo>
                  <a:lnTo>
                    <a:pt x="866165" y="581660"/>
                  </a:lnTo>
                  <a:lnTo>
                    <a:pt x="865860" y="581660"/>
                  </a:lnTo>
                  <a:lnTo>
                    <a:pt x="865822" y="580898"/>
                  </a:lnTo>
                  <a:lnTo>
                    <a:pt x="865822" y="610870"/>
                  </a:lnTo>
                  <a:lnTo>
                    <a:pt x="863866" y="610870"/>
                  </a:lnTo>
                  <a:lnTo>
                    <a:pt x="862241" y="612140"/>
                  </a:lnTo>
                  <a:lnTo>
                    <a:pt x="861796" y="610870"/>
                  </a:lnTo>
                  <a:lnTo>
                    <a:pt x="861339" y="609600"/>
                  </a:lnTo>
                  <a:lnTo>
                    <a:pt x="860806" y="607060"/>
                  </a:lnTo>
                  <a:lnTo>
                    <a:pt x="860145" y="604520"/>
                  </a:lnTo>
                  <a:lnTo>
                    <a:pt x="862622" y="604520"/>
                  </a:lnTo>
                  <a:lnTo>
                    <a:pt x="863841" y="607060"/>
                  </a:lnTo>
                  <a:lnTo>
                    <a:pt x="864692" y="608330"/>
                  </a:lnTo>
                  <a:lnTo>
                    <a:pt x="865822" y="610870"/>
                  </a:lnTo>
                  <a:lnTo>
                    <a:pt x="865822" y="580898"/>
                  </a:lnTo>
                  <a:lnTo>
                    <a:pt x="865797" y="580390"/>
                  </a:lnTo>
                  <a:lnTo>
                    <a:pt x="866546" y="580390"/>
                  </a:lnTo>
                  <a:lnTo>
                    <a:pt x="866673" y="582930"/>
                  </a:lnTo>
                  <a:lnTo>
                    <a:pt x="866673" y="575310"/>
                  </a:lnTo>
                  <a:lnTo>
                    <a:pt x="847521" y="575310"/>
                  </a:lnTo>
                  <a:lnTo>
                    <a:pt x="847521" y="615950"/>
                  </a:lnTo>
                  <a:lnTo>
                    <a:pt x="847140" y="623570"/>
                  </a:lnTo>
                  <a:lnTo>
                    <a:pt x="844499" y="623570"/>
                  </a:lnTo>
                  <a:lnTo>
                    <a:pt x="844499" y="648970"/>
                  </a:lnTo>
                  <a:lnTo>
                    <a:pt x="836269" y="648970"/>
                  </a:lnTo>
                  <a:lnTo>
                    <a:pt x="832840" y="652780"/>
                  </a:lnTo>
                  <a:lnTo>
                    <a:pt x="831748" y="651992"/>
                  </a:lnTo>
                  <a:lnTo>
                    <a:pt x="831748" y="671830"/>
                  </a:lnTo>
                  <a:lnTo>
                    <a:pt x="830872" y="671830"/>
                  </a:lnTo>
                  <a:lnTo>
                    <a:pt x="831100" y="670560"/>
                  </a:lnTo>
                  <a:lnTo>
                    <a:pt x="831748" y="671830"/>
                  </a:lnTo>
                  <a:lnTo>
                    <a:pt x="831748" y="651992"/>
                  </a:lnTo>
                  <a:lnTo>
                    <a:pt x="831100" y="651510"/>
                  </a:lnTo>
                  <a:lnTo>
                    <a:pt x="829360" y="648970"/>
                  </a:lnTo>
                  <a:lnTo>
                    <a:pt x="828281" y="647700"/>
                  </a:lnTo>
                  <a:lnTo>
                    <a:pt x="827925" y="646430"/>
                  </a:lnTo>
                  <a:lnTo>
                    <a:pt x="829056" y="643890"/>
                  </a:lnTo>
                  <a:lnTo>
                    <a:pt x="834275" y="642620"/>
                  </a:lnTo>
                  <a:lnTo>
                    <a:pt x="839647" y="645160"/>
                  </a:lnTo>
                  <a:lnTo>
                    <a:pt x="844499" y="648970"/>
                  </a:lnTo>
                  <a:lnTo>
                    <a:pt x="844499" y="623570"/>
                  </a:lnTo>
                  <a:lnTo>
                    <a:pt x="841527" y="623570"/>
                  </a:lnTo>
                  <a:lnTo>
                    <a:pt x="839673" y="621030"/>
                  </a:lnTo>
                  <a:lnTo>
                    <a:pt x="838733" y="619760"/>
                  </a:lnTo>
                  <a:lnTo>
                    <a:pt x="838530" y="618490"/>
                  </a:lnTo>
                  <a:lnTo>
                    <a:pt x="837895" y="614680"/>
                  </a:lnTo>
                  <a:lnTo>
                    <a:pt x="838111" y="615950"/>
                  </a:lnTo>
                  <a:lnTo>
                    <a:pt x="847521" y="615950"/>
                  </a:lnTo>
                  <a:lnTo>
                    <a:pt x="847521" y="575310"/>
                  </a:lnTo>
                  <a:lnTo>
                    <a:pt x="836815" y="575310"/>
                  </a:lnTo>
                  <a:lnTo>
                    <a:pt x="836815" y="615950"/>
                  </a:lnTo>
                  <a:lnTo>
                    <a:pt x="835774" y="617220"/>
                  </a:lnTo>
                  <a:lnTo>
                    <a:pt x="834580" y="617220"/>
                  </a:lnTo>
                  <a:lnTo>
                    <a:pt x="834377" y="618490"/>
                  </a:lnTo>
                  <a:lnTo>
                    <a:pt x="833450" y="617220"/>
                  </a:lnTo>
                  <a:lnTo>
                    <a:pt x="833005" y="615950"/>
                  </a:lnTo>
                  <a:lnTo>
                    <a:pt x="833488" y="614680"/>
                  </a:lnTo>
                  <a:lnTo>
                    <a:pt x="835075" y="614680"/>
                  </a:lnTo>
                  <a:lnTo>
                    <a:pt x="836422" y="615950"/>
                  </a:lnTo>
                  <a:lnTo>
                    <a:pt x="836815" y="615950"/>
                  </a:lnTo>
                  <a:lnTo>
                    <a:pt x="836815" y="575310"/>
                  </a:lnTo>
                  <a:lnTo>
                    <a:pt x="835977" y="575310"/>
                  </a:lnTo>
                  <a:lnTo>
                    <a:pt x="835977" y="595630"/>
                  </a:lnTo>
                  <a:lnTo>
                    <a:pt x="833475" y="595630"/>
                  </a:lnTo>
                  <a:lnTo>
                    <a:pt x="832319" y="594360"/>
                  </a:lnTo>
                  <a:lnTo>
                    <a:pt x="831989" y="594360"/>
                  </a:lnTo>
                  <a:lnTo>
                    <a:pt x="832065" y="593090"/>
                  </a:lnTo>
                  <a:lnTo>
                    <a:pt x="833158" y="591820"/>
                  </a:lnTo>
                  <a:lnTo>
                    <a:pt x="835494" y="591820"/>
                  </a:lnTo>
                  <a:lnTo>
                    <a:pt x="835736" y="593090"/>
                  </a:lnTo>
                  <a:lnTo>
                    <a:pt x="835837" y="594360"/>
                  </a:lnTo>
                  <a:lnTo>
                    <a:pt x="835977" y="595630"/>
                  </a:lnTo>
                  <a:lnTo>
                    <a:pt x="835977" y="575310"/>
                  </a:lnTo>
                  <a:lnTo>
                    <a:pt x="830719" y="575310"/>
                  </a:lnTo>
                  <a:lnTo>
                    <a:pt x="830719" y="635000"/>
                  </a:lnTo>
                  <a:lnTo>
                    <a:pt x="829843" y="636270"/>
                  </a:lnTo>
                  <a:lnTo>
                    <a:pt x="829132" y="637540"/>
                  </a:lnTo>
                  <a:lnTo>
                    <a:pt x="826503" y="637540"/>
                  </a:lnTo>
                  <a:lnTo>
                    <a:pt x="825334" y="636270"/>
                  </a:lnTo>
                  <a:lnTo>
                    <a:pt x="824179" y="635038"/>
                  </a:lnTo>
                  <a:lnTo>
                    <a:pt x="824179" y="678180"/>
                  </a:lnTo>
                  <a:lnTo>
                    <a:pt x="823747" y="679450"/>
                  </a:lnTo>
                  <a:lnTo>
                    <a:pt x="822617" y="679450"/>
                  </a:lnTo>
                  <a:lnTo>
                    <a:pt x="822896" y="678180"/>
                  </a:lnTo>
                  <a:lnTo>
                    <a:pt x="823023" y="676910"/>
                  </a:lnTo>
                  <a:lnTo>
                    <a:pt x="823785" y="678180"/>
                  </a:lnTo>
                  <a:lnTo>
                    <a:pt x="824179" y="678180"/>
                  </a:lnTo>
                  <a:lnTo>
                    <a:pt x="824179" y="635038"/>
                  </a:lnTo>
                  <a:lnTo>
                    <a:pt x="823226" y="633895"/>
                  </a:lnTo>
                  <a:lnTo>
                    <a:pt x="823226" y="669290"/>
                  </a:lnTo>
                  <a:lnTo>
                    <a:pt x="821944" y="669290"/>
                  </a:lnTo>
                  <a:lnTo>
                    <a:pt x="821944" y="668020"/>
                  </a:lnTo>
                  <a:lnTo>
                    <a:pt x="821944" y="666750"/>
                  </a:lnTo>
                  <a:lnTo>
                    <a:pt x="823163" y="668020"/>
                  </a:lnTo>
                  <a:lnTo>
                    <a:pt x="823226" y="669290"/>
                  </a:lnTo>
                  <a:lnTo>
                    <a:pt x="823226" y="633895"/>
                  </a:lnTo>
                  <a:lnTo>
                    <a:pt x="822032" y="632460"/>
                  </a:lnTo>
                  <a:lnTo>
                    <a:pt x="819823" y="629920"/>
                  </a:lnTo>
                  <a:lnTo>
                    <a:pt x="812685" y="627380"/>
                  </a:lnTo>
                  <a:lnTo>
                    <a:pt x="810856" y="626783"/>
                  </a:lnTo>
                  <a:lnTo>
                    <a:pt x="810856" y="678180"/>
                  </a:lnTo>
                  <a:lnTo>
                    <a:pt x="809853" y="676910"/>
                  </a:lnTo>
                  <a:lnTo>
                    <a:pt x="810818" y="676910"/>
                  </a:lnTo>
                  <a:lnTo>
                    <a:pt x="810856" y="678180"/>
                  </a:lnTo>
                  <a:lnTo>
                    <a:pt x="810856" y="626783"/>
                  </a:lnTo>
                  <a:lnTo>
                    <a:pt x="808812" y="626110"/>
                  </a:lnTo>
                  <a:lnTo>
                    <a:pt x="810564" y="621030"/>
                  </a:lnTo>
                  <a:lnTo>
                    <a:pt x="813333" y="622300"/>
                  </a:lnTo>
                  <a:lnTo>
                    <a:pt x="815708" y="623570"/>
                  </a:lnTo>
                  <a:lnTo>
                    <a:pt x="817473" y="624840"/>
                  </a:lnTo>
                  <a:lnTo>
                    <a:pt x="818489" y="627380"/>
                  </a:lnTo>
                  <a:lnTo>
                    <a:pt x="819823" y="629920"/>
                  </a:lnTo>
                  <a:lnTo>
                    <a:pt x="821918" y="628650"/>
                  </a:lnTo>
                  <a:lnTo>
                    <a:pt x="824268" y="627380"/>
                  </a:lnTo>
                  <a:lnTo>
                    <a:pt x="826516" y="628650"/>
                  </a:lnTo>
                  <a:lnTo>
                    <a:pt x="828281" y="629920"/>
                  </a:lnTo>
                  <a:lnTo>
                    <a:pt x="830465" y="635000"/>
                  </a:lnTo>
                  <a:lnTo>
                    <a:pt x="830719" y="635000"/>
                  </a:lnTo>
                  <a:lnTo>
                    <a:pt x="830719" y="575310"/>
                  </a:lnTo>
                  <a:lnTo>
                    <a:pt x="808647" y="575310"/>
                  </a:lnTo>
                  <a:lnTo>
                    <a:pt x="808647" y="605790"/>
                  </a:lnTo>
                  <a:lnTo>
                    <a:pt x="807770" y="607060"/>
                  </a:lnTo>
                  <a:lnTo>
                    <a:pt x="807364" y="607060"/>
                  </a:lnTo>
                  <a:lnTo>
                    <a:pt x="805218" y="605790"/>
                  </a:lnTo>
                  <a:lnTo>
                    <a:pt x="805649" y="604520"/>
                  </a:lnTo>
                  <a:lnTo>
                    <a:pt x="806030" y="604520"/>
                  </a:lnTo>
                  <a:lnTo>
                    <a:pt x="806462" y="603250"/>
                  </a:lnTo>
                  <a:lnTo>
                    <a:pt x="807173" y="604520"/>
                  </a:lnTo>
                  <a:lnTo>
                    <a:pt x="808113" y="604520"/>
                  </a:lnTo>
                  <a:lnTo>
                    <a:pt x="808647" y="605790"/>
                  </a:lnTo>
                  <a:lnTo>
                    <a:pt x="808647" y="575310"/>
                  </a:lnTo>
                  <a:lnTo>
                    <a:pt x="790879" y="575310"/>
                  </a:lnTo>
                  <a:lnTo>
                    <a:pt x="790879" y="617220"/>
                  </a:lnTo>
                  <a:lnTo>
                    <a:pt x="790448" y="618490"/>
                  </a:lnTo>
                  <a:lnTo>
                    <a:pt x="789076" y="618490"/>
                  </a:lnTo>
                  <a:lnTo>
                    <a:pt x="789114" y="617220"/>
                  </a:lnTo>
                  <a:lnTo>
                    <a:pt x="790879" y="617220"/>
                  </a:lnTo>
                  <a:lnTo>
                    <a:pt x="790879" y="575310"/>
                  </a:lnTo>
                  <a:lnTo>
                    <a:pt x="783348" y="575310"/>
                  </a:lnTo>
                  <a:lnTo>
                    <a:pt x="783348" y="679450"/>
                  </a:lnTo>
                  <a:lnTo>
                    <a:pt x="783069" y="680720"/>
                  </a:lnTo>
                  <a:lnTo>
                    <a:pt x="782815" y="679450"/>
                  </a:lnTo>
                  <a:lnTo>
                    <a:pt x="783348" y="679450"/>
                  </a:lnTo>
                  <a:lnTo>
                    <a:pt x="783348" y="575310"/>
                  </a:lnTo>
                  <a:lnTo>
                    <a:pt x="781989" y="575310"/>
                  </a:lnTo>
                  <a:lnTo>
                    <a:pt x="781989" y="607060"/>
                  </a:lnTo>
                  <a:lnTo>
                    <a:pt x="781215" y="608330"/>
                  </a:lnTo>
                  <a:lnTo>
                    <a:pt x="780669" y="610870"/>
                  </a:lnTo>
                  <a:lnTo>
                    <a:pt x="776770" y="608330"/>
                  </a:lnTo>
                  <a:lnTo>
                    <a:pt x="777417" y="607060"/>
                  </a:lnTo>
                  <a:lnTo>
                    <a:pt x="777862" y="605790"/>
                  </a:lnTo>
                  <a:lnTo>
                    <a:pt x="779538" y="604520"/>
                  </a:lnTo>
                  <a:lnTo>
                    <a:pt x="781786" y="605790"/>
                  </a:lnTo>
                  <a:lnTo>
                    <a:pt x="781989" y="607060"/>
                  </a:lnTo>
                  <a:lnTo>
                    <a:pt x="781989" y="575310"/>
                  </a:lnTo>
                  <a:lnTo>
                    <a:pt x="774293" y="575310"/>
                  </a:lnTo>
                  <a:lnTo>
                    <a:pt x="774103" y="575310"/>
                  </a:lnTo>
                  <a:lnTo>
                    <a:pt x="774865" y="577850"/>
                  </a:lnTo>
                  <a:lnTo>
                    <a:pt x="774319" y="579221"/>
                  </a:lnTo>
                  <a:lnTo>
                    <a:pt x="774319" y="637540"/>
                  </a:lnTo>
                  <a:lnTo>
                    <a:pt x="772731" y="637540"/>
                  </a:lnTo>
                  <a:lnTo>
                    <a:pt x="772858" y="636270"/>
                  </a:lnTo>
                  <a:lnTo>
                    <a:pt x="774115" y="636270"/>
                  </a:lnTo>
                  <a:lnTo>
                    <a:pt x="774319" y="637540"/>
                  </a:lnTo>
                  <a:lnTo>
                    <a:pt x="774319" y="579221"/>
                  </a:lnTo>
                  <a:lnTo>
                    <a:pt x="769277" y="591820"/>
                  </a:lnTo>
                  <a:lnTo>
                    <a:pt x="764070" y="604520"/>
                  </a:lnTo>
                  <a:lnTo>
                    <a:pt x="759675" y="615327"/>
                  </a:lnTo>
                  <a:lnTo>
                    <a:pt x="759675" y="680720"/>
                  </a:lnTo>
                  <a:lnTo>
                    <a:pt x="758939" y="680720"/>
                  </a:lnTo>
                  <a:lnTo>
                    <a:pt x="757961" y="681990"/>
                  </a:lnTo>
                  <a:lnTo>
                    <a:pt x="757440" y="681990"/>
                  </a:lnTo>
                  <a:lnTo>
                    <a:pt x="756246" y="680720"/>
                  </a:lnTo>
                  <a:lnTo>
                    <a:pt x="755243" y="679450"/>
                  </a:lnTo>
                  <a:lnTo>
                    <a:pt x="759218" y="679450"/>
                  </a:lnTo>
                  <a:lnTo>
                    <a:pt x="759675" y="680720"/>
                  </a:lnTo>
                  <a:lnTo>
                    <a:pt x="759675" y="615327"/>
                  </a:lnTo>
                  <a:lnTo>
                    <a:pt x="754151" y="628916"/>
                  </a:lnTo>
                  <a:lnTo>
                    <a:pt x="754151" y="679450"/>
                  </a:lnTo>
                  <a:lnTo>
                    <a:pt x="753046" y="680720"/>
                  </a:lnTo>
                  <a:lnTo>
                    <a:pt x="751979" y="681990"/>
                  </a:lnTo>
                  <a:lnTo>
                    <a:pt x="750836" y="683260"/>
                  </a:lnTo>
                  <a:lnTo>
                    <a:pt x="749757" y="683260"/>
                  </a:lnTo>
                  <a:lnTo>
                    <a:pt x="749693" y="681990"/>
                  </a:lnTo>
                  <a:lnTo>
                    <a:pt x="750150" y="680720"/>
                  </a:lnTo>
                  <a:lnTo>
                    <a:pt x="752779" y="680720"/>
                  </a:lnTo>
                  <a:lnTo>
                    <a:pt x="754113" y="679450"/>
                  </a:lnTo>
                  <a:lnTo>
                    <a:pt x="754151" y="628916"/>
                  </a:lnTo>
                  <a:lnTo>
                    <a:pt x="753224" y="631190"/>
                  </a:lnTo>
                  <a:lnTo>
                    <a:pt x="752081" y="632460"/>
                  </a:lnTo>
                  <a:lnTo>
                    <a:pt x="751751" y="632460"/>
                  </a:lnTo>
                  <a:lnTo>
                    <a:pt x="751205" y="631583"/>
                  </a:lnTo>
                  <a:lnTo>
                    <a:pt x="751205" y="633044"/>
                  </a:lnTo>
                  <a:lnTo>
                    <a:pt x="748766" y="643890"/>
                  </a:lnTo>
                  <a:lnTo>
                    <a:pt x="746620" y="646430"/>
                  </a:lnTo>
                  <a:lnTo>
                    <a:pt x="745909" y="647661"/>
                  </a:lnTo>
                  <a:lnTo>
                    <a:pt x="745909" y="707390"/>
                  </a:lnTo>
                  <a:lnTo>
                    <a:pt x="743381" y="709930"/>
                  </a:lnTo>
                  <a:lnTo>
                    <a:pt x="740613" y="708660"/>
                  </a:lnTo>
                  <a:lnTo>
                    <a:pt x="737984" y="707390"/>
                  </a:lnTo>
                  <a:lnTo>
                    <a:pt x="737323" y="707390"/>
                  </a:lnTo>
                  <a:lnTo>
                    <a:pt x="736384" y="706120"/>
                  </a:lnTo>
                  <a:lnTo>
                    <a:pt x="737323" y="704850"/>
                  </a:lnTo>
                  <a:lnTo>
                    <a:pt x="737590" y="704850"/>
                  </a:lnTo>
                  <a:lnTo>
                    <a:pt x="740740" y="703580"/>
                  </a:lnTo>
                  <a:lnTo>
                    <a:pt x="743546" y="703580"/>
                  </a:lnTo>
                  <a:lnTo>
                    <a:pt x="745782" y="706120"/>
                  </a:lnTo>
                  <a:lnTo>
                    <a:pt x="745909" y="707390"/>
                  </a:lnTo>
                  <a:lnTo>
                    <a:pt x="745909" y="647661"/>
                  </a:lnTo>
                  <a:lnTo>
                    <a:pt x="744410" y="650240"/>
                  </a:lnTo>
                  <a:lnTo>
                    <a:pt x="744347" y="659130"/>
                  </a:lnTo>
                  <a:lnTo>
                    <a:pt x="740867" y="662940"/>
                  </a:lnTo>
                  <a:lnTo>
                    <a:pt x="737603" y="666737"/>
                  </a:lnTo>
                  <a:lnTo>
                    <a:pt x="737323" y="666140"/>
                  </a:lnTo>
                  <a:lnTo>
                    <a:pt x="737323" y="668020"/>
                  </a:lnTo>
                  <a:lnTo>
                    <a:pt x="736511" y="671830"/>
                  </a:lnTo>
                  <a:lnTo>
                    <a:pt x="735215" y="675640"/>
                  </a:lnTo>
                  <a:lnTo>
                    <a:pt x="733933" y="681990"/>
                  </a:lnTo>
                  <a:lnTo>
                    <a:pt x="734250" y="684530"/>
                  </a:lnTo>
                  <a:lnTo>
                    <a:pt x="734250" y="687070"/>
                  </a:lnTo>
                  <a:lnTo>
                    <a:pt x="729094" y="689991"/>
                  </a:lnTo>
                  <a:lnTo>
                    <a:pt x="729094" y="695960"/>
                  </a:lnTo>
                  <a:lnTo>
                    <a:pt x="726668" y="698500"/>
                  </a:lnTo>
                  <a:lnTo>
                    <a:pt x="723900" y="700836"/>
                  </a:lnTo>
                  <a:lnTo>
                    <a:pt x="723595" y="699884"/>
                  </a:lnTo>
                  <a:lnTo>
                    <a:pt x="723595" y="701471"/>
                  </a:lnTo>
                  <a:lnTo>
                    <a:pt x="722845" y="706120"/>
                  </a:lnTo>
                  <a:lnTo>
                    <a:pt x="717384" y="706120"/>
                  </a:lnTo>
                  <a:lnTo>
                    <a:pt x="717562" y="708660"/>
                  </a:lnTo>
                  <a:lnTo>
                    <a:pt x="718146" y="712470"/>
                  </a:lnTo>
                  <a:lnTo>
                    <a:pt x="717016" y="712470"/>
                  </a:lnTo>
                  <a:lnTo>
                    <a:pt x="717156" y="711200"/>
                  </a:lnTo>
                  <a:lnTo>
                    <a:pt x="717384" y="706120"/>
                  </a:lnTo>
                  <a:lnTo>
                    <a:pt x="721791" y="703580"/>
                  </a:lnTo>
                  <a:lnTo>
                    <a:pt x="723595" y="701471"/>
                  </a:lnTo>
                  <a:lnTo>
                    <a:pt x="723595" y="699884"/>
                  </a:lnTo>
                  <a:lnTo>
                    <a:pt x="722757" y="697230"/>
                  </a:lnTo>
                  <a:lnTo>
                    <a:pt x="724471" y="693420"/>
                  </a:lnTo>
                  <a:lnTo>
                    <a:pt x="726198" y="692150"/>
                  </a:lnTo>
                  <a:lnTo>
                    <a:pt x="727608" y="691108"/>
                  </a:lnTo>
                  <a:lnTo>
                    <a:pt x="729094" y="695960"/>
                  </a:lnTo>
                  <a:lnTo>
                    <a:pt x="729094" y="689991"/>
                  </a:lnTo>
                  <a:lnTo>
                    <a:pt x="727925" y="690651"/>
                  </a:lnTo>
                  <a:lnTo>
                    <a:pt x="727811" y="685800"/>
                  </a:lnTo>
                  <a:lnTo>
                    <a:pt x="734250" y="687070"/>
                  </a:lnTo>
                  <a:lnTo>
                    <a:pt x="733183" y="685800"/>
                  </a:lnTo>
                  <a:lnTo>
                    <a:pt x="732104" y="684530"/>
                  </a:lnTo>
                  <a:lnTo>
                    <a:pt x="731037" y="683260"/>
                  </a:lnTo>
                  <a:lnTo>
                    <a:pt x="729957" y="681990"/>
                  </a:lnTo>
                  <a:lnTo>
                    <a:pt x="731850" y="678180"/>
                  </a:lnTo>
                  <a:lnTo>
                    <a:pt x="733691" y="673100"/>
                  </a:lnTo>
                  <a:lnTo>
                    <a:pt x="735596" y="668020"/>
                  </a:lnTo>
                  <a:lnTo>
                    <a:pt x="737323" y="668020"/>
                  </a:lnTo>
                  <a:lnTo>
                    <a:pt x="737323" y="666140"/>
                  </a:lnTo>
                  <a:lnTo>
                    <a:pt x="735241" y="661670"/>
                  </a:lnTo>
                  <a:lnTo>
                    <a:pt x="738390" y="656590"/>
                  </a:lnTo>
                  <a:lnTo>
                    <a:pt x="742353" y="653046"/>
                  </a:lnTo>
                  <a:lnTo>
                    <a:pt x="744347" y="659130"/>
                  </a:lnTo>
                  <a:lnTo>
                    <a:pt x="744347" y="650316"/>
                  </a:lnTo>
                  <a:lnTo>
                    <a:pt x="742632" y="652348"/>
                  </a:lnTo>
                  <a:lnTo>
                    <a:pt x="742226" y="646430"/>
                  </a:lnTo>
                  <a:lnTo>
                    <a:pt x="742226" y="645160"/>
                  </a:lnTo>
                  <a:lnTo>
                    <a:pt x="748766" y="643890"/>
                  </a:lnTo>
                  <a:lnTo>
                    <a:pt x="746734" y="638810"/>
                  </a:lnTo>
                  <a:lnTo>
                    <a:pt x="747001" y="637540"/>
                  </a:lnTo>
                  <a:lnTo>
                    <a:pt x="751205" y="633044"/>
                  </a:lnTo>
                  <a:lnTo>
                    <a:pt x="751205" y="631583"/>
                  </a:lnTo>
                  <a:lnTo>
                    <a:pt x="749401" y="628650"/>
                  </a:lnTo>
                  <a:lnTo>
                    <a:pt x="754875" y="623570"/>
                  </a:lnTo>
                  <a:lnTo>
                    <a:pt x="750557" y="619760"/>
                  </a:lnTo>
                  <a:lnTo>
                    <a:pt x="750836" y="618490"/>
                  </a:lnTo>
                  <a:lnTo>
                    <a:pt x="756691" y="613410"/>
                  </a:lnTo>
                  <a:lnTo>
                    <a:pt x="758672" y="607060"/>
                  </a:lnTo>
                  <a:lnTo>
                    <a:pt x="759472" y="601980"/>
                  </a:lnTo>
                  <a:lnTo>
                    <a:pt x="759879" y="599440"/>
                  </a:lnTo>
                  <a:lnTo>
                    <a:pt x="763333" y="593090"/>
                  </a:lnTo>
                  <a:lnTo>
                    <a:pt x="764679" y="590550"/>
                  </a:lnTo>
                  <a:lnTo>
                    <a:pt x="766025" y="588010"/>
                  </a:lnTo>
                  <a:lnTo>
                    <a:pt x="765594" y="582930"/>
                  </a:lnTo>
                  <a:lnTo>
                    <a:pt x="765022" y="581660"/>
                  </a:lnTo>
                  <a:lnTo>
                    <a:pt x="763295" y="577850"/>
                  </a:lnTo>
                  <a:lnTo>
                    <a:pt x="760336" y="572770"/>
                  </a:lnTo>
                  <a:lnTo>
                    <a:pt x="758520" y="570230"/>
                  </a:lnTo>
                  <a:lnTo>
                    <a:pt x="755878" y="567690"/>
                  </a:lnTo>
                  <a:lnTo>
                    <a:pt x="753719" y="565150"/>
                  </a:lnTo>
                  <a:lnTo>
                    <a:pt x="749134" y="558800"/>
                  </a:lnTo>
                  <a:lnTo>
                    <a:pt x="745832" y="554990"/>
                  </a:lnTo>
                  <a:lnTo>
                    <a:pt x="744728" y="553720"/>
                  </a:lnTo>
                  <a:lnTo>
                    <a:pt x="744054" y="548640"/>
                  </a:lnTo>
                  <a:lnTo>
                    <a:pt x="743889" y="547370"/>
                  </a:lnTo>
                  <a:lnTo>
                    <a:pt x="743381" y="543560"/>
                  </a:lnTo>
                  <a:lnTo>
                    <a:pt x="742708" y="538480"/>
                  </a:lnTo>
                  <a:lnTo>
                    <a:pt x="741819" y="537210"/>
                  </a:lnTo>
                  <a:lnTo>
                    <a:pt x="738212" y="532130"/>
                  </a:lnTo>
                  <a:lnTo>
                    <a:pt x="733806" y="527050"/>
                  </a:lnTo>
                  <a:lnTo>
                    <a:pt x="733615" y="526821"/>
                  </a:lnTo>
                  <a:lnTo>
                    <a:pt x="738416" y="525780"/>
                  </a:lnTo>
                  <a:lnTo>
                    <a:pt x="742188" y="525780"/>
                  </a:lnTo>
                  <a:lnTo>
                    <a:pt x="746518" y="537210"/>
                  </a:lnTo>
                  <a:lnTo>
                    <a:pt x="752259" y="548640"/>
                  </a:lnTo>
                  <a:lnTo>
                    <a:pt x="758545" y="558800"/>
                  </a:lnTo>
                  <a:lnTo>
                    <a:pt x="764463" y="568960"/>
                  </a:lnTo>
                  <a:lnTo>
                    <a:pt x="766699" y="574040"/>
                  </a:lnTo>
                  <a:lnTo>
                    <a:pt x="770178" y="574040"/>
                  </a:lnTo>
                  <a:lnTo>
                    <a:pt x="774103" y="575246"/>
                  </a:lnTo>
                  <a:lnTo>
                    <a:pt x="774280" y="575246"/>
                  </a:lnTo>
                  <a:lnTo>
                    <a:pt x="873010" y="575246"/>
                  </a:lnTo>
                  <a:lnTo>
                    <a:pt x="873010" y="562610"/>
                  </a:lnTo>
                  <a:lnTo>
                    <a:pt x="873010" y="558800"/>
                  </a:lnTo>
                  <a:lnTo>
                    <a:pt x="872820" y="558800"/>
                  </a:lnTo>
                  <a:lnTo>
                    <a:pt x="871461" y="556260"/>
                  </a:lnTo>
                  <a:lnTo>
                    <a:pt x="869429" y="553720"/>
                  </a:lnTo>
                  <a:lnTo>
                    <a:pt x="871220" y="552450"/>
                  </a:lnTo>
                  <a:lnTo>
                    <a:pt x="873010" y="551180"/>
                  </a:lnTo>
                  <a:lnTo>
                    <a:pt x="873010" y="547370"/>
                  </a:lnTo>
                  <a:lnTo>
                    <a:pt x="873010" y="546100"/>
                  </a:lnTo>
                  <a:lnTo>
                    <a:pt x="873010" y="434340"/>
                  </a:lnTo>
                  <a:lnTo>
                    <a:pt x="873010" y="359410"/>
                  </a:lnTo>
                  <a:close/>
                </a:path>
                <a:path w="873125" h="1142364">
                  <a:moveTo>
                    <a:pt x="873010" y="274916"/>
                  </a:moveTo>
                  <a:lnTo>
                    <a:pt x="869924" y="274485"/>
                  </a:lnTo>
                  <a:lnTo>
                    <a:pt x="869924" y="284226"/>
                  </a:lnTo>
                  <a:lnTo>
                    <a:pt x="869899" y="297497"/>
                  </a:lnTo>
                  <a:lnTo>
                    <a:pt x="863803" y="292506"/>
                  </a:lnTo>
                  <a:lnTo>
                    <a:pt x="869924" y="284226"/>
                  </a:lnTo>
                  <a:lnTo>
                    <a:pt x="869924" y="274485"/>
                  </a:lnTo>
                  <a:lnTo>
                    <a:pt x="868324" y="274256"/>
                  </a:lnTo>
                  <a:lnTo>
                    <a:pt x="864590" y="276669"/>
                  </a:lnTo>
                  <a:lnTo>
                    <a:pt x="860920" y="277863"/>
                  </a:lnTo>
                  <a:lnTo>
                    <a:pt x="858037" y="274980"/>
                  </a:lnTo>
                  <a:lnTo>
                    <a:pt x="856157" y="269875"/>
                  </a:lnTo>
                  <a:lnTo>
                    <a:pt x="849261" y="272567"/>
                  </a:lnTo>
                  <a:lnTo>
                    <a:pt x="845629" y="289699"/>
                  </a:lnTo>
                  <a:lnTo>
                    <a:pt x="845997" y="306692"/>
                  </a:lnTo>
                  <a:lnTo>
                    <a:pt x="849261" y="323557"/>
                  </a:lnTo>
                  <a:lnTo>
                    <a:pt x="854316" y="340283"/>
                  </a:lnTo>
                  <a:lnTo>
                    <a:pt x="852551" y="340995"/>
                  </a:lnTo>
                  <a:lnTo>
                    <a:pt x="851115" y="341858"/>
                  </a:lnTo>
                  <a:lnTo>
                    <a:pt x="850912" y="341591"/>
                  </a:lnTo>
                  <a:lnTo>
                    <a:pt x="847255" y="337705"/>
                  </a:lnTo>
                  <a:lnTo>
                    <a:pt x="845413" y="335572"/>
                  </a:lnTo>
                  <a:lnTo>
                    <a:pt x="840765" y="330225"/>
                  </a:lnTo>
                  <a:lnTo>
                    <a:pt x="840270" y="329653"/>
                  </a:lnTo>
                  <a:lnTo>
                    <a:pt x="840308" y="328904"/>
                  </a:lnTo>
                  <a:lnTo>
                    <a:pt x="840384" y="327025"/>
                  </a:lnTo>
                  <a:lnTo>
                    <a:pt x="840613" y="321716"/>
                  </a:lnTo>
                  <a:lnTo>
                    <a:pt x="840651" y="320687"/>
                  </a:lnTo>
                  <a:lnTo>
                    <a:pt x="830999" y="317119"/>
                  </a:lnTo>
                  <a:lnTo>
                    <a:pt x="829564" y="310807"/>
                  </a:lnTo>
                  <a:lnTo>
                    <a:pt x="829564" y="381000"/>
                  </a:lnTo>
                  <a:lnTo>
                    <a:pt x="828497" y="382193"/>
                  </a:lnTo>
                  <a:lnTo>
                    <a:pt x="827786" y="383349"/>
                  </a:lnTo>
                  <a:lnTo>
                    <a:pt x="826770" y="382168"/>
                  </a:lnTo>
                  <a:lnTo>
                    <a:pt x="826427" y="381876"/>
                  </a:lnTo>
                  <a:lnTo>
                    <a:pt x="825715" y="381254"/>
                  </a:lnTo>
                  <a:lnTo>
                    <a:pt x="824966" y="379653"/>
                  </a:lnTo>
                  <a:lnTo>
                    <a:pt x="826033" y="378599"/>
                  </a:lnTo>
                  <a:lnTo>
                    <a:pt x="826528" y="377837"/>
                  </a:lnTo>
                  <a:lnTo>
                    <a:pt x="827481" y="378777"/>
                  </a:lnTo>
                  <a:lnTo>
                    <a:pt x="828687" y="379526"/>
                  </a:lnTo>
                  <a:lnTo>
                    <a:pt x="829564" y="381000"/>
                  </a:lnTo>
                  <a:lnTo>
                    <a:pt x="829564" y="310807"/>
                  </a:lnTo>
                  <a:lnTo>
                    <a:pt x="828852" y="307670"/>
                  </a:lnTo>
                  <a:lnTo>
                    <a:pt x="827087" y="307848"/>
                  </a:lnTo>
                  <a:lnTo>
                    <a:pt x="827087" y="327863"/>
                  </a:lnTo>
                  <a:lnTo>
                    <a:pt x="827049" y="328269"/>
                  </a:lnTo>
                  <a:lnTo>
                    <a:pt x="826389" y="328676"/>
                  </a:lnTo>
                  <a:lnTo>
                    <a:pt x="826058" y="328904"/>
                  </a:lnTo>
                  <a:lnTo>
                    <a:pt x="825677" y="328561"/>
                  </a:lnTo>
                  <a:lnTo>
                    <a:pt x="825106" y="328142"/>
                  </a:lnTo>
                  <a:lnTo>
                    <a:pt x="825106" y="369963"/>
                  </a:lnTo>
                  <a:lnTo>
                    <a:pt x="819734" y="367677"/>
                  </a:lnTo>
                  <a:lnTo>
                    <a:pt x="819391" y="367499"/>
                  </a:lnTo>
                  <a:lnTo>
                    <a:pt x="818134" y="363956"/>
                  </a:lnTo>
                  <a:lnTo>
                    <a:pt x="818743" y="362483"/>
                  </a:lnTo>
                  <a:lnTo>
                    <a:pt x="819048" y="362381"/>
                  </a:lnTo>
                  <a:lnTo>
                    <a:pt x="820026" y="362013"/>
                  </a:lnTo>
                  <a:lnTo>
                    <a:pt x="821537" y="362381"/>
                  </a:lnTo>
                  <a:lnTo>
                    <a:pt x="821880" y="362915"/>
                  </a:lnTo>
                  <a:lnTo>
                    <a:pt x="823074" y="365074"/>
                  </a:lnTo>
                  <a:lnTo>
                    <a:pt x="824090" y="367677"/>
                  </a:lnTo>
                  <a:lnTo>
                    <a:pt x="825106" y="369963"/>
                  </a:lnTo>
                  <a:lnTo>
                    <a:pt x="825106" y="328142"/>
                  </a:lnTo>
                  <a:lnTo>
                    <a:pt x="824941" y="328015"/>
                  </a:lnTo>
                  <a:lnTo>
                    <a:pt x="826338" y="327152"/>
                  </a:lnTo>
                  <a:lnTo>
                    <a:pt x="826566" y="327025"/>
                  </a:lnTo>
                  <a:lnTo>
                    <a:pt x="826731" y="327456"/>
                  </a:lnTo>
                  <a:lnTo>
                    <a:pt x="827087" y="327863"/>
                  </a:lnTo>
                  <a:lnTo>
                    <a:pt x="827087" y="307848"/>
                  </a:lnTo>
                  <a:lnTo>
                    <a:pt x="824674" y="308076"/>
                  </a:lnTo>
                  <a:lnTo>
                    <a:pt x="823137" y="313512"/>
                  </a:lnTo>
                  <a:lnTo>
                    <a:pt x="822312" y="317373"/>
                  </a:lnTo>
                  <a:lnTo>
                    <a:pt x="821321" y="321716"/>
                  </a:lnTo>
                  <a:lnTo>
                    <a:pt x="817321" y="319938"/>
                  </a:lnTo>
                  <a:lnTo>
                    <a:pt x="816305" y="319392"/>
                  </a:lnTo>
                  <a:lnTo>
                    <a:pt x="816305" y="375145"/>
                  </a:lnTo>
                  <a:lnTo>
                    <a:pt x="816076" y="375869"/>
                  </a:lnTo>
                  <a:lnTo>
                    <a:pt x="815975" y="377024"/>
                  </a:lnTo>
                  <a:lnTo>
                    <a:pt x="815492" y="376923"/>
                  </a:lnTo>
                  <a:lnTo>
                    <a:pt x="814755" y="376770"/>
                  </a:lnTo>
                  <a:lnTo>
                    <a:pt x="812901" y="376923"/>
                  </a:lnTo>
                  <a:lnTo>
                    <a:pt x="812533" y="376262"/>
                  </a:lnTo>
                  <a:lnTo>
                    <a:pt x="809688" y="371576"/>
                  </a:lnTo>
                  <a:lnTo>
                    <a:pt x="807516" y="367411"/>
                  </a:lnTo>
                  <a:lnTo>
                    <a:pt x="807516" y="386880"/>
                  </a:lnTo>
                  <a:lnTo>
                    <a:pt x="803732" y="388061"/>
                  </a:lnTo>
                  <a:lnTo>
                    <a:pt x="800481" y="386359"/>
                  </a:lnTo>
                  <a:lnTo>
                    <a:pt x="797255" y="383489"/>
                  </a:lnTo>
                  <a:lnTo>
                    <a:pt x="802538" y="381876"/>
                  </a:lnTo>
                  <a:lnTo>
                    <a:pt x="807516" y="386880"/>
                  </a:lnTo>
                  <a:lnTo>
                    <a:pt x="807516" y="367411"/>
                  </a:lnTo>
                  <a:lnTo>
                    <a:pt x="806856" y="366141"/>
                  </a:lnTo>
                  <a:lnTo>
                    <a:pt x="805002" y="362673"/>
                  </a:lnTo>
                  <a:lnTo>
                    <a:pt x="812152" y="370497"/>
                  </a:lnTo>
                  <a:lnTo>
                    <a:pt x="816076" y="374929"/>
                  </a:lnTo>
                  <a:lnTo>
                    <a:pt x="816305" y="375145"/>
                  </a:lnTo>
                  <a:lnTo>
                    <a:pt x="816305" y="319392"/>
                  </a:lnTo>
                  <a:lnTo>
                    <a:pt x="814235" y="318274"/>
                  </a:lnTo>
                  <a:lnTo>
                    <a:pt x="814235" y="355574"/>
                  </a:lnTo>
                  <a:lnTo>
                    <a:pt x="812850" y="361607"/>
                  </a:lnTo>
                  <a:lnTo>
                    <a:pt x="808926" y="362381"/>
                  </a:lnTo>
                  <a:lnTo>
                    <a:pt x="804595" y="361835"/>
                  </a:lnTo>
                  <a:lnTo>
                    <a:pt x="804100" y="356831"/>
                  </a:lnTo>
                  <a:lnTo>
                    <a:pt x="803757" y="352767"/>
                  </a:lnTo>
                  <a:lnTo>
                    <a:pt x="803617" y="350685"/>
                  </a:lnTo>
                  <a:lnTo>
                    <a:pt x="803440" y="348208"/>
                  </a:lnTo>
                  <a:lnTo>
                    <a:pt x="802665" y="349059"/>
                  </a:lnTo>
                  <a:lnTo>
                    <a:pt x="802017" y="349846"/>
                  </a:lnTo>
                  <a:lnTo>
                    <a:pt x="801268" y="350685"/>
                  </a:lnTo>
                  <a:lnTo>
                    <a:pt x="801103" y="350494"/>
                  </a:lnTo>
                  <a:lnTo>
                    <a:pt x="803440" y="348208"/>
                  </a:lnTo>
                  <a:lnTo>
                    <a:pt x="807173" y="350685"/>
                  </a:lnTo>
                  <a:lnTo>
                    <a:pt x="810552" y="353072"/>
                  </a:lnTo>
                  <a:lnTo>
                    <a:pt x="814235" y="355574"/>
                  </a:lnTo>
                  <a:lnTo>
                    <a:pt x="814235" y="318274"/>
                  </a:lnTo>
                  <a:lnTo>
                    <a:pt x="813777" y="318020"/>
                  </a:lnTo>
                  <a:lnTo>
                    <a:pt x="806373" y="315760"/>
                  </a:lnTo>
                  <a:lnTo>
                    <a:pt x="802563" y="315544"/>
                  </a:lnTo>
                  <a:lnTo>
                    <a:pt x="798842" y="314883"/>
                  </a:lnTo>
                  <a:lnTo>
                    <a:pt x="796874" y="327279"/>
                  </a:lnTo>
                  <a:lnTo>
                    <a:pt x="796912" y="327152"/>
                  </a:lnTo>
                  <a:lnTo>
                    <a:pt x="805662" y="330657"/>
                  </a:lnTo>
                  <a:lnTo>
                    <a:pt x="807770" y="331533"/>
                  </a:lnTo>
                  <a:lnTo>
                    <a:pt x="812063" y="330225"/>
                  </a:lnTo>
                  <a:lnTo>
                    <a:pt x="811339" y="335572"/>
                  </a:lnTo>
                  <a:lnTo>
                    <a:pt x="790321" y="381558"/>
                  </a:lnTo>
                  <a:lnTo>
                    <a:pt x="788301" y="397268"/>
                  </a:lnTo>
                  <a:lnTo>
                    <a:pt x="783323" y="394169"/>
                  </a:lnTo>
                  <a:lnTo>
                    <a:pt x="779348" y="391502"/>
                  </a:lnTo>
                  <a:lnTo>
                    <a:pt x="774839" y="388937"/>
                  </a:lnTo>
                  <a:lnTo>
                    <a:pt x="770877" y="386715"/>
                  </a:lnTo>
                  <a:lnTo>
                    <a:pt x="766432" y="384606"/>
                  </a:lnTo>
                  <a:lnTo>
                    <a:pt x="762241" y="382473"/>
                  </a:lnTo>
                  <a:lnTo>
                    <a:pt x="762609" y="374738"/>
                  </a:lnTo>
                  <a:lnTo>
                    <a:pt x="762711" y="371665"/>
                  </a:lnTo>
                  <a:lnTo>
                    <a:pt x="760006" y="370090"/>
                  </a:lnTo>
                  <a:lnTo>
                    <a:pt x="757605" y="369087"/>
                  </a:lnTo>
                  <a:lnTo>
                    <a:pt x="755738" y="367360"/>
                  </a:lnTo>
                  <a:lnTo>
                    <a:pt x="754608" y="366293"/>
                  </a:lnTo>
                  <a:lnTo>
                    <a:pt x="754240" y="364197"/>
                  </a:lnTo>
                  <a:lnTo>
                    <a:pt x="753478" y="362483"/>
                  </a:lnTo>
                  <a:lnTo>
                    <a:pt x="766775" y="399630"/>
                  </a:lnTo>
                  <a:lnTo>
                    <a:pt x="771194" y="400342"/>
                  </a:lnTo>
                  <a:lnTo>
                    <a:pt x="784148" y="403707"/>
                  </a:lnTo>
                  <a:lnTo>
                    <a:pt x="790194" y="407784"/>
                  </a:lnTo>
                  <a:lnTo>
                    <a:pt x="793737" y="417182"/>
                  </a:lnTo>
                  <a:lnTo>
                    <a:pt x="798449" y="428142"/>
                  </a:lnTo>
                  <a:lnTo>
                    <a:pt x="804151" y="438696"/>
                  </a:lnTo>
                  <a:lnTo>
                    <a:pt x="810933" y="448818"/>
                  </a:lnTo>
                  <a:lnTo>
                    <a:pt x="818870" y="458470"/>
                  </a:lnTo>
                  <a:lnTo>
                    <a:pt x="820343" y="456895"/>
                  </a:lnTo>
                  <a:lnTo>
                    <a:pt x="822134" y="455752"/>
                  </a:lnTo>
                  <a:lnTo>
                    <a:pt x="822845" y="454113"/>
                  </a:lnTo>
                  <a:lnTo>
                    <a:pt x="826223" y="446608"/>
                  </a:lnTo>
                  <a:lnTo>
                    <a:pt x="829538" y="439064"/>
                  </a:lnTo>
                  <a:lnTo>
                    <a:pt x="836142" y="423976"/>
                  </a:lnTo>
                  <a:lnTo>
                    <a:pt x="839025" y="416979"/>
                  </a:lnTo>
                  <a:lnTo>
                    <a:pt x="841159" y="409841"/>
                  </a:lnTo>
                  <a:lnTo>
                    <a:pt x="841844" y="402437"/>
                  </a:lnTo>
                  <a:lnTo>
                    <a:pt x="840879" y="397268"/>
                  </a:lnTo>
                  <a:lnTo>
                    <a:pt x="840384" y="394614"/>
                  </a:lnTo>
                  <a:lnTo>
                    <a:pt x="849198" y="395897"/>
                  </a:lnTo>
                  <a:lnTo>
                    <a:pt x="849731" y="394614"/>
                  </a:lnTo>
                  <a:lnTo>
                    <a:pt x="851738" y="389839"/>
                  </a:lnTo>
                  <a:lnTo>
                    <a:pt x="852487" y="388061"/>
                  </a:lnTo>
                  <a:lnTo>
                    <a:pt x="853440" y="384619"/>
                  </a:lnTo>
                  <a:lnTo>
                    <a:pt x="812152" y="384619"/>
                  </a:lnTo>
                  <a:lnTo>
                    <a:pt x="813866" y="385203"/>
                  </a:lnTo>
                  <a:lnTo>
                    <a:pt x="815060" y="387934"/>
                  </a:lnTo>
                  <a:lnTo>
                    <a:pt x="814717" y="388937"/>
                  </a:lnTo>
                  <a:lnTo>
                    <a:pt x="814641" y="389839"/>
                  </a:lnTo>
                  <a:lnTo>
                    <a:pt x="812965" y="389572"/>
                  </a:lnTo>
                  <a:lnTo>
                    <a:pt x="808545" y="387527"/>
                  </a:lnTo>
                  <a:lnTo>
                    <a:pt x="808342" y="387248"/>
                  </a:lnTo>
                  <a:lnTo>
                    <a:pt x="808177" y="387019"/>
                  </a:lnTo>
                  <a:lnTo>
                    <a:pt x="808507" y="386740"/>
                  </a:lnTo>
                  <a:lnTo>
                    <a:pt x="809307" y="385965"/>
                  </a:lnTo>
                  <a:lnTo>
                    <a:pt x="812152" y="384619"/>
                  </a:lnTo>
                  <a:lnTo>
                    <a:pt x="853440" y="384606"/>
                  </a:lnTo>
                  <a:lnTo>
                    <a:pt x="853795" y="383349"/>
                  </a:lnTo>
                  <a:lnTo>
                    <a:pt x="854748" y="379882"/>
                  </a:lnTo>
                  <a:lnTo>
                    <a:pt x="855560" y="377837"/>
                  </a:lnTo>
                  <a:lnTo>
                    <a:pt x="855878" y="377024"/>
                  </a:lnTo>
                  <a:lnTo>
                    <a:pt x="858685" y="369963"/>
                  </a:lnTo>
                  <a:lnTo>
                    <a:pt x="861504" y="362915"/>
                  </a:lnTo>
                  <a:lnTo>
                    <a:pt x="861161" y="362013"/>
                  </a:lnTo>
                  <a:lnTo>
                    <a:pt x="859078" y="356831"/>
                  </a:lnTo>
                  <a:lnTo>
                    <a:pt x="852233" y="351104"/>
                  </a:lnTo>
                  <a:lnTo>
                    <a:pt x="851242" y="350316"/>
                  </a:lnTo>
                  <a:lnTo>
                    <a:pt x="850646" y="349021"/>
                  </a:lnTo>
                  <a:lnTo>
                    <a:pt x="850061" y="348208"/>
                  </a:lnTo>
                  <a:lnTo>
                    <a:pt x="849477" y="347395"/>
                  </a:lnTo>
                  <a:lnTo>
                    <a:pt x="852512" y="346329"/>
                  </a:lnTo>
                  <a:lnTo>
                    <a:pt x="854786" y="345478"/>
                  </a:lnTo>
                  <a:lnTo>
                    <a:pt x="856754" y="344766"/>
                  </a:lnTo>
                  <a:lnTo>
                    <a:pt x="861745" y="346837"/>
                  </a:lnTo>
                  <a:lnTo>
                    <a:pt x="861212" y="354698"/>
                  </a:lnTo>
                  <a:lnTo>
                    <a:pt x="869137" y="353923"/>
                  </a:lnTo>
                  <a:lnTo>
                    <a:pt x="872871" y="344766"/>
                  </a:lnTo>
                  <a:lnTo>
                    <a:pt x="873010" y="344436"/>
                  </a:lnTo>
                  <a:lnTo>
                    <a:pt x="873010" y="341858"/>
                  </a:lnTo>
                  <a:lnTo>
                    <a:pt x="872934" y="308076"/>
                  </a:lnTo>
                  <a:lnTo>
                    <a:pt x="872769" y="307898"/>
                  </a:lnTo>
                  <a:lnTo>
                    <a:pt x="872693" y="307670"/>
                  </a:lnTo>
                  <a:lnTo>
                    <a:pt x="872655" y="306984"/>
                  </a:lnTo>
                  <a:lnTo>
                    <a:pt x="873010" y="306844"/>
                  </a:lnTo>
                  <a:lnTo>
                    <a:pt x="873010" y="297497"/>
                  </a:lnTo>
                  <a:lnTo>
                    <a:pt x="873010" y="284226"/>
                  </a:lnTo>
                  <a:lnTo>
                    <a:pt x="873010" y="277863"/>
                  </a:lnTo>
                  <a:lnTo>
                    <a:pt x="873010" y="274916"/>
                  </a:lnTo>
                  <a:close/>
                </a:path>
              </a:pathLst>
            </a:custGeom>
            <a:solidFill>
              <a:srgbClr val="008834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02272" y="1098841"/>
              <a:ext cx="480059" cy="864235"/>
            </a:xfrm>
            <a:custGeom>
              <a:avLst/>
              <a:gdLst/>
              <a:ahLst/>
              <a:cxnLst/>
              <a:rect l="l" t="t" r="r" b="b"/>
              <a:pathLst>
                <a:path w="480059" h="864235">
                  <a:moveTo>
                    <a:pt x="1219" y="1917"/>
                  </a:moveTo>
                  <a:lnTo>
                    <a:pt x="901" y="1282"/>
                  </a:lnTo>
                  <a:lnTo>
                    <a:pt x="622" y="635"/>
                  </a:lnTo>
                  <a:lnTo>
                    <a:pt x="317" y="0"/>
                  </a:lnTo>
                  <a:lnTo>
                    <a:pt x="254" y="406"/>
                  </a:lnTo>
                  <a:lnTo>
                    <a:pt x="0" y="914"/>
                  </a:lnTo>
                  <a:lnTo>
                    <a:pt x="127" y="1219"/>
                  </a:lnTo>
                  <a:lnTo>
                    <a:pt x="304" y="1511"/>
                  </a:lnTo>
                  <a:lnTo>
                    <a:pt x="825" y="1676"/>
                  </a:lnTo>
                  <a:lnTo>
                    <a:pt x="1219" y="1917"/>
                  </a:lnTo>
                  <a:close/>
                </a:path>
                <a:path w="480059" h="864235">
                  <a:moveTo>
                    <a:pt x="113639" y="863244"/>
                  </a:moveTo>
                  <a:lnTo>
                    <a:pt x="113538" y="861974"/>
                  </a:lnTo>
                  <a:lnTo>
                    <a:pt x="113195" y="860882"/>
                  </a:lnTo>
                  <a:lnTo>
                    <a:pt x="112610" y="860818"/>
                  </a:lnTo>
                  <a:lnTo>
                    <a:pt x="112255" y="860628"/>
                  </a:lnTo>
                  <a:lnTo>
                    <a:pt x="113271" y="862571"/>
                  </a:lnTo>
                  <a:lnTo>
                    <a:pt x="113639" y="863244"/>
                  </a:lnTo>
                  <a:close/>
                </a:path>
                <a:path w="480059" h="864235">
                  <a:moveTo>
                    <a:pt x="113792" y="863511"/>
                  </a:moveTo>
                  <a:lnTo>
                    <a:pt x="113639" y="863244"/>
                  </a:lnTo>
                  <a:lnTo>
                    <a:pt x="113741" y="863854"/>
                  </a:lnTo>
                  <a:lnTo>
                    <a:pt x="113792" y="863511"/>
                  </a:lnTo>
                  <a:close/>
                </a:path>
                <a:path w="480059" h="864235">
                  <a:moveTo>
                    <a:pt x="193992" y="553173"/>
                  </a:moveTo>
                  <a:lnTo>
                    <a:pt x="193624" y="552678"/>
                  </a:lnTo>
                  <a:lnTo>
                    <a:pt x="193471" y="553021"/>
                  </a:lnTo>
                  <a:lnTo>
                    <a:pt x="193916" y="553173"/>
                  </a:lnTo>
                  <a:close/>
                </a:path>
                <a:path w="480059" h="864235">
                  <a:moveTo>
                    <a:pt x="194983" y="554405"/>
                  </a:moveTo>
                  <a:lnTo>
                    <a:pt x="194932" y="553580"/>
                  </a:lnTo>
                  <a:lnTo>
                    <a:pt x="194424" y="553173"/>
                  </a:lnTo>
                  <a:lnTo>
                    <a:pt x="193992" y="553173"/>
                  </a:lnTo>
                  <a:lnTo>
                    <a:pt x="194983" y="554405"/>
                  </a:lnTo>
                  <a:close/>
                </a:path>
                <a:path w="480059" h="864235">
                  <a:moveTo>
                    <a:pt x="285267" y="614222"/>
                  </a:moveTo>
                  <a:lnTo>
                    <a:pt x="284822" y="613829"/>
                  </a:lnTo>
                  <a:lnTo>
                    <a:pt x="284708" y="614400"/>
                  </a:lnTo>
                  <a:lnTo>
                    <a:pt x="285267" y="614222"/>
                  </a:lnTo>
                  <a:close/>
                </a:path>
                <a:path w="480059" h="864235">
                  <a:moveTo>
                    <a:pt x="288455" y="613956"/>
                  </a:moveTo>
                  <a:lnTo>
                    <a:pt x="288061" y="613829"/>
                  </a:lnTo>
                  <a:lnTo>
                    <a:pt x="287629" y="613511"/>
                  </a:lnTo>
                  <a:lnTo>
                    <a:pt x="286410" y="613740"/>
                  </a:lnTo>
                  <a:lnTo>
                    <a:pt x="285572" y="614121"/>
                  </a:lnTo>
                  <a:lnTo>
                    <a:pt x="285267" y="614222"/>
                  </a:lnTo>
                  <a:lnTo>
                    <a:pt x="285457" y="614400"/>
                  </a:lnTo>
                  <a:lnTo>
                    <a:pt x="286016" y="615365"/>
                  </a:lnTo>
                  <a:lnTo>
                    <a:pt x="286727" y="615467"/>
                  </a:lnTo>
                  <a:lnTo>
                    <a:pt x="287197" y="615569"/>
                  </a:lnTo>
                  <a:lnTo>
                    <a:pt x="287870" y="614527"/>
                  </a:lnTo>
                  <a:lnTo>
                    <a:pt x="288455" y="613956"/>
                  </a:lnTo>
                  <a:close/>
                </a:path>
                <a:path w="480059" h="864235">
                  <a:moveTo>
                    <a:pt x="297370" y="718159"/>
                  </a:moveTo>
                  <a:lnTo>
                    <a:pt x="297268" y="717143"/>
                  </a:lnTo>
                  <a:lnTo>
                    <a:pt x="296837" y="716953"/>
                  </a:lnTo>
                  <a:lnTo>
                    <a:pt x="297370" y="718159"/>
                  </a:lnTo>
                  <a:close/>
                </a:path>
                <a:path w="480059" h="864235">
                  <a:moveTo>
                    <a:pt x="297942" y="719391"/>
                  </a:moveTo>
                  <a:lnTo>
                    <a:pt x="297370" y="718159"/>
                  </a:lnTo>
                  <a:lnTo>
                    <a:pt x="297510" y="718769"/>
                  </a:lnTo>
                  <a:lnTo>
                    <a:pt x="297751" y="719074"/>
                  </a:lnTo>
                  <a:lnTo>
                    <a:pt x="297942" y="719391"/>
                  </a:lnTo>
                  <a:close/>
                </a:path>
                <a:path w="480059" h="864235">
                  <a:moveTo>
                    <a:pt x="301307" y="435025"/>
                  </a:moveTo>
                  <a:lnTo>
                    <a:pt x="296202" y="428904"/>
                  </a:lnTo>
                  <a:lnTo>
                    <a:pt x="293738" y="425869"/>
                  </a:lnTo>
                  <a:lnTo>
                    <a:pt x="293903" y="427659"/>
                  </a:lnTo>
                  <a:lnTo>
                    <a:pt x="294614" y="429666"/>
                  </a:lnTo>
                  <a:lnTo>
                    <a:pt x="292620" y="435394"/>
                  </a:lnTo>
                  <a:lnTo>
                    <a:pt x="291553" y="439470"/>
                  </a:lnTo>
                  <a:lnTo>
                    <a:pt x="292760" y="444334"/>
                  </a:lnTo>
                  <a:lnTo>
                    <a:pt x="299123" y="444309"/>
                  </a:lnTo>
                  <a:lnTo>
                    <a:pt x="298246" y="438340"/>
                  </a:lnTo>
                  <a:lnTo>
                    <a:pt x="301307" y="435025"/>
                  </a:lnTo>
                  <a:close/>
                </a:path>
                <a:path w="480059" h="864235">
                  <a:moveTo>
                    <a:pt x="304126" y="456311"/>
                  </a:moveTo>
                  <a:lnTo>
                    <a:pt x="298577" y="450380"/>
                  </a:lnTo>
                  <a:lnTo>
                    <a:pt x="294436" y="448500"/>
                  </a:lnTo>
                  <a:lnTo>
                    <a:pt x="288848" y="452107"/>
                  </a:lnTo>
                  <a:lnTo>
                    <a:pt x="292976" y="454139"/>
                  </a:lnTo>
                  <a:lnTo>
                    <a:pt x="297129" y="456082"/>
                  </a:lnTo>
                  <a:lnTo>
                    <a:pt x="304126" y="456311"/>
                  </a:lnTo>
                  <a:close/>
                </a:path>
                <a:path w="480059" h="864235">
                  <a:moveTo>
                    <a:pt x="314706" y="472668"/>
                  </a:moveTo>
                  <a:lnTo>
                    <a:pt x="313588" y="472046"/>
                  </a:lnTo>
                  <a:lnTo>
                    <a:pt x="312343" y="471449"/>
                  </a:lnTo>
                  <a:lnTo>
                    <a:pt x="311086" y="471322"/>
                  </a:lnTo>
                  <a:lnTo>
                    <a:pt x="310616" y="471258"/>
                  </a:lnTo>
                  <a:lnTo>
                    <a:pt x="310032" y="472440"/>
                  </a:lnTo>
                  <a:lnTo>
                    <a:pt x="309511" y="473011"/>
                  </a:lnTo>
                  <a:lnTo>
                    <a:pt x="313766" y="475957"/>
                  </a:lnTo>
                  <a:lnTo>
                    <a:pt x="314286" y="474179"/>
                  </a:lnTo>
                  <a:lnTo>
                    <a:pt x="314706" y="472668"/>
                  </a:lnTo>
                  <a:close/>
                </a:path>
                <a:path w="480059" h="864235">
                  <a:moveTo>
                    <a:pt x="479933" y="552538"/>
                  </a:moveTo>
                  <a:lnTo>
                    <a:pt x="479856" y="549922"/>
                  </a:lnTo>
                  <a:lnTo>
                    <a:pt x="479806" y="548868"/>
                  </a:lnTo>
                  <a:lnTo>
                    <a:pt x="479132" y="547865"/>
                  </a:lnTo>
                  <a:lnTo>
                    <a:pt x="478739" y="546836"/>
                  </a:lnTo>
                  <a:lnTo>
                    <a:pt x="478459" y="547712"/>
                  </a:lnTo>
                  <a:lnTo>
                    <a:pt x="478040" y="548627"/>
                  </a:lnTo>
                  <a:lnTo>
                    <a:pt x="477774" y="552208"/>
                  </a:lnTo>
                  <a:lnTo>
                    <a:pt x="477735" y="554901"/>
                  </a:lnTo>
                  <a:lnTo>
                    <a:pt x="477608" y="557593"/>
                  </a:lnTo>
                  <a:lnTo>
                    <a:pt x="478980" y="557720"/>
                  </a:lnTo>
                  <a:lnTo>
                    <a:pt x="479653" y="557758"/>
                  </a:lnTo>
                  <a:lnTo>
                    <a:pt x="479729" y="555155"/>
                  </a:lnTo>
                  <a:lnTo>
                    <a:pt x="479933" y="552538"/>
                  </a:lnTo>
                  <a:close/>
                </a:path>
              </a:pathLst>
            </a:custGeom>
            <a:solidFill>
              <a:srgbClr val="008834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86003" y="2348128"/>
              <a:ext cx="774065" cy="1282700"/>
            </a:xfrm>
            <a:custGeom>
              <a:avLst/>
              <a:gdLst/>
              <a:ahLst/>
              <a:cxnLst/>
              <a:rect l="l" t="t" r="r" b="b"/>
              <a:pathLst>
                <a:path w="774065" h="1282700">
                  <a:moveTo>
                    <a:pt x="187731" y="613384"/>
                  </a:moveTo>
                  <a:lnTo>
                    <a:pt x="184543" y="612114"/>
                  </a:lnTo>
                  <a:lnTo>
                    <a:pt x="180886" y="613384"/>
                  </a:lnTo>
                  <a:lnTo>
                    <a:pt x="187731" y="613384"/>
                  </a:lnTo>
                  <a:close/>
                </a:path>
                <a:path w="774065" h="1282700">
                  <a:moveTo>
                    <a:pt x="487375" y="788644"/>
                  </a:moveTo>
                  <a:lnTo>
                    <a:pt x="486308" y="787374"/>
                  </a:lnTo>
                  <a:lnTo>
                    <a:pt x="475399" y="786104"/>
                  </a:lnTo>
                  <a:lnTo>
                    <a:pt x="442683" y="782294"/>
                  </a:lnTo>
                  <a:lnTo>
                    <a:pt x="438873" y="781024"/>
                  </a:lnTo>
                  <a:lnTo>
                    <a:pt x="435102" y="781024"/>
                  </a:lnTo>
                  <a:lnTo>
                    <a:pt x="431342" y="779754"/>
                  </a:lnTo>
                  <a:lnTo>
                    <a:pt x="430974" y="779754"/>
                  </a:lnTo>
                  <a:lnTo>
                    <a:pt x="430707" y="778484"/>
                  </a:lnTo>
                  <a:lnTo>
                    <a:pt x="429996" y="777214"/>
                  </a:lnTo>
                  <a:lnTo>
                    <a:pt x="445528" y="777214"/>
                  </a:lnTo>
                  <a:lnTo>
                    <a:pt x="454431" y="778484"/>
                  </a:lnTo>
                  <a:lnTo>
                    <a:pt x="463308" y="778484"/>
                  </a:lnTo>
                  <a:lnTo>
                    <a:pt x="472122" y="781024"/>
                  </a:lnTo>
                  <a:lnTo>
                    <a:pt x="477469" y="782294"/>
                  </a:lnTo>
                  <a:lnTo>
                    <a:pt x="479945" y="778484"/>
                  </a:lnTo>
                  <a:lnTo>
                    <a:pt x="478878" y="777214"/>
                  </a:lnTo>
                  <a:lnTo>
                    <a:pt x="476745" y="774674"/>
                  </a:lnTo>
                  <a:lnTo>
                    <a:pt x="476453" y="768324"/>
                  </a:lnTo>
                  <a:lnTo>
                    <a:pt x="475703" y="763244"/>
                  </a:lnTo>
                  <a:lnTo>
                    <a:pt x="475132" y="759434"/>
                  </a:lnTo>
                  <a:lnTo>
                    <a:pt x="474954" y="758164"/>
                  </a:lnTo>
                  <a:lnTo>
                    <a:pt x="474484" y="756894"/>
                  </a:lnTo>
                  <a:lnTo>
                    <a:pt x="474027" y="755624"/>
                  </a:lnTo>
                  <a:lnTo>
                    <a:pt x="473100" y="753084"/>
                  </a:lnTo>
                  <a:lnTo>
                    <a:pt x="472694" y="751814"/>
                  </a:lnTo>
                  <a:lnTo>
                    <a:pt x="472287" y="750544"/>
                  </a:lnTo>
                  <a:lnTo>
                    <a:pt x="471487" y="748004"/>
                  </a:lnTo>
                  <a:lnTo>
                    <a:pt x="470611" y="745464"/>
                  </a:lnTo>
                  <a:lnTo>
                    <a:pt x="469874" y="744194"/>
                  </a:lnTo>
                  <a:lnTo>
                    <a:pt x="469138" y="742924"/>
                  </a:lnTo>
                  <a:lnTo>
                    <a:pt x="465683" y="744194"/>
                  </a:lnTo>
                  <a:lnTo>
                    <a:pt x="463384" y="744194"/>
                  </a:lnTo>
                  <a:lnTo>
                    <a:pt x="462165" y="742924"/>
                  </a:lnTo>
                  <a:lnTo>
                    <a:pt x="460222" y="739114"/>
                  </a:lnTo>
                  <a:lnTo>
                    <a:pt x="459130" y="737844"/>
                  </a:lnTo>
                  <a:lnTo>
                    <a:pt x="458558" y="736574"/>
                  </a:lnTo>
                  <a:lnTo>
                    <a:pt x="456577" y="730224"/>
                  </a:lnTo>
                  <a:lnTo>
                    <a:pt x="456184" y="728954"/>
                  </a:lnTo>
                  <a:lnTo>
                    <a:pt x="451561" y="722604"/>
                  </a:lnTo>
                  <a:lnTo>
                    <a:pt x="442442" y="716254"/>
                  </a:lnTo>
                  <a:lnTo>
                    <a:pt x="439686" y="713714"/>
                  </a:lnTo>
                  <a:lnTo>
                    <a:pt x="436994" y="712444"/>
                  </a:lnTo>
                  <a:lnTo>
                    <a:pt x="438251" y="711174"/>
                  </a:lnTo>
                  <a:lnTo>
                    <a:pt x="432917" y="708634"/>
                  </a:lnTo>
                  <a:lnTo>
                    <a:pt x="429717" y="703554"/>
                  </a:lnTo>
                  <a:lnTo>
                    <a:pt x="429031" y="702322"/>
                  </a:lnTo>
                  <a:lnTo>
                    <a:pt x="429031" y="789012"/>
                  </a:lnTo>
                  <a:lnTo>
                    <a:pt x="428180" y="789914"/>
                  </a:lnTo>
                  <a:lnTo>
                    <a:pt x="426605" y="791184"/>
                  </a:lnTo>
                  <a:lnTo>
                    <a:pt x="425869" y="792454"/>
                  </a:lnTo>
                  <a:lnTo>
                    <a:pt x="424853" y="793724"/>
                  </a:lnTo>
                  <a:lnTo>
                    <a:pt x="424916" y="796264"/>
                  </a:lnTo>
                  <a:lnTo>
                    <a:pt x="422579" y="798804"/>
                  </a:lnTo>
                  <a:lnTo>
                    <a:pt x="418807" y="798804"/>
                  </a:lnTo>
                  <a:lnTo>
                    <a:pt x="417131" y="800074"/>
                  </a:lnTo>
                  <a:lnTo>
                    <a:pt x="415556" y="801344"/>
                  </a:lnTo>
                  <a:lnTo>
                    <a:pt x="413893" y="802614"/>
                  </a:lnTo>
                  <a:lnTo>
                    <a:pt x="412292" y="802614"/>
                  </a:lnTo>
                  <a:lnTo>
                    <a:pt x="409003" y="805154"/>
                  </a:lnTo>
                  <a:lnTo>
                    <a:pt x="408470" y="803884"/>
                  </a:lnTo>
                  <a:lnTo>
                    <a:pt x="407771" y="802614"/>
                  </a:lnTo>
                  <a:lnTo>
                    <a:pt x="409016" y="800074"/>
                  </a:lnTo>
                  <a:lnTo>
                    <a:pt x="411530" y="794994"/>
                  </a:lnTo>
                  <a:lnTo>
                    <a:pt x="417982" y="791184"/>
                  </a:lnTo>
                  <a:lnTo>
                    <a:pt x="419544" y="789914"/>
                  </a:lnTo>
                  <a:lnTo>
                    <a:pt x="421119" y="788644"/>
                  </a:lnTo>
                  <a:lnTo>
                    <a:pt x="424268" y="786104"/>
                  </a:lnTo>
                  <a:lnTo>
                    <a:pt x="426618" y="784834"/>
                  </a:lnTo>
                  <a:lnTo>
                    <a:pt x="428586" y="786104"/>
                  </a:lnTo>
                  <a:lnTo>
                    <a:pt x="429031" y="789012"/>
                  </a:lnTo>
                  <a:lnTo>
                    <a:pt x="429031" y="702322"/>
                  </a:lnTo>
                  <a:lnTo>
                    <a:pt x="423405" y="692124"/>
                  </a:lnTo>
                  <a:lnTo>
                    <a:pt x="420522" y="684504"/>
                  </a:lnTo>
                  <a:lnTo>
                    <a:pt x="419862" y="682129"/>
                  </a:lnTo>
                  <a:lnTo>
                    <a:pt x="419862" y="775944"/>
                  </a:lnTo>
                  <a:lnTo>
                    <a:pt x="415607" y="775690"/>
                  </a:lnTo>
                  <a:lnTo>
                    <a:pt x="415607" y="786104"/>
                  </a:lnTo>
                  <a:lnTo>
                    <a:pt x="415480" y="787374"/>
                  </a:lnTo>
                  <a:lnTo>
                    <a:pt x="415315" y="788644"/>
                  </a:lnTo>
                  <a:lnTo>
                    <a:pt x="414655" y="787374"/>
                  </a:lnTo>
                  <a:lnTo>
                    <a:pt x="414362" y="787374"/>
                  </a:lnTo>
                  <a:lnTo>
                    <a:pt x="414553" y="786104"/>
                  </a:lnTo>
                  <a:lnTo>
                    <a:pt x="415607" y="786104"/>
                  </a:lnTo>
                  <a:lnTo>
                    <a:pt x="415607" y="775690"/>
                  </a:lnTo>
                  <a:lnTo>
                    <a:pt x="399224" y="774674"/>
                  </a:lnTo>
                  <a:lnTo>
                    <a:pt x="397002" y="774255"/>
                  </a:lnTo>
                  <a:lnTo>
                    <a:pt x="397002" y="779754"/>
                  </a:lnTo>
                  <a:lnTo>
                    <a:pt x="394169" y="781735"/>
                  </a:lnTo>
                  <a:lnTo>
                    <a:pt x="394169" y="783564"/>
                  </a:lnTo>
                  <a:lnTo>
                    <a:pt x="393941" y="784834"/>
                  </a:lnTo>
                  <a:lnTo>
                    <a:pt x="393750" y="784834"/>
                  </a:lnTo>
                  <a:lnTo>
                    <a:pt x="393750" y="820394"/>
                  </a:lnTo>
                  <a:lnTo>
                    <a:pt x="392188" y="820394"/>
                  </a:lnTo>
                  <a:lnTo>
                    <a:pt x="391972" y="819124"/>
                  </a:lnTo>
                  <a:lnTo>
                    <a:pt x="393725" y="819124"/>
                  </a:lnTo>
                  <a:lnTo>
                    <a:pt x="393750" y="820394"/>
                  </a:lnTo>
                  <a:lnTo>
                    <a:pt x="393750" y="784834"/>
                  </a:lnTo>
                  <a:lnTo>
                    <a:pt x="392633" y="784834"/>
                  </a:lnTo>
                  <a:lnTo>
                    <a:pt x="392417" y="783564"/>
                  </a:lnTo>
                  <a:lnTo>
                    <a:pt x="394169" y="783564"/>
                  </a:lnTo>
                  <a:lnTo>
                    <a:pt x="394169" y="781735"/>
                  </a:lnTo>
                  <a:lnTo>
                    <a:pt x="393357" y="782294"/>
                  </a:lnTo>
                  <a:lnTo>
                    <a:pt x="392137" y="783297"/>
                  </a:lnTo>
                  <a:lnTo>
                    <a:pt x="392010" y="782231"/>
                  </a:lnTo>
                  <a:lnTo>
                    <a:pt x="391795" y="781418"/>
                  </a:lnTo>
                  <a:lnTo>
                    <a:pt x="391896" y="780186"/>
                  </a:lnTo>
                  <a:lnTo>
                    <a:pt x="391998" y="779754"/>
                  </a:lnTo>
                  <a:lnTo>
                    <a:pt x="393026" y="778484"/>
                  </a:lnTo>
                  <a:lnTo>
                    <a:pt x="394601" y="778484"/>
                  </a:lnTo>
                  <a:lnTo>
                    <a:pt x="395566" y="779754"/>
                  </a:lnTo>
                  <a:lnTo>
                    <a:pt x="397002" y="779754"/>
                  </a:lnTo>
                  <a:lnTo>
                    <a:pt x="397002" y="774255"/>
                  </a:lnTo>
                  <a:lnTo>
                    <a:pt x="387045" y="772363"/>
                  </a:lnTo>
                  <a:lnTo>
                    <a:pt x="387045" y="778484"/>
                  </a:lnTo>
                  <a:lnTo>
                    <a:pt x="386791" y="779754"/>
                  </a:lnTo>
                  <a:lnTo>
                    <a:pt x="381254" y="781024"/>
                  </a:lnTo>
                  <a:lnTo>
                    <a:pt x="376072" y="784834"/>
                  </a:lnTo>
                  <a:lnTo>
                    <a:pt x="365201" y="784834"/>
                  </a:lnTo>
                  <a:lnTo>
                    <a:pt x="362597" y="787374"/>
                  </a:lnTo>
                  <a:lnTo>
                    <a:pt x="360591" y="789089"/>
                  </a:lnTo>
                  <a:lnTo>
                    <a:pt x="360426" y="788644"/>
                  </a:lnTo>
                  <a:lnTo>
                    <a:pt x="360121" y="788644"/>
                  </a:lnTo>
                  <a:lnTo>
                    <a:pt x="359892" y="789698"/>
                  </a:lnTo>
                  <a:lnTo>
                    <a:pt x="359625" y="789914"/>
                  </a:lnTo>
                  <a:lnTo>
                    <a:pt x="354533" y="792454"/>
                  </a:lnTo>
                  <a:lnTo>
                    <a:pt x="351040" y="797534"/>
                  </a:lnTo>
                  <a:lnTo>
                    <a:pt x="343738" y="797534"/>
                  </a:lnTo>
                  <a:lnTo>
                    <a:pt x="342874" y="796264"/>
                  </a:lnTo>
                  <a:lnTo>
                    <a:pt x="340499" y="794994"/>
                  </a:lnTo>
                  <a:lnTo>
                    <a:pt x="343928" y="793724"/>
                  </a:lnTo>
                  <a:lnTo>
                    <a:pt x="345909" y="793724"/>
                  </a:lnTo>
                  <a:lnTo>
                    <a:pt x="348322" y="792454"/>
                  </a:lnTo>
                  <a:lnTo>
                    <a:pt x="350050" y="788644"/>
                  </a:lnTo>
                  <a:lnTo>
                    <a:pt x="352590" y="783564"/>
                  </a:lnTo>
                  <a:lnTo>
                    <a:pt x="353225" y="782294"/>
                  </a:lnTo>
                  <a:lnTo>
                    <a:pt x="353860" y="781024"/>
                  </a:lnTo>
                  <a:lnTo>
                    <a:pt x="358419" y="781024"/>
                  </a:lnTo>
                  <a:lnTo>
                    <a:pt x="361315" y="775944"/>
                  </a:lnTo>
                  <a:lnTo>
                    <a:pt x="363816" y="774674"/>
                  </a:lnTo>
                  <a:lnTo>
                    <a:pt x="366318" y="773404"/>
                  </a:lnTo>
                  <a:lnTo>
                    <a:pt x="373418" y="774674"/>
                  </a:lnTo>
                  <a:lnTo>
                    <a:pt x="374078" y="775944"/>
                  </a:lnTo>
                  <a:lnTo>
                    <a:pt x="374789" y="777214"/>
                  </a:lnTo>
                  <a:lnTo>
                    <a:pt x="386981" y="775944"/>
                  </a:lnTo>
                  <a:lnTo>
                    <a:pt x="386918" y="778484"/>
                  </a:lnTo>
                  <a:lnTo>
                    <a:pt x="387045" y="778484"/>
                  </a:lnTo>
                  <a:lnTo>
                    <a:pt x="387045" y="772363"/>
                  </a:lnTo>
                  <a:lnTo>
                    <a:pt x="379234" y="770864"/>
                  </a:lnTo>
                  <a:lnTo>
                    <a:pt x="351650" y="765517"/>
                  </a:lnTo>
                  <a:lnTo>
                    <a:pt x="351650" y="773404"/>
                  </a:lnTo>
                  <a:lnTo>
                    <a:pt x="351066" y="774674"/>
                  </a:lnTo>
                  <a:lnTo>
                    <a:pt x="350545" y="773404"/>
                  </a:lnTo>
                  <a:lnTo>
                    <a:pt x="349656" y="773404"/>
                  </a:lnTo>
                  <a:lnTo>
                    <a:pt x="350786" y="772134"/>
                  </a:lnTo>
                  <a:lnTo>
                    <a:pt x="351078" y="772134"/>
                  </a:lnTo>
                  <a:lnTo>
                    <a:pt x="351459" y="773404"/>
                  </a:lnTo>
                  <a:lnTo>
                    <a:pt x="351650" y="773404"/>
                  </a:lnTo>
                  <a:lnTo>
                    <a:pt x="351650" y="765517"/>
                  </a:lnTo>
                  <a:lnTo>
                    <a:pt x="344538" y="764146"/>
                  </a:lnTo>
                  <a:lnTo>
                    <a:pt x="344538" y="775944"/>
                  </a:lnTo>
                  <a:lnTo>
                    <a:pt x="344055" y="775944"/>
                  </a:lnTo>
                  <a:lnTo>
                    <a:pt x="343052" y="778484"/>
                  </a:lnTo>
                  <a:lnTo>
                    <a:pt x="341693" y="779754"/>
                  </a:lnTo>
                  <a:lnTo>
                    <a:pt x="340474" y="781024"/>
                  </a:lnTo>
                  <a:lnTo>
                    <a:pt x="340131" y="780186"/>
                  </a:lnTo>
                  <a:lnTo>
                    <a:pt x="340258" y="779754"/>
                  </a:lnTo>
                  <a:lnTo>
                    <a:pt x="340588" y="779754"/>
                  </a:lnTo>
                  <a:lnTo>
                    <a:pt x="340360" y="778484"/>
                  </a:lnTo>
                  <a:lnTo>
                    <a:pt x="339864" y="777214"/>
                  </a:lnTo>
                  <a:lnTo>
                    <a:pt x="339966" y="775944"/>
                  </a:lnTo>
                  <a:lnTo>
                    <a:pt x="340067" y="774674"/>
                  </a:lnTo>
                  <a:lnTo>
                    <a:pt x="341503" y="773404"/>
                  </a:lnTo>
                  <a:lnTo>
                    <a:pt x="344309" y="773404"/>
                  </a:lnTo>
                  <a:lnTo>
                    <a:pt x="344500" y="774674"/>
                  </a:lnTo>
                  <a:lnTo>
                    <a:pt x="344538" y="775944"/>
                  </a:lnTo>
                  <a:lnTo>
                    <a:pt x="344538" y="764146"/>
                  </a:lnTo>
                  <a:lnTo>
                    <a:pt x="339940" y="763244"/>
                  </a:lnTo>
                  <a:lnTo>
                    <a:pt x="349872" y="763244"/>
                  </a:lnTo>
                  <a:lnTo>
                    <a:pt x="359702" y="764514"/>
                  </a:lnTo>
                  <a:lnTo>
                    <a:pt x="369481" y="767054"/>
                  </a:lnTo>
                  <a:lnTo>
                    <a:pt x="399186" y="770864"/>
                  </a:lnTo>
                  <a:lnTo>
                    <a:pt x="419862" y="775944"/>
                  </a:lnTo>
                  <a:lnTo>
                    <a:pt x="419862" y="682129"/>
                  </a:lnTo>
                  <a:lnTo>
                    <a:pt x="418414" y="676884"/>
                  </a:lnTo>
                  <a:lnTo>
                    <a:pt x="411162" y="674344"/>
                  </a:lnTo>
                  <a:lnTo>
                    <a:pt x="405726" y="669264"/>
                  </a:lnTo>
                  <a:lnTo>
                    <a:pt x="398538" y="661644"/>
                  </a:lnTo>
                  <a:lnTo>
                    <a:pt x="395808" y="659104"/>
                  </a:lnTo>
                  <a:lnTo>
                    <a:pt x="386359" y="657834"/>
                  </a:lnTo>
                  <a:lnTo>
                    <a:pt x="381723" y="655294"/>
                  </a:lnTo>
                  <a:lnTo>
                    <a:pt x="376847" y="651484"/>
                  </a:lnTo>
                  <a:lnTo>
                    <a:pt x="365607" y="643864"/>
                  </a:lnTo>
                  <a:lnTo>
                    <a:pt x="359498" y="640054"/>
                  </a:lnTo>
                  <a:lnTo>
                    <a:pt x="352552" y="638784"/>
                  </a:lnTo>
                  <a:lnTo>
                    <a:pt x="350799" y="638784"/>
                  </a:lnTo>
                  <a:lnTo>
                    <a:pt x="347459" y="636244"/>
                  </a:lnTo>
                  <a:lnTo>
                    <a:pt x="332955" y="628218"/>
                  </a:lnTo>
                  <a:lnTo>
                    <a:pt x="332955" y="772134"/>
                  </a:lnTo>
                  <a:lnTo>
                    <a:pt x="332333" y="773404"/>
                  </a:lnTo>
                  <a:lnTo>
                    <a:pt x="330200" y="773404"/>
                  </a:lnTo>
                  <a:lnTo>
                    <a:pt x="330200" y="779754"/>
                  </a:lnTo>
                  <a:lnTo>
                    <a:pt x="328917" y="779754"/>
                  </a:lnTo>
                  <a:lnTo>
                    <a:pt x="329044" y="778484"/>
                  </a:lnTo>
                  <a:lnTo>
                    <a:pt x="329882" y="778484"/>
                  </a:lnTo>
                  <a:lnTo>
                    <a:pt x="330200" y="779754"/>
                  </a:lnTo>
                  <a:lnTo>
                    <a:pt x="330200" y="773404"/>
                  </a:lnTo>
                  <a:lnTo>
                    <a:pt x="329755" y="773404"/>
                  </a:lnTo>
                  <a:lnTo>
                    <a:pt x="329907" y="772134"/>
                  </a:lnTo>
                  <a:lnTo>
                    <a:pt x="332955" y="772134"/>
                  </a:lnTo>
                  <a:lnTo>
                    <a:pt x="332955" y="628218"/>
                  </a:lnTo>
                  <a:lnTo>
                    <a:pt x="329120" y="626084"/>
                  </a:lnTo>
                  <a:lnTo>
                    <a:pt x="324142" y="623544"/>
                  </a:lnTo>
                  <a:lnTo>
                    <a:pt x="323253" y="623100"/>
                  </a:lnTo>
                  <a:lnTo>
                    <a:pt x="323253" y="759434"/>
                  </a:lnTo>
                  <a:lnTo>
                    <a:pt x="323240" y="760704"/>
                  </a:lnTo>
                  <a:lnTo>
                    <a:pt x="321856" y="759434"/>
                  </a:lnTo>
                  <a:lnTo>
                    <a:pt x="323253" y="759434"/>
                  </a:lnTo>
                  <a:lnTo>
                    <a:pt x="323253" y="623100"/>
                  </a:lnTo>
                  <a:lnTo>
                    <a:pt x="321665" y="622274"/>
                  </a:lnTo>
                  <a:lnTo>
                    <a:pt x="318973" y="622274"/>
                  </a:lnTo>
                  <a:lnTo>
                    <a:pt x="318973" y="878814"/>
                  </a:lnTo>
                  <a:lnTo>
                    <a:pt x="316674" y="878814"/>
                  </a:lnTo>
                  <a:lnTo>
                    <a:pt x="316928" y="877544"/>
                  </a:lnTo>
                  <a:lnTo>
                    <a:pt x="317969" y="877544"/>
                  </a:lnTo>
                  <a:lnTo>
                    <a:pt x="318973" y="878814"/>
                  </a:lnTo>
                  <a:lnTo>
                    <a:pt x="318973" y="622274"/>
                  </a:lnTo>
                  <a:lnTo>
                    <a:pt x="311010" y="622274"/>
                  </a:lnTo>
                  <a:lnTo>
                    <a:pt x="311010" y="767054"/>
                  </a:lnTo>
                  <a:lnTo>
                    <a:pt x="310934" y="769594"/>
                  </a:lnTo>
                  <a:lnTo>
                    <a:pt x="309232" y="770864"/>
                  </a:lnTo>
                  <a:lnTo>
                    <a:pt x="308813" y="770864"/>
                  </a:lnTo>
                  <a:lnTo>
                    <a:pt x="304939" y="769594"/>
                  </a:lnTo>
                  <a:lnTo>
                    <a:pt x="301256" y="772134"/>
                  </a:lnTo>
                  <a:lnTo>
                    <a:pt x="297675" y="770864"/>
                  </a:lnTo>
                  <a:lnTo>
                    <a:pt x="292417" y="770864"/>
                  </a:lnTo>
                  <a:lnTo>
                    <a:pt x="287261" y="769594"/>
                  </a:lnTo>
                  <a:lnTo>
                    <a:pt x="283095" y="767829"/>
                  </a:lnTo>
                  <a:lnTo>
                    <a:pt x="283095" y="773404"/>
                  </a:lnTo>
                  <a:lnTo>
                    <a:pt x="282587" y="774674"/>
                  </a:lnTo>
                  <a:lnTo>
                    <a:pt x="280847" y="774674"/>
                  </a:lnTo>
                  <a:lnTo>
                    <a:pt x="281051" y="773404"/>
                  </a:lnTo>
                  <a:lnTo>
                    <a:pt x="281482" y="773404"/>
                  </a:lnTo>
                  <a:lnTo>
                    <a:pt x="281813" y="772134"/>
                  </a:lnTo>
                  <a:lnTo>
                    <a:pt x="283095" y="773404"/>
                  </a:lnTo>
                  <a:lnTo>
                    <a:pt x="283095" y="767829"/>
                  </a:lnTo>
                  <a:lnTo>
                    <a:pt x="281305" y="767054"/>
                  </a:lnTo>
                  <a:lnTo>
                    <a:pt x="282054" y="765784"/>
                  </a:lnTo>
                  <a:lnTo>
                    <a:pt x="282346" y="764514"/>
                  </a:lnTo>
                  <a:lnTo>
                    <a:pt x="285546" y="761974"/>
                  </a:lnTo>
                  <a:lnTo>
                    <a:pt x="288277" y="760704"/>
                  </a:lnTo>
                  <a:lnTo>
                    <a:pt x="296964" y="761974"/>
                  </a:lnTo>
                  <a:lnTo>
                    <a:pt x="310349" y="765784"/>
                  </a:lnTo>
                  <a:lnTo>
                    <a:pt x="311010" y="767054"/>
                  </a:lnTo>
                  <a:lnTo>
                    <a:pt x="311010" y="622274"/>
                  </a:lnTo>
                  <a:lnTo>
                    <a:pt x="310680" y="622274"/>
                  </a:lnTo>
                  <a:lnTo>
                    <a:pt x="307022" y="621004"/>
                  </a:lnTo>
                  <a:lnTo>
                    <a:pt x="303364" y="619734"/>
                  </a:lnTo>
                  <a:lnTo>
                    <a:pt x="297751" y="617715"/>
                  </a:lnTo>
                  <a:lnTo>
                    <a:pt x="297751" y="755624"/>
                  </a:lnTo>
                  <a:lnTo>
                    <a:pt x="297383" y="756894"/>
                  </a:lnTo>
                  <a:lnTo>
                    <a:pt x="296481" y="756894"/>
                  </a:lnTo>
                  <a:lnTo>
                    <a:pt x="296900" y="755624"/>
                  </a:lnTo>
                  <a:lnTo>
                    <a:pt x="297751" y="755624"/>
                  </a:lnTo>
                  <a:lnTo>
                    <a:pt x="297751" y="617715"/>
                  </a:lnTo>
                  <a:lnTo>
                    <a:pt x="292798" y="615924"/>
                  </a:lnTo>
                  <a:lnTo>
                    <a:pt x="289293" y="615924"/>
                  </a:lnTo>
                  <a:lnTo>
                    <a:pt x="286245" y="618464"/>
                  </a:lnTo>
                  <a:lnTo>
                    <a:pt x="282740" y="621004"/>
                  </a:lnTo>
                  <a:lnTo>
                    <a:pt x="279019" y="619734"/>
                  </a:lnTo>
                  <a:lnTo>
                    <a:pt x="275932" y="618947"/>
                  </a:lnTo>
                  <a:lnTo>
                    <a:pt x="275932" y="772134"/>
                  </a:lnTo>
                  <a:lnTo>
                    <a:pt x="273265" y="773404"/>
                  </a:lnTo>
                  <a:lnTo>
                    <a:pt x="268820" y="775944"/>
                  </a:lnTo>
                  <a:lnTo>
                    <a:pt x="269862" y="770864"/>
                  </a:lnTo>
                  <a:lnTo>
                    <a:pt x="275932" y="772134"/>
                  </a:lnTo>
                  <a:lnTo>
                    <a:pt x="275932" y="618947"/>
                  </a:lnTo>
                  <a:lnTo>
                    <a:pt x="269100" y="617194"/>
                  </a:lnTo>
                  <a:lnTo>
                    <a:pt x="266014" y="615924"/>
                  </a:lnTo>
                  <a:lnTo>
                    <a:pt x="262928" y="614654"/>
                  </a:lnTo>
                  <a:lnTo>
                    <a:pt x="259740" y="613384"/>
                  </a:lnTo>
                  <a:lnTo>
                    <a:pt x="253390" y="610844"/>
                  </a:lnTo>
                  <a:lnTo>
                    <a:pt x="250278" y="610844"/>
                  </a:lnTo>
                  <a:lnTo>
                    <a:pt x="243700" y="613384"/>
                  </a:lnTo>
                  <a:lnTo>
                    <a:pt x="239661" y="613384"/>
                  </a:lnTo>
                  <a:lnTo>
                    <a:pt x="231228" y="612114"/>
                  </a:lnTo>
                  <a:lnTo>
                    <a:pt x="226199" y="610844"/>
                  </a:lnTo>
                  <a:lnTo>
                    <a:pt x="220700" y="612114"/>
                  </a:lnTo>
                  <a:lnTo>
                    <a:pt x="212648" y="612114"/>
                  </a:lnTo>
                  <a:lnTo>
                    <a:pt x="209321" y="611174"/>
                  </a:lnTo>
                  <a:lnTo>
                    <a:pt x="209321" y="746734"/>
                  </a:lnTo>
                  <a:lnTo>
                    <a:pt x="208737" y="748004"/>
                  </a:lnTo>
                  <a:lnTo>
                    <a:pt x="206895" y="748004"/>
                  </a:lnTo>
                  <a:lnTo>
                    <a:pt x="206654" y="746734"/>
                  </a:lnTo>
                  <a:lnTo>
                    <a:pt x="206209" y="745464"/>
                  </a:lnTo>
                  <a:lnTo>
                    <a:pt x="208940" y="745464"/>
                  </a:lnTo>
                  <a:lnTo>
                    <a:pt x="209321" y="746734"/>
                  </a:lnTo>
                  <a:lnTo>
                    <a:pt x="209321" y="611174"/>
                  </a:lnTo>
                  <a:lnTo>
                    <a:pt x="203720" y="609574"/>
                  </a:lnTo>
                  <a:lnTo>
                    <a:pt x="197739" y="614654"/>
                  </a:lnTo>
                  <a:lnTo>
                    <a:pt x="194106" y="615924"/>
                  </a:lnTo>
                  <a:lnTo>
                    <a:pt x="191757" y="614997"/>
                  </a:lnTo>
                  <a:lnTo>
                    <a:pt x="191757" y="867384"/>
                  </a:lnTo>
                  <a:lnTo>
                    <a:pt x="191325" y="868654"/>
                  </a:lnTo>
                  <a:lnTo>
                    <a:pt x="190474" y="868654"/>
                  </a:lnTo>
                  <a:lnTo>
                    <a:pt x="189953" y="867384"/>
                  </a:lnTo>
                  <a:lnTo>
                    <a:pt x="191757" y="867384"/>
                  </a:lnTo>
                  <a:lnTo>
                    <a:pt x="191757" y="614997"/>
                  </a:lnTo>
                  <a:lnTo>
                    <a:pt x="190919" y="614654"/>
                  </a:lnTo>
                  <a:lnTo>
                    <a:pt x="187591" y="614654"/>
                  </a:lnTo>
                  <a:lnTo>
                    <a:pt x="187591" y="859764"/>
                  </a:lnTo>
                  <a:lnTo>
                    <a:pt x="187401" y="861034"/>
                  </a:lnTo>
                  <a:lnTo>
                    <a:pt x="185864" y="861034"/>
                  </a:lnTo>
                  <a:lnTo>
                    <a:pt x="185318" y="859764"/>
                  </a:lnTo>
                  <a:lnTo>
                    <a:pt x="187591" y="859764"/>
                  </a:lnTo>
                  <a:lnTo>
                    <a:pt x="187591" y="614654"/>
                  </a:lnTo>
                  <a:lnTo>
                    <a:pt x="185381" y="614654"/>
                  </a:lnTo>
                  <a:lnTo>
                    <a:pt x="185381" y="765784"/>
                  </a:lnTo>
                  <a:lnTo>
                    <a:pt x="185267" y="767054"/>
                  </a:lnTo>
                  <a:lnTo>
                    <a:pt x="184543" y="767054"/>
                  </a:lnTo>
                  <a:lnTo>
                    <a:pt x="184772" y="765784"/>
                  </a:lnTo>
                  <a:lnTo>
                    <a:pt x="185381" y="765784"/>
                  </a:lnTo>
                  <a:lnTo>
                    <a:pt x="185381" y="614654"/>
                  </a:lnTo>
                  <a:lnTo>
                    <a:pt x="177228" y="614654"/>
                  </a:lnTo>
                  <a:lnTo>
                    <a:pt x="169976" y="614654"/>
                  </a:lnTo>
                  <a:lnTo>
                    <a:pt x="163766" y="614654"/>
                  </a:lnTo>
                  <a:lnTo>
                    <a:pt x="162382" y="618464"/>
                  </a:lnTo>
                  <a:lnTo>
                    <a:pt x="160566" y="622274"/>
                  </a:lnTo>
                  <a:lnTo>
                    <a:pt x="156870" y="623544"/>
                  </a:lnTo>
                  <a:lnTo>
                    <a:pt x="150507" y="623544"/>
                  </a:lnTo>
                  <a:lnTo>
                    <a:pt x="148221" y="622274"/>
                  </a:lnTo>
                  <a:lnTo>
                    <a:pt x="146431" y="622274"/>
                  </a:lnTo>
                  <a:lnTo>
                    <a:pt x="146431" y="839444"/>
                  </a:lnTo>
                  <a:lnTo>
                    <a:pt x="146227" y="840714"/>
                  </a:lnTo>
                  <a:lnTo>
                    <a:pt x="146431" y="839444"/>
                  </a:lnTo>
                  <a:lnTo>
                    <a:pt x="146431" y="622274"/>
                  </a:lnTo>
                  <a:lnTo>
                    <a:pt x="142062" y="622274"/>
                  </a:lnTo>
                  <a:lnTo>
                    <a:pt x="139306" y="621372"/>
                  </a:lnTo>
                  <a:lnTo>
                    <a:pt x="139306" y="834364"/>
                  </a:lnTo>
                  <a:lnTo>
                    <a:pt x="138861" y="835634"/>
                  </a:lnTo>
                  <a:lnTo>
                    <a:pt x="137020" y="835634"/>
                  </a:lnTo>
                  <a:lnTo>
                    <a:pt x="137198" y="834364"/>
                  </a:lnTo>
                  <a:lnTo>
                    <a:pt x="139306" y="834364"/>
                  </a:lnTo>
                  <a:lnTo>
                    <a:pt x="139306" y="621372"/>
                  </a:lnTo>
                  <a:lnTo>
                    <a:pt x="138201" y="621004"/>
                  </a:lnTo>
                  <a:lnTo>
                    <a:pt x="135674" y="626084"/>
                  </a:lnTo>
                  <a:lnTo>
                    <a:pt x="134048" y="628624"/>
                  </a:lnTo>
                  <a:lnTo>
                    <a:pt x="120154" y="628624"/>
                  </a:lnTo>
                  <a:lnTo>
                    <a:pt x="112280" y="629894"/>
                  </a:lnTo>
                  <a:lnTo>
                    <a:pt x="104457" y="632434"/>
                  </a:lnTo>
                  <a:lnTo>
                    <a:pt x="103974" y="633704"/>
                  </a:lnTo>
                  <a:lnTo>
                    <a:pt x="103187" y="634974"/>
                  </a:lnTo>
                  <a:lnTo>
                    <a:pt x="101981" y="640054"/>
                  </a:lnTo>
                  <a:lnTo>
                    <a:pt x="99098" y="642594"/>
                  </a:lnTo>
                  <a:lnTo>
                    <a:pt x="94957" y="642594"/>
                  </a:lnTo>
                  <a:lnTo>
                    <a:pt x="84632" y="644537"/>
                  </a:lnTo>
                  <a:lnTo>
                    <a:pt x="84632" y="798804"/>
                  </a:lnTo>
                  <a:lnTo>
                    <a:pt x="83934" y="800074"/>
                  </a:lnTo>
                  <a:lnTo>
                    <a:pt x="82892" y="800074"/>
                  </a:lnTo>
                  <a:lnTo>
                    <a:pt x="82435" y="798804"/>
                  </a:lnTo>
                  <a:lnTo>
                    <a:pt x="83121" y="797534"/>
                  </a:lnTo>
                  <a:lnTo>
                    <a:pt x="84150" y="797534"/>
                  </a:lnTo>
                  <a:lnTo>
                    <a:pt x="84632" y="798804"/>
                  </a:lnTo>
                  <a:lnTo>
                    <a:pt x="84632" y="644537"/>
                  </a:lnTo>
                  <a:lnTo>
                    <a:pt x="84366" y="644588"/>
                  </a:lnTo>
                  <a:lnTo>
                    <a:pt x="84366" y="730224"/>
                  </a:lnTo>
                  <a:lnTo>
                    <a:pt x="76822" y="730224"/>
                  </a:lnTo>
                  <a:lnTo>
                    <a:pt x="74002" y="727684"/>
                  </a:lnTo>
                  <a:lnTo>
                    <a:pt x="69926" y="727684"/>
                  </a:lnTo>
                  <a:lnTo>
                    <a:pt x="69926" y="782294"/>
                  </a:lnTo>
                  <a:lnTo>
                    <a:pt x="69761" y="783564"/>
                  </a:lnTo>
                  <a:lnTo>
                    <a:pt x="69227" y="782294"/>
                  </a:lnTo>
                  <a:lnTo>
                    <a:pt x="69926" y="782294"/>
                  </a:lnTo>
                  <a:lnTo>
                    <a:pt x="69926" y="727684"/>
                  </a:lnTo>
                  <a:lnTo>
                    <a:pt x="68592" y="727684"/>
                  </a:lnTo>
                  <a:lnTo>
                    <a:pt x="63500" y="730224"/>
                  </a:lnTo>
                  <a:lnTo>
                    <a:pt x="62941" y="730224"/>
                  </a:lnTo>
                  <a:lnTo>
                    <a:pt x="62941" y="778484"/>
                  </a:lnTo>
                  <a:lnTo>
                    <a:pt x="61480" y="779754"/>
                  </a:lnTo>
                  <a:lnTo>
                    <a:pt x="61023" y="780580"/>
                  </a:lnTo>
                  <a:lnTo>
                    <a:pt x="61379" y="778484"/>
                  </a:lnTo>
                  <a:lnTo>
                    <a:pt x="61569" y="777214"/>
                  </a:lnTo>
                  <a:lnTo>
                    <a:pt x="62941" y="778484"/>
                  </a:lnTo>
                  <a:lnTo>
                    <a:pt x="62941" y="730224"/>
                  </a:lnTo>
                  <a:lnTo>
                    <a:pt x="62776" y="730224"/>
                  </a:lnTo>
                  <a:lnTo>
                    <a:pt x="60807" y="727786"/>
                  </a:lnTo>
                  <a:lnTo>
                    <a:pt x="60807" y="780961"/>
                  </a:lnTo>
                  <a:lnTo>
                    <a:pt x="58191" y="783564"/>
                  </a:lnTo>
                  <a:lnTo>
                    <a:pt x="53568" y="781418"/>
                  </a:lnTo>
                  <a:lnTo>
                    <a:pt x="53835" y="781024"/>
                  </a:lnTo>
                  <a:lnTo>
                    <a:pt x="55549" y="778484"/>
                  </a:lnTo>
                  <a:lnTo>
                    <a:pt x="60807" y="780961"/>
                  </a:lnTo>
                  <a:lnTo>
                    <a:pt x="60807" y="727786"/>
                  </a:lnTo>
                  <a:lnTo>
                    <a:pt x="64503" y="723874"/>
                  </a:lnTo>
                  <a:lnTo>
                    <a:pt x="77851" y="723874"/>
                  </a:lnTo>
                  <a:lnTo>
                    <a:pt x="81254" y="725144"/>
                  </a:lnTo>
                  <a:lnTo>
                    <a:pt x="84366" y="730224"/>
                  </a:lnTo>
                  <a:lnTo>
                    <a:pt x="84366" y="644588"/>
                  </a:lnTo>
                  <a:lnTo>
                    <a:pt x="81394" y="645134"/>
                  </a:lnTo>
                  <a:lnTo>
                    <a:pt x="74739" y="647674"/>
                  </a:lnTo>
                  <a:lnTo>
                    <a:pt x="67945" y="648944"/>
                  </a:lnTo>
                  <a:lnTo>
                    <a:pt x="65747" y="648944"/>
                  </a:lnTo>
                  <a:lnTo>
                    <a:pt x="63588" y="650214"/>
                  </a:lnTo>
                  <a:lnTo>
                    <a:pt x="61315" y="651484"/>
                  </a:lnTo>
                  <a:lnTo>
                    <a:pt x="60642" y="654024"/>
                  </a:lnTo>
                  <a:lnTo>
                    <a:pt x="60121" y="656564"/>
                  </a:lnTo>
                  <a:lnTo>
                    <a:pt x="59829" y="658164"/>
                  </a:lnTo>
                  <a:lnTo>
                    <a:pt x="59829" y="749274"/>
                  </a:lnTo>
                  <a:lnTo>
                    <a:pt x="59207" y="750544"/>
                  </a:lnTo>
                  <a:lnTo>
                    <a:pt x="57480" y="750544"/>
                  </a:lnTo>
                  <a:lnTo>
                    <a:pt x="57315" y="749274"/>
                  </a:lnTo>
                  <a:lnTo>
                    <a:pt x="57010" y="749274"/>
                  </a:lnTo>
                  <a:lnTo>
                    <a:pt x="57696" y="748004"/>
                  </a:lnTo>
                  <a:lnTo>
                    <a:pt x="59423" y="748004"/>
                  </a:lnTo>
                  <a:lnTo>
                    <a:pt x="59588" y="749274"/>
                  </a:lnTo>
                  <a:lnTo>
                    <a:pt x="59829" y="749274"/>
                  </a:lnTo>
                  <a:lnTo>
                    <a:pt x="59829" y="658164"/>
                  </a:lnTo>
                  <a:lnTo>
                    <a:pt x="59423" y="660374"/>
                  </a:lnTo>
                  <a:lnTo>
                    <a:pt x="55092" y="661644"/>
                  </a:lnTo>
                  <a:lnTo>
                    <a:pt x="50977" y="662914"/>
                  </a:lnTo>
                  <a:lnTo>
                    <a:pt x="46926" y="662914"/>
                  </a:lnTo>
                  <a:lnTo>
                    <a:pt x="39611" y="665454"/>
                  </a:lnTo>
                  <a:lnTo>
                    <a:pt x="37719" y="666203"/>
                  </a:lnTo>
                  <a:lnTo>
                    <a:pt x="37719" y="751814"/>
                  </a:lnTo>
                  <a:lnTo>
                    <a:pt x="37604" y="753084"/>
                  </a:lnTo>
                  <a:lnTo>
                    <a:pt x="36512" y="753084"/>
                  </a:lnTo>
                  <a:lnTo>
                    <a:pt x="36576" y="751814"/>
                  </a:lnTo>
                  <a:lnTo>
                    <a:pt x="37719" y="751814"/>
                  </a:lnTo>
                  <a:lnTo>
                    <a:pt x="37719" y="666203"/>
                  </a:lnTo>
                  <a:lnTo>
                    <a:pt x="33096" y="667994"/>
                  </a:lnTo>
                  <a:lnTo>
                    <a:pt x="29286" y="679424"/>
                  </a:lnTo>
                  <a:lnTo>
                    <a:pt x="27305" y="680694"/>
                  </a:lnTo>
                  <a:lnTo>
                    <a:pt x="24625" y="681964"/>
                  </a:lnTo>
                  <a:lnTo>
                    <a:pt x="17310" y="684504"/>
                  </a:lnTo>
                  <a:lnTo>
                    <a:pt x="11391" y="689584"/>
                  </a:lnTo>
                  <a:lnTo>
                    <a:pt x="5664" y="695934"/>
                  </a:lnTo>
                  <a:lnTo>
                    <a:pt x="6045" y="704824"/>
                  </a:lnTo>
                  <a:lnTo>
                    <a:pt x="2095" y="707364"/>
                  </a:lnTo>
                  <a:lnTo>
                    <a:pt x="0" y="708634"/>
                  </a:lnTo>
                  <a:lnTo>
                    <a:pt x="876" y="712444"/>
                  </a:lnTo>
                  <a:lnTo>
                    <a:pt x="1701" y="714984"/>
                  </a:lnTo>
                  <a:lnTo>
                    <a:pt x="2374" y="716254"/>
                  </a:lnTo>
                  <a:lnTo>
                    <a:pt x="11747" y="720064"/>
                  </a:lnTo>
                  <a:lnTo>
                    <a:pt x="16141" y="722604"/>
                  </a:lnTo>
                  <a:lnTo>
                    <a:pt x="16040" y="723874"/>
                  </a:lnTo>
                  <a:lnTo>
                    <a:pt x="15532" y="725144"/>
                  </a:lnTo>
                  <a:lnTo>
                    <a:pt x="26695" y="725144"/>
                  </a:lnTo>
                  <a:lnTo>
                    <a:pt x="24980" y="722604"/>
                  </a:lnTo>
                  <a:lnTo>
                    <a:pt x="28244" y="723874"/>
                  </a:lnTo>
                  <a:lnTo>
                    <a:pt x="30454" y="723874"/>
                  </a:lnTo>
                  <a:lnTo>
                    <a:pt x="33401" y="725144"/>
                  </a:lnTo>
                  <a:lnTo>
                    <a:pt x="28409" y="727684"/>
                  </a:lnTo>
                  <a:lnTo>
                    <a:pt x="27546" y="726414"/>
                  </a:lnTo>
                  <a:lnTo>
                    <a:pt x="15011" y="726414"/>
                  </a:lnTo>
                  <a:lnTo>
                    <a:pt x="11480" y="726414"/>
                  </a:lnTo>
                  <a:lnTo>
                    <a:pt x="11163" y="731494"/>
                  </a:lnTo>
                  <a:lnTo>
                    <a:pt x="13500" y="732764"/>
                  </a:lnTo>
                  <a:lnTo>
                    <a:pt x="14630" y="734034"/>
                  </a:lnTo>
                  <a:lnTo>
                    <a:pt x="15671" y="736574"/>
                  </a:lnTo>
                  <a:lnTo>
                    <a:pt x="15735" y="737844"/>
                  </a:lnTo>
                  <a:lnTo>
                    <a:pt x="16154" y="740384"/>
                  </a:lnTo>
                  <a:lnTo>
                    <a:pt x="21488" y="739114"/>
                  </a:lnTo>
                  <a:lnTo>
                    <a:pt x="22326" y="739114"/>
                  </a:lnTo>
                  <a:lnTo>
                    <a:pt x="23114" y="740384"/>
                  </a:lnTo>
                  <a:lnTo>
                    <a:pt x="21221" y="750544"/>
                  </a:lnTo>
                  <a:lnTo>
                    <a:pt x="26111" y="755624"/>
                  </a:lnTo>
                  <a:lnTo>
                    <a:pt x="30251" y="759434"/>
                  </a:lnTo>
                  <a:lnTo>
                    <a:pt x="34391" y="770864"/>
                  </a:lnTo>
                  <a:lnTo>
                    <a:pt x="39128" y="773404"/>
                  </a:lnTo>
                  <a:lnTo>
                    <a:pt x="45770" y="773404"/>
                  </a:lnTo>
                  <a:lnTo>
                    <a:pt x="46342" y="777214"/>
                  </a:lnTo>
                  <a:lnTo>
                    <a:pt x="47421" y="782294"/>
                  </a:lnTo>
                  <a:lnTo>
                    <a:pt x="52984" y="782294"/>
                  </a:lnTo>
                  <a:lnTo>
                    <a:pt x="54571" y="788644"/>
                  </a:lnTo>
                  <a:lnTo>
                    <a:pt x="57848" y="793724"/>
                  </a:lnTo>
                  <a:lnTo>
                    <a:pt x="63423" y="797534"/>
                  </a:lnTo>
                  <a:lnTo>
                    <a:pt x="72148" y="798804"/>
                  </a:lnTo>
                  <a:lnTo>
                    <a:pt x="66128" y="803884"/>
                  </a:lnTo>
                  <a:lnTo>
                    <a:pt x="65963" y="806424"/>
                  </a:lnTo>
                  <a:lnTo>
                    <a:pt x="72847" y="814044"/>
                  </a:lnTo>
                  <a:lnTo>
                    <a:pt x="76796" y="817854"/>
                  </a:lnTo>
                  <a:lnTo>
                    <a:pt x="80035" y="816584"/>
                  </a:lnTo>
                  <a:lnTo>
                    <a:pt x="82677" y="814044"/>
                  </a:lnTo>
                  <a:lnTo>
                    <a:pt x="85128" y="817714"/>
                  </a:lnTo>
                  <a:lnTo>
                    <a:pt x="85077" y="816406"/>
                  </a:lnTo>
                  <a:lnTo>
                    <a:pt x="85102" y="816584"/>
                  </a:lnTo>
                  <a:lnTo>
                    <a:pt x="85102" y="816406"/>
                  </a:lnTo>
                  <a:lnTo>
                    <a:pt x="85128" y="815314"/>
                  </a:lnTo>
                  <a:lnTo>
                    <a:pt x="85229" y="817854"/>
                  </a:lnTo>
                  <a:lnTo>
                    <a:pt x="85128" y="817714"/>
                  </a:lnTo>
                  <a:lnTo>
                    <a:pt x="85140" y="817854"/>
                  </a:lnTo>
                  <a:lnTo>
                    <a:pt x="87706" y="820394"/>
                  </a:lnTo>
                  <a:lnTo>
                    <a:pt x="88976" y="819124"/>
                  </a:lnTo>
                  <a:lnTo>
                    <a:pt x="90093" y="819124"/>
                  </a:lnTo>
                  <a:lnTo>
                    <a:pt x="92633" y="817854"/>
                  </a:lnTo>
                  <a:lnTo>
                    <a:pt x="94094" y="816584"/>
                  </a:lnTo>
                  <a:lnTo>
                    <a:pt x="99504" y="815314"/>
                  </a:lnTo>
                  <a:lnTo>
                    <a:pt x="101523" y="817854"/>
                  </a:lnTo>
                  <a:lnTo>
                    <a:pt x="100520" y="821664"/>
                  </a:lnTo>
                  <a:lnTo>
                    <a:pt x="100101" y="822934"/>
                  </a:lnTo>
                  <a:lnTo>
                    <a:pt x="99326" y="824204"/>
                  </a:lnTo>
                  <a:lnTo>
                    <a:pt x="98806" y="825474"/>
                  </a:lnTo>
                  <a:lnTo>
                    <a:pt x="105384" y="830554"/>
                  </a:lnTo>
                  <a:lnTo>
                    <a:pt x="108381" y="833094"/>
                  </a:lnTo>
                  <a:lnTo>
                    <a:pt x="118503" y="833094"/>
                  </a:lnTo>
                  <a:lnTo>
                    <a:pt x="118745" y="834364"/>
                  </a:lnTo>
                  <a:lnTo>
                    <a:pt x="119214" y="835634"/>
                  </a:lnTo>
                  <a:lnTo>
                    <a:pt x="119100" y="836904"/>
                  </a:lnTo>
                  <a:lnTo>
                    <a:pt x="118567" y="839444"/>
                  </a:lnTo>
                  <a:lnTo>
                    <a:pt x="114554" y="838174"/>
                  </a:lnTo>
                  <a:lnTo>
                    <a:pt x="113487" y="839444"/>
                  </a:lnTo>
                  <a:lnTo>
                    <a:pt x="116268" y="843254"/>
                  </a:lnTo>
                  <a:lnTo>
                    <a:pt x="119380" y="845794"/>
                  </a:lnTo>
                  <a:lnTo>
                    <a:pt x="124104" y="853414"/>
                  </a:lnTo>
                  <a:lnTo>
                    <a:pt x="128447" y="857224"/>
                  </a:lnTo>
                  <a:lnTo>
                    <a:pt x="132588" y="855954"/>
                  </a:lnTo>
                  <a:lnTo>
                    <a:pt x="141351" y="855954"/>
                  </a:lnTo>
                  <a:lnTo>
                    <a:pt x="144907" y="859764"/>
                  </a:lnTo>
                  <a:lnTo>
                    <a:pt x="148882" y="859764"/>
                  </a:lnTo>
                  <a:lnTo>
                    <a:pt x="146519" y="855954"/>
                  </a:lnTo>
                  <a:lnTo>
                    <a:pt x="142595" y="849604"/>
                  </a:lnTo>
                  <a:lnTo>
                    <a:pt x="149466" y="843254"/>
                  </a:lnTo>
                  <a:lnTo>
                    <a:pt x="147815" y="841984"/>
                  </a:lnTo>
                  <a:lnTo>
                    <a:pt x="148831" y="841984"/>
                  </a:lnTo>
                  <a:lnTo>
                    <a:pt x="152133" y="840714"/>
                  </a:lnTo>
                  <a:lnTo>
                    <a:pt x="156552" y="843254"/>
                  </a:lnTo>
                  <a:lnTo>
                    <a:pt x="158356" y="845794"/>
                  </a:lnTo>
                  <a:lnTo>
                    <a:pt x="158584" y="848334"/>
                  </a:lnTo>
                  <a:lnTo>
                    <a:pt x="156083" y="850874"/>
                  </a:lnTo>
                  <a:lnTo>
                    <a:pt x="154787" y="852144"/>
                  </a:lnTo>
                  <a:lnTo>
                    <a:pt x="155536" y="855954"/>
                  </a:lnTo>
                  <a:lnTo>
                    <a:pt x="156387" y="859764"/>
                  </a:lnTo>
                  <a:lnTo>
                    <a:pt x="157175" y="863574"/>
                  </a:lnTo>
                  <a:lnTo>
                    <a:pt x="158889" y="863574"/>
                  </a:lnTo>
                  <a:lnTo>
                    <a:pt x="162267" y="864844"/>
                  </a:lnTo>
                  <a:lnTo>
                    <a:pt x="163715" y="859764"/>
                  </a:lnTo>
                  <a:lnTo>
                    <a:pt x="156959" y="858494"/>
                  </a:lnTo>
                  <a:lnTo>
                    <a:pt x="159994" y="854684"/>
                  </a:lnTo>
                  <a:lnTo>
                    <a:pt x="165366" y="857224"/>
                  </a:lnTo>
                  <a:lnTo>
                    <a:pt x="168376" y="858494"/>
                  </a:lnTo>
                  <a:lnTo>
                    <a:pt x="168935" y="858494"/>
                  </a:lnTo>
                  <a:lnTo>
                    <a:pt x="169456" y="861034"/>
                  </a:lnTo>
                  <a:lnTo>
                    <a:pt x="170700" y="866114"/>
                  </a:lnTo>
                  <a:lnTo>
                    <a:pt x="175069" y="864844"/>
                  </a:lnTo>
                  <a:lnTo>
                    <a:pt x="183438" y="864844"/>
                  </a:lnTo>
                  <a:lnTo>
                    <a:pt x="183972" y="866114"/>
                  </a:lnTo>
                  <a:lnTo>
                    <a:pt x="188976" y="876274"/>
                  </a:lnTo>
                  <a:lnTo>
                    <a:pt x="199313" y="873734"/>
                  </a:lnTo>
                  <a:lnTo>
                    <a:pt x="200126" y="873734"/>
                  </a:lnTo>
                  <a:lnTo>
                    <a:pt x="201053" y="875004"/>
                  </a:lnTo>
                  <a:lnTo>
                    <a:pt x="204724" y="878814"/>
                  </a:lnTo>
                  <a:lnTo>
                    <a:pt x="207860" y="880084"/>
                  </a:lnTo>
                  <a:lnTo>
                    <a:pt x="215404" y="878814"/>
                  </a:lnTo>
                  <a:lnTo>
                    <a:pt x="214210" y="875004"/>
                  </a:lnTo>
                  <a:lnTo>
                    <a:pt x="214617" y="873734"/>
                  </a:lnTo>
                  <a:lnTo>
                    <a:pt x="215442" y="871194"/>
                  </a:lnTo>
                  <a:lnTo>
                    <a:pt x="216103" y="871194"/>
                  </a:lnTo>
                  <a:lnTo>
                    <a:pt x="225539" y="878814"/>
                  </a:lnTo>
                  <a:lnTo>
                    <a:pt x="231203" y="882624"/>
                  </a:lnTo>
                  <a:lnTo>
                    <a:pt x="244805" y="886434"/>
                  </a:lnTo>
                  <a:lnTo>
                    <a:pt x="252399" y="883894"/>
                  </a:lnTo>
                  <a:lnTo>
                    <a:pt x="259207" y="877544"/>
                  </a:lnTo>
                  <a:lnTo>
                    <a:pt x="261366" y="880084"/>
                  </a:lnTo>
                  <a:lnTo>
                    <a:pt x="263194" y="882624"/>
                  </a:lnTo>
                  <a:lnTo>
                    <a:pt x="268592" y="885164"/>
                  </a:lnTo>
                  <a:lnTo>
                    <a:pt x="272110" y="885164"/>
                  </a:lnTo>
                  <a:lnTo>
                    <a:pt x="276415" y="886434"/>
                  </a:lnTo>
                  <a:lnTo>
                    <a:pt x="277596" y="885164"/>
                  </a:lnTo>
                  <a:lnTo>
                    <a:pt x="281851" y="885164"/>
                  </a:lnTo>
                  <a:lnTo>
                    <a:pt x="282333" y="886434"/>
                  </a:lnTo>
                  <a:lnTo>
                    <a:pt x="284086" y="890244"/>
                  </a:lnTo>
                  <a:lnTo>
                    <a:pt x="295071" y="890244"/>
                  </a:lnTo>
                  <a:lnTo>
                    <a:pt x="298996" y="888974"/>
                  </a:lnTo>
                  <a:lnTo>
                    <a:pt x="303263" y="886434"/>
                  </a:lnTo>
                  <a:lnTo>
                    <a:pt x="304482" y="883894"/>
                  </a:lnTo>
                  <a:lnTo>
                    <a:pt x="305854" y="881354"/>
                  </a:lnTo>
                  <a:lnTo>
                    <a:pt x="307187" y="878814"/>
                  </a:lnTo>
                  <a:lnTo>
                    <a:pt x="311378" y="878814"/>
                  </a:lnTo>
                  <a:lnTo>
                    <a:pt x="310603" y="882624"/>
                  </a:lnTo>
                  <a:lnTo>
                    <a:pt x="309397" y="886434"/>
                  </a:lnTo>
                  <a:lnTo>
                    <a:pt x="315493" y="892784"/>
                  </a:lnTo>
                  <a:lnTo>
                    <a:pt x="319112" y="886434"/>
                  </a:lnTo>
                  <a:lnTo>
                    <a:pt x="323532" y="883894"/>
                  </a:lnTo>
                  <a:lnTo>
                    <a:pt x="327571" y="888974"/>
                  </a:lnTo>
                  <a:lnTo>
                    <a:pt x="331990" y="888974"/>
                  </a:lnTo>
                  <a:lnTo>
                    <a:pt x="336931" y="886434"/>
                  </a:lnTo>
                  <a:lnTo>
                    <a:pt x="338061" y="885164"/>
                  </a:lnTo>
                  <a:lnTo>
                    <a:pt x="339737" y="885164"/>
                  </a:lnTo>
                  <a:lnTo>
                    <a:pt x="344906" y="886434"/>
                  </a:lnTo>
                  <a:lnTo>
                    <a:pt x="348653" y="886434"/>
                  </a:lnTo>
                  <a:lnTo>
                    <a:pt x="353161" y="887704"/>
                  </a:lnTo>
                  <a:lnTo>
                    <a:pt x="353898" y="886434"/>
                  </a:lnTo>
                  <a:lnTo>
                    <a:pt x="354761" y="886434"/>
                  </a:lnTo>
                  <a:lnTo>
                    <a:pt x="355269" y="885164"/>
                  </a:lnTo>
                  <a:lnTo>
                    <a:pt x="355498" y="883894"/>
                  </a:lnTo>
                  <a:lnTo>
                    <a:pt x="355739" y="882624"/>
                  </a:lnTo>
                  <a:lnTo>
                    <a:pt x="356311" y="880084"/>
                  </a:lnTo>
                  <a:lnTo>
                    <a:pt x="362750" y="880084"/>
                  </a:lnTo>
                  <a:lnTo>
                    <a:pt x="366712" y="877544"/>
                  </a:lnTo>
                  <a:lnTo>
                    <a:pt x="368693" y="876274"/>
                  </a:lnTo>
                  <a:lnTo>
                    <a:pt x="374510" y="881354"/>
                  </a:lnTo>
                  <a:lnTo>
                    <a:pt x="389382" y="880084"/>
                  </a:lnTo>
                  <a:lnTo>
                    <a:pt x="390601" y="876274"/>
                  </a:lnTo>
                  <a:lnTo>
                    <a:pt x="391007" y="875004"/>
                  </a:lnTo>
                  <a:lnTo>
                    <a:pt x="394766" y="877544"/>
                  </a:lnTo>
                  <a:lnTo>
                    <a:pt x="403352" y="876274"/>
                  </a:lnTo>
                  <a:lnTo>
                    <a:pt x="409295" y="876274"/>
                  </a:lnTo>
                  <a:lnTo>
                    <a:pt x="410476" y="875004"/>
                  </a:lnTo>
                  <a:lnTo>
                    <a:pt x="414032" y="871194"/>
                  </a:lnTo>
                  <a:lnTo>
                    <a:pt x="415899" y="869924"/>
                  </a:lnTo>
                  <a:lnTo>
                    <a:pt x="416433" y="871194"/>
                  </a:lnTo>
                  <a:lnTo>
                    <a:pt x="421208" y="873734"/>
                  </a:lnTo>
                  <a:lnTo>
                    <a:pt x="423392" y="869924"/>
                  </a:lnTo>
                  <a:lnTo>
                    <a:pt x="424129" y="868654"/>
                  </a:lnTo>
                  <a:lnTo>
                    <a:pt x="432079" y="867384"/>
                  </a:lnTo>
                  <a:lnTo>
                    <a:pt x="434924" y="864844"/>
                  </a:lnTo>
                  <a:lnTo>
                    <a:pt x="439191" y="861034"/>
                  </a:lnTo>
                  <a:lnTo>
                    <a:pt x="440626" y="859764"/>
                  </a:lnTo>
                  <a:lnTo>
                    <a:pt x="442048" y="858494"/>
                  </a:lnTo>
                  <a:lnTo>
                    <a:pt x="443903" y="854684"/>
                  </a:lnTo>
                  <a:lnTo>
                    <a:pt x="445135" y="852144"/>
                  </a:lnTo>
                  <a:lnTo>
                    <a:pt x="452056" y="850874"/>
                  </a:lnTo>
                  <a:lnTo>
                    <a:pt x="468401" y="828014"/>
                  </a:lnTo>
                  <a:lnTo>
                    <a:pt x="468350" y="826744"/>
                  </a:lnTo>
                  <a:lnTo>
                    <a:pt x="466801" y="825474"/>
                  </a:lnTo>
                  <a:lnTo>
                    <a:pt x="462191" y="821664"/>
                  </a:lnTo>
                  <a:lnTo>
                    <a:pt x="455777" y="824204"/>
                  </a:lnTo>
                  <a:lnTo>
                    <a:pt x="448703" y="825474"/>
                  </a:lnTo>
                  <a:lnTo>
                    <a:pt x="448805" y="822934"/>
                  </a:lnTo>
                  <a:lnTo>
                    <a:pt x="448144" y="820394"/>
                  </a:lnTo>
                  <a:lnTo>
                    <a:pt x="449046" y="819124"/>
                  </a:lnTo>
                  <a:lnTo>
                    <a:pt x="453390" y="815314"/>
                  </a:lnTo>
                  <a:lnTo>
                    <a:pt x="454850" y="814044"/>
                  </a:lnTo>
                  <a:lnTo>
                    <a:pt x="455460" y="806424"/>
                  </a:lnTo>
                  <a:lnTo>
                    <a:pt x="456057" y="805154"/>
                  </a:lnTo>
                  <a:lnTo>
                    <a:pt x="458431" y="800074"/>
                  </a:lnTo>
                  <a:lnTo>
                    <a:pt x="456095" y="797534"/>
                  </a:lnTo>
                  <a:lnTo>
                    <a:pt x="454050" y="794994"/>
                  </a:lnTo>
                  <a:lnTo>
                    <a:pt x="451650" y="792454"/>
                  </a:lnTo>
                  <a:lnTo>
                    <a:pt x="444690" y="792454"/>
                  </a:lnTo>
                  <a:lnTo>
                    <a:pt x="437451" y="797534"/>
                  </a:lnTo>
                  <a:lnTo>
                    <a:pt x="433400" y="796264"/>
                  </a:lnTo>
                  <a:lnTo>
                    <a:pt x="428383" y="794994"/>
                  </a:lnTo>
                  <a:lnTo>
                    <a:pt x="428815" y="792454"/>
                  </a:lnTo>
                  <a:lnTo>
                    <a:pt x="429183" y="789914"/>
                  </a:lnTo>
                  <a:lnTo>
                    <a:pt x="429374" y="788644"/>
                  </a:lnTo>
                  <a:lnTo>
                    <a:pt x="429183" y="789914"/>
                  </a:lnTo>
                  <a:lnTo>
                    <a:pt x="431736" y="788644"/>
                  </a:lnTo>
                  <a:lnTo>
                    <a:pt x="436867" y="786104"/>
                  </a:lnTo>
                  <a:lnTo>
                    <a:pt x="444601" y="786104"/>
                  </a:lnTo>
                  <a:lnTo>
                    <a:pt x="452767" y="787374"/>
                  </a:lnTo>
                  <a:lnTo>
                    <a:pt x="458724" y="789914"/>
                  </a:lnTo>
                  <a:lnTo>
                    <a:pt x="464972" y="789914"/>
                  </a:lnTo>
                  <a:lnTo>
                    <a:pt x="470877" y="791184"/>
                  </a:lnTo>
                  <a:lnTo>
                    <a:pt x="475576" y="792454"/>
                  </a:lnTo>
                  <a:lnTo>
                    <a:pt x="479475" y="787374"/>
                  </a:lnTo>
                  <a:lnTo>
                    <a:pt x="484949" y="789914"/>
                  </a:lnTo>
                  <a:lnTo>
                    <a:pt x="487375" y="788644"/>
                  </a:lnTo>
                  <a:close/>
                </a:path>
                <a:path w="774065" h="1282700">
                  <a:moveTo>
                    <a:pt x="503161" y="1079398"/>
                  </a:moveTo>
                  <a:lnTo>
                    <a:pt x="503008" y="1078128"/>
                  </a:lnTo>
                  <a:lnTo>
                    <a:pt x="503021" y="1076858"/>
                  </a:lnTo>
                  <a:lnTo>
                    <a:pt x="499071" y="1073048"/>
                  </a:lnTo>
                  <a:lnTo>
                    <a:pt x="497128" y="1070508"/>
                  </a:lnTo>
                  <a:lnTo>
                    <a:pt x="494855" y="1071778"/>
                  </a:lnTo>
                  <a:lnTo>
                    <a:pt x="491070" y="1073048"/>
                  </a:lnTo>
                  <a:lnTo>
                    <a:pt x="489623" y="1071778"/>
                  </a:lnTo>
                  <a:lnTo>
                    <a:pt x="488251" y="1070508"/>
                  </a:lnTo>
                  <a:lnTo>
                    <a:pt x="485152" y="1069238"/>
                  </a:lnTo>
                  <a:lnTo>
                    <a:pt x="483412" y="1067968"/>
                  </a:lnTo>
                  <a:lnTo>
                    <a:pt x="481901" y="1066838"/>
                  </a:lnTo>
                  <a:lnTo>
                    <a:pt x="482015" y="1066698"/>
                  </a:lnTo>
                  <a:lnTo>
                    <a:pt x="481545" y="1066152"/>
                  </a:lnTo>
                  <a:lnTo>
                    <a:pt x="481545" y="1067231"/>
                  </a:lnTo>
                  <a:lnTo>
                    <a:pt x="480872" y="1069238"/>
                  </a:lnTo>
                  <a:lnTo>
                    <a:pt x="480402" y="1067968"/>
                  </a:lnTo>
                  <a:lnTo>
                    <a:pt x="480910" y="1067968"/>
                  </a:lnTo>
                  <a:lnTo>
                    <a:pt x="481545" y="1067231"/>
                  </a:lnTo>
                  <a:lnTo>
                    <a:pt x="481545" y="1066152"/>
                  </a:lnTo>
                  <a:lnTo>
                    <a:pt x="479856" y="1064158"/>
                  </a:lnTo>
                  <a:lnTo>
                    <a:pt x="477393" y="1064158"/>
                  </a:lnTo>
                  <a:lnTo>
                    <a:pt x="476478" y="1064361"/>
                  </a:lnTo>
                  <a:lnTo>
                    <a:pt x="476478" y="1074318"/>
                  </a:lnTo>
                  <a:lnTo>
                    <a:pt x="476034" y="1075588"/>
                  </a:lnTo>
                  <a:lnTo>
                    <a:pt x="475310" y="1075588"/>
                  </a:lnTo>
                  <a:lnTo>
                    <a:pt x="474764" y="1076858"/>
                  </a:lnTo>
                  <a:lnTo>
                    <a:pt x="474535" y="1075588"/>
                  </a:lnTo>
                  <a:lnTo>
                    <a:pt x="474091" y="1075588"/>
                  </a:lnTo>
                  <a:lnTo>
                    <a:pt x="474281" y="1074318"/>
                  </a:lnTo>
                  <a:lnTo>
                    <a:pt x="474929" y="1073048"/>
                  </a:lnTo>
                  <a:lnTo>
                    <a:pt x="475729" y="1073048"/>
                  </a:lnTo>
                  <a:lnTo>
                    <a:pt x="476478" y="1074318"/>
                  </a:lnTo>
                  <a:lnTo>
                    <a:pt x="476478" y="1064361"/>
                  </a:lnTo>
                  <a:lnTo>
                    <a:pt x="471614" y="1065428"/>
                  </a:lnTo>
                  <a:lnTo>
                    <a:pt x="469658" y="1067968"/>
                  </a:lnTo>
                  <a:lnTo>
                    <a:pt x="471665" y="1074318"/>
                  </a:lnTo>
                  <a:lnTo>
                    <a:pt x="470420" y="1076858"/>
                  </a:lnTo>
                  <a:lnTo>
                    <a:pt x="467220" y="1078128"/>
                  </a:lnTo>
                  <a:lnTo>
                    <a:pt x="460933" y="1074318"/>
                  </a:lnTo>
                  <a:lnTo>
                    <a:pt x="462661" y="1070508"/>
                  </a:lnTo>
                  <a:lnTo>
                    <a:pt x="464985" y="1065428"/>
                  </a:lnTo>
                  <a:lnTo>
                    <a:pt x="460603" y="1060348"/>
                  </a:lnTo>
                  <a:lnTo>
                    <a:pt x="457835" y="1059370"/>
                  </a:lnTo>
                  <a:lnTo>
                    <a:pt x="457835" y="1067968"/>
                  </a:lnTo>
                  <a:lnTo>
                    <a:pt x="457390" y="1069238"/>
                  </a:lnTo>
                  <a:lnTo>
                    <a:pt x="457327" y="1067968"/>
                  </a:lnTo>
                  <a:lnTo>
                    <a:pt x="457835" y="1067968"/>
                  </a:lnTo>
                  <a:lnTo>
                    <a:pt x="457835" y="1059370"/>
                  </a:lnTo>
                  <a:lnTo>
                    <a:pt x="453440" y="1057808"/>
                  </a:lnTo>
                  <a:lnTo>
                    <a:pt x="451523" y="1066698"/>
                  </a:lnTo>
                  <a:lnTo>
                    <a:pt x="445223" y="1067968"/>
                  </a:lnTo>
                  <a:lnTo>
                    <a:pt x="443877" y="1066698"/>
                  </a:lnTo>
                  <a:lnTo>
                    <a:pt x="442163" y="1065428"/>
                  </a:lnTo>
                  <a:lnTo>
                    <a:pt x="440169" y="1064158"/>
                  </a:lnTo>
                  <a:lnTo>
                    <a:pt x="441401" y="1062888"/>
                  </a:lnTo>
                  <a:lnTo>
                    <a:pt x="441998" y="1060348"/>
                  </a:lnTo>
                  <a:lnTo>
                    <a:pt x="448779" y="1055268"/>
                  </a:lnTo>
                  <a:lnTo>
                    <a:pt x="454596" y="1050188"/>
                  </a:lnTo>
                  <a:lnTo>
                    <a:pt x="460527" y="1045108"/>
                  </a:lnTo>
                  <a:lnTo>
                    <a:pt x="469226" y="1036218"/>
                  </a:lnTo>
                  <a:lnTo>
                    <a:pt x="470928" y="1032408"/>
                  </a:lnTo>
                  <a:lnTo>
                    <a:pt x="469773" y="1032408"/>
                  </a:lnTo>
                  <a:lnTo>
                    <a:pt x="468706" y="1033678"/>
                  </a:lnTo>
                  <a:lnTo>
                    <a:pt x="462597" y="1038758"/>
                  </a:lnTo>
                  <a:lnTo>
                    <a:pt x="452158" y="1046378"/>
                  </a:lnTo>
                  <a:lnTo>
                    <a:pt x="446836" y="1050188"/>
                  </a:lnTo>
                  <a:lnTo>
                    <a:pt x="441109" y="1055268"/>
                  </a:lnTo>
                  <a:lnTo>
                    <a:pt x="435800" y="1059078"/>
                  </a:lnTo>
                  <a:lnTo>
                    <a:pt x="434517" y="1060716"/>
                  </a:lnTo>
                  <a:lnTo>
                    <a:pt x="434517" y="1070508"/>
                  </a:lnTo>
                  <a:lnTo>
                    <a:pt x="433654" y="1070508"/>
                  </a:lnTo>
                  <a:lnTo>
                    <a:pt x="433489" y="1069238"/>
                  </a:lnTo>
                  <a:lnTo>
                    <a:pt x="433628" y="1067968"/>
                  </a:lnTo>
                  <a:lnTo>
                    <a:pt x="434225" y="1069238"/>
                  </a:lnTo>
                  <a:lnTo>
                    <a:pt x="434441" y="1069238"/>
                  </a:lnTo>
                  <a:lnTo>
                    <a:pt x="434517" y="1070508"/>
                  </a:lnTo>
                  <a:lnTo>
                    <a:pt x="434517" y="1060716"/>
                  </a:lnTo>
                  <a:lnTo>
                    <a:pt x="430809" y="1065428"/>
                  </a:lnTo>
                  <a:lnTo>
                    <a:pt x="430555" y="1065707"/>
                  </a:lnTo>
                  <a:lnTo>
                    <a:pt x="430555" y="1083208"/>
                  </a:lnTo>
                  <a:lnTo>
                    <a:pt x="428637" y="1085748"/>
                  </a:lnTo>
                  <a:lnTo>
                    <a:pt x="426135" y="1094638"/>
                  </a:lnTo>
                  <a:lnTo>
                    <a:pt x="426123" y="1095908"/>
                  </a:lnTo>
                  <a:lnTo>
                    <a:pt x="425526" y="1095552"/>
                  </a:lnTo>
                  <a:lnTo>
                    <a:pt x="425526" y="1107338"/>
                  </a:lnTo>
                  <a:lnTo>
                    <a:pt x="425196" y="1108608"/>
                  </a:lnTo>
                  <a:lnTo>
                    <a:pt x="424802" y="1108608"/>
                  </a:lnTo>
                  <a:lnTo>
                    <a:pt x="424599" y="1109370"/>
                  </a:lnTo>
                  <a:lnTo>
                    <a:pt x="424599" y="1168298"/>
                  </a:lnTo>
                  <a:lnTo>
                    <a:pt x="423722" y="1168298"/>
                  </a:lnTo>
                  <a:lnTo>
                    <a:pt x="423506" y="1167028"/>
                  </a:lnTo>
                  <a:lnTo>
                    <a:pt x="424395" y="1167028"/>
                  </a:lnTo>
                  <a:lnTo>
                    <a:pt x="424599" y="1168298"/>
                  </a:lnTo>
                  <a:lnTo>
                    <a:pt x="424599" y="1109370"/>
                  </a:lnTo>
                  <a:lnTo>
                    <a:pt x="424459" y="1109878"/>
                  </a:lnTo>
                  <a:lnTo>
                    <a:pt x="424370" y="1108608"/>
                  </a:lnTo>
                  <a:lnTo>
                    <a:pt x="424662" y="1107338"/>
                  </a:lnTo>
                  <a:lnTo>
                    <a:pt x="425526" y="1107338"/>
                  </a:lnTo>
                  <a:lnTo>
                    <a:pt x="425526" y="1095552"/>
                  </a:lnTo>
                  <a:lnTo>
                    <a:pt x="424027" y="1094638"/>
                  </a:lnTo>
                  <a:lnTo>
                    <a:pt x="422948" y="1093368"/>
                  </a:lnTo>
                  <a:lnTo>
                    <a:pt x="422287" y="1093368"/>
                  </a:lnTo>
                  <a:lnTo>
                    <a:pt x="417715" y="1087018"/>
                  </a:lnTo>
                  <a:lnTo>
                    <a:pt x="418807" y="1081938"/>
                  </a:lnTo>
                  <a:lnTo>
                    <a:pt x="419087" y="1080668"/>
                  </a:lnTo>
                  <a:lnTo>
                    <a:pt x="425843" y="1076858"/>
                  </a:lnTo>
                  <a:lnTo>
                    <a:pt x="429183" y="1076858"/>
                  </a:lnTo>
                  <a:lnTo>
                    <a:pt x="429895" y="1080668"/>
                  </a:lnTo>
                  <a:lnTo>
                    <a:pt x="430555" y="1083208"/>
                  </a:lnTo>
                  <a:lnTo>
                    <a:pt x="430555" y="1065707"/>
                  </a:lnTo>
                  <a:lnTo>
                    <a:pt x="426059" y="1070508"/>
                  </a:lnTo>
                  <a:lnTo>
                    <a:pt x="425043" y="1071778"/>
                  </a:lnTo>
                  <a:lnTo>
                    <a:pt x="424370" y="1073048"/>
                  </a:lnTo>
                  <a:lnTo>
                    <a:pt x="420446" y="1075588"/>
                  </a:lnTo>
                  <a:lnTo>
                    <a:pt x="417449" y="1076858"/>
                  </a:lnTo>
                  <a:lnTo>
                    <a:pt x="412826" y="1074318"/>
                  </a:lnTo>
                  <a:lnTo>
                    <a:pt x="410743" y="1073048"/>
                  </a:lnTo>
                  <a:lnTo>
                    <a:pt x="411835" y="1070508"/>
                  </a:lnTo>
                  <a:lnTo>
                    <a:pt x="421589" y="1069238"/>
                  </a:lnTo>
                  <a:lnTo>
                    <a:pt x="423519" y="1060348"/>
                  </a:lnTo>
                  <a:lnTo>
                    <a:pt x="426415" y="1055268"/>
                  </a:lnTo>
                  <a:lnTo>
                    <a:pt x="427151" y="1053998"/>
                  </a:lnTo>
                  <a:lnTo>
                    <a:pt x="431952" y="1051458"/>
                  </a:lnTo>
                  <a:lnTo>
                    <a:pt x="436232" y="1050188"/>
                  </a:lnTo>
                  <a:lnTo>
                    <a:pt x="439458" y="1047648"/>
                  </a:lnTo>
                  <a:lnTo>
                    <a:pt x="445782" y="1042568"/>
                  </a:lnTo>
                  <a:lnTo>
                    <a:pt x="464413" y="1027328"/>
                  </a:lnTo>
                  <a:lnTo>
                    <a:pt x="465010" y="1023518"/>
                  </a:lnTo>
                  <a:lnTo>
                    <a:pt x="467563" y="1022248"/>
                  </a:lnTo>
                  <a:lnTo>
                    <a:pt x="471779" y="1020978"/>
                  </a:lnTo>
                  <a:lnTo>
                    <a:pt x="472414" y="1019708"/>
                  </a:lnTo>
                  <a:lnTo>
                    <a:pt x="473087" y="1013358"/>
                  </a:lnTo>
                  <a:lnTo>
                    <a:pt x="477494" y="1013358"/>
                  </a:lnTo>
                  <a:lnTo>
                    <a:pt x="482485" y="1010818"/>
                  </a:lnTo>
                  <a:lnTo>
                    <a:pt x="483793" y="1009548"/>
                  </a:lnTo>
                  <a:lnTo>
                    <a:pt x="485025" y="1009548"/>
                  </a:lnTo>
                  <a:lnTo>
                    <a:pt x="484759" y="1005738"/>
                  </a:lnTo>
                  <a:lnTo>
                    <a:pt x="482612" y="1003198"/>
                  </a:lnTo>
                  <a:lnTo>
                    <a:pt x="480021" y="1001928"/>
                  </a:lnTo>
                  <a:lnTo>
                    <a:pt x="474865" y="998118"/>
                  </a:lnTo>
                  <a:lnTo>
                    <a:pt x="469468" y="995578"/>
                  </a:lnTo>
                  <a:lnTo>
                    <a:pt x="450507" y="992136"/>
                  </a:lnTo>
                  <a:lnTo>
                    <a:pt x="450507" y="1022248"/>
                  </a:lnTo>
                  <a:lnTo>
                    <a:pt x="450303" y="1023518"/>
                  </a:lnTo>
                  <a:lnTo>
                    <a:pt x="449465" y="1022248"/>
                  </a:lnTo>
                  <a:lnTo>
                    <a:pt x="450507" y="1022248"/>
                  </a:lnTo>
                  <a:lnTo>
                    <a:pt x="450507" y="992136"/>
                  </a:lnTo>
                  <a:lnTo>
                    <a:pt x="448551" y="991768"/>
                  </a:lnTo>
                  <a:lnTo>
                    <a:pt x="419315" y="989228"/>
                  </a:lnTo>
                  <a:lnTo>
                    <a:pt x="405333" y="990434"/>
                  </a:lnTo>
                  <a:lnTo>
                    <a:pt x="405333" y="1053998"/>
                  </a:lnTo>
                  <a:lnTo>
                    <a:pt x="405218" y="1055268"/>
                  </a:lnTo>
                  <a:lnTo>
                    <a:pt x="404723" y="1054912"/>
                  </a:lnTo>
                  <a:lnTo>
                    <a:pt x="404723" y="1087018"/>
                  </a:lnTo>
                  <a:lnTo>
                    <a:pt x="401904" y="1089558"/>
                  </a:lnTo>
                  <a:lnTo>
                    <a:pt x="398145" y="1093368"/>
                  </a:lnTo>
                  <a:lnTo>
                    <a:pt x="397700" y="1087018"/>
                  </a:lnTo>
                  <a:lnTo>
                    <a:pt x="399859" y="1084478"/>
                  </a:lnTo>
                  <a:lnTo>
                    <a:pt x="404241" y="1081938"/>
                  </a:lnTo>
                  <a:lnTo>
                    <a:pt x="404723" y="1087018"/>
                  </a:lnTo>
                  <a:lnTo>
                    <a:pt x="404723" y="1054912"/>
                  </a:lnTo>
                  <a:lnTo>
                    <a:pt x="403491" y="1053998"/>
                  </a:lnTo>
                  <a:lnTo>
                    <a:pt x="405333" y="1053998"/>
                  </a:lnTo>
                  <a:lnTo>
                    <a:pt x="405333" y="990434"/>
                  </a:lnTo>
                  <a:lnTo>
                    <a:pt x="404558" y="990498"/>
                  </a:lnTo>
                  <a:lnTo>
                    <a:pt x="397979" y="991768"/>
                  </a:lnTo>
                  <a:lnTo>
                    <a:pt x="391896" y="992555"/>
                  </a:lnTo>
                  <a:lnTo>
                    <a:pt x="391896" y="1098448"/>
                  </a:lnTo>
                  <a:lnTo>
                    <a:pt x="390918" y="1099718"/>
                  </a:lnTo>
                  <a:lnTo>
                    <a:pt x="390398" y="1099718"/>
                  </a:lnTo>
                  <a:lnTo>
                    <a:pt x="390359" y="1098448"/>
                  </a:lnTo>
                  <a:lnTo>
                    <a:pt x="391312" y="1098448"/>
                  </a:lnTo>
                  <a:lnTo>
                    <a:pt x="391833" y="1097178"/>
                  </a:lnTo>
                  <a:lnTo>
                    <a:pt x="391871" y="1098448"/>
                  </a:lnTo>
                  <a:lnTo>
                    <a:pt x="391896" y="992555"/>
                  </a:lnTo>
                  <a:lnTo>
                    <a:pt x="390118" y="992784"/>
                  </a:lnTo>
                  <a:lnTo>
                    <a:pt x="390118" y="1240688"/>
                  </a:lnTo>
                  <a:lnTo>
                    <a:pt x="389077" y="1240688"/>
                  </a:lnTo>
                  <a:lnTo>
                    <a:pt x="388912" y="1239418"/>
                  </a:lnTo>
                  <a:lnTo>
                    <a:pt x="389902" y="1239418"/>
                  </a:lnTo>
                  <a:lnTo>
                    <a:pt x="390118" y="1240688"/>
                  </a:lnTo>
                  <a:lnTo>
                    <a:pt x="390118" y="992784"/>
                  </a:lnTo>
                  <a:lnTo>
                    <a:pt x="387261" y="993152"/>
                  </a:lnTo>
                  <a:lnTo>
                    <a:pt x="387261" y="1103528"/>
                  </a:lnTo>
                  <a:lnTo>
                    <a:pt x="386664" y="1104798"/>
                  </a:lnTo>
                  <a:lnTo>
                    <a:pt x="384962" y="1104798"/>
                  </a:lnTo>
                  <a:lnTo>
                    <a:pt x="384543" y="1103528"/>
                  </a:lnTo>
                  <a:lnTo>
                    <a:pt x="384111" y="1103528"/>
                  </a:lnTo>
                  <a:lnTo>
                    <a:pt x="385851" y="1102258"/>
                  </a:lnTo>
                  <a:lnTo>
                    <a:pt x="387261" y="1103528"/>
                  </a:lnTo>
                  <a:lnTo>
                    <a:pt x="387261" y="993152"/>
                  </a:lnTo>
                  <a:lnTo>
                    <a:pt x="378244" y="994308"/>
                  </a:lnTo>
                  <a:lnTo>
                    <a:pt x="375081" y="994308"/>
                  </a:lnTo>
                  <a:lnTo>
                    <a:pt x="365417" y="999388"/>
                  </a:lnTo>
                  <a:lnTo>
                    <a:pt x="357390" y="1004290"/>
                  </a:lnTo>
                  <a:lnTo>
                    <a:pt x="357390" y="1249578"/>
                  </a:lnTo>
                  <a:lnTo>
                    <a:pt x="357225" y="1250848"/>
                  </a:lnTo>
                  <a:lnTo>
                    <a:pt x="356514" y="1249578"/>
                  </a:lnTo>
                  <a:lnTo>
                    <a:pt x="357390" y="1249578"/>
                  </a:lnTo>
                  <a:lnTo>
                    <a:pt x="357390" y="1004290"/>
                  </a:lnTo>
                  <a:lnTo>
                    <a:pt x="357098" y="1004468"/>
                  </a:lnTo>
                  <a:lnTo>
                    <a:pt x="353834" y="1005954"/>
                  </a:lnTo>
                  <a:lnTo>
                    <a:pt x="353834" y="1159408"/>
                  </a:lnTo>
                  <a:lnTo>
                    <a:pt x="353720" y="1160678"/>
                  </a:lnTo>
                  <a:lnTo>
                    <a:pt x="352552" y="1160678"/>
                  </a:lnTo>
                  <a:lnTo>
                    <a:pt x="352450" y="1159408"/>
                  </a:lnTo>
                  <a:lnTo>
                    <a:pt x="353834" y="1159408"/>
                  </a:lnTo>
                  <a:lnTo>
                    <a:pt x="353834" y="1005954"/>
                  </a:lnTo>
                  <a:lnTo>
                    <a:pt x="351548" y="1006995"/>
                  </a:lnTo>
                  <a:lnTo>
                    <a:pt x="351548" y="1194968"/>
                  </a:lnTo>
                  <a:lnTo>
                    <a:pt x="351370" y="1196238"/>
                  </a:lnTo>
                  <a:lnTo>
                    <a:pt x="350405" y="1196238"/>
                  </a:lnTo>
                  <a:lnTo>
                    <a:pt x="350443" y="1194968"/>
                  </a:lnTo>
                  <a:lnTo>
                    <a:pt x="351548" y="1194968"/>
                  </a:lnTo>
                  <a:lnTo>
                    <a:pt x="351548" y="1006995"/>
                  </a:lnTo>
                  <a:lnTo>
                    <a:pt x="348703" y="1008278"/>
                  </a:lnTo>
                  <a:lnTo>
                    <a:pt x="344144" y="1010297"/>
                  </a:lnTo>
                  <a:lnTo>
                    <a:pt x="344144" y="1212748"/>
                  </a:lnTo>
                  <a:lnTo>
                    <a:pt x="342493" y="1212748"/>
                  </a:lnTo>
                  <a:lnTo>
                    <a:pt x="342074" y="1211478"/>
                  </a:lnTo>
                  <a:lnTo>
                    <a:pt x="343992" y="1211478"/>
                  </a:lnTo>
                  <a:lnTo>
                    <a:pt x="344144" y="1212748"/>
                  </a:lnTo>
                  <a:lnTo>
                    <a:pt x="344144" y="1010297"/>
                  </a:lnTo>
                  <a:lnTo>
                    <a:pt x="340055" y="1012088"/>
                  </a:lnTo>
                  <a:lnTo>
                    <a:pt x="339534" y="1012405"/>
                  </a:lnTo>
                  <a:lnTo>
                    <a:pt x="339534" y="1259738"/>
                  </a:lnTo>
                  <a:lnTo>
                    <a:pt x="338912" y="1259738"/>
                  </a:lnTo>
                  <a:lnTo>
                    <a:pt x="338912" y="1258468"/>
                  </a:lnTo>
                  <a:lnTo>
                    <a:pt x="339191" y="1258468"/>
                  </a:lnTo>
                  <a:lnTo>
                    <a:pt x="339534" y="1259738"/>
                  </a:lnTo>
                  <a:lnTo>
                    <a:pt x="339534" y="1012405"/>
                  </a:lnTo>
                  <a:lnTo>
                    <a:pt x="337972" y="1013358"/>
                  </a:lnTo>
                  <a:lnTo>
                    <a:pt x="335826" y="1014628"/>
                  </a:lnTo>
                  <a:lnTo>
                    <a:pt x="329780" y="1022248"/>
                  </a:lnTo>
                  <a:lnTo>
                    <a:pt x="328345" y="1023124"/>
                  </a:lnTo>
                  <a:lnTo>
                    <a:pt x="328345" y="1178458"/>
                  </a:lnTo>
                  <a:lnTo>
                    <a:pt x="328104" y="1179728"/>
                  </a:lnTo>
                  <a:lnTo>
                    <a:pt x="327355" y="1179728"/>
                  </a:lnTo>
                  <a:lnTo>
                    <a:pt x="326186" y="1178458"/>
                  </a:lnTo>
                  <a:lnTo>
                    <a:pt x="328345" y="1178458"/>
                  </a:lnTo>
                  <a:lnTo>
                    <a:pt x="328345" y="1023124"/>
                  </a:lnTo>
                  <a:lnTo>
                    <a:pt x="323519" y="1026058"/>
                  </a:lnTo>
                  <a:lnTo>
                    <a:pt x="315455" y="1031138"/>
                  </a:lnTo>
                  <a:lnTo>
                    <a:pt x="314972" y="1031455"/>
                  </a:lnTo>
                  <a:lnTo>
                    <a:pt x="314972" y="1247038"/>
                  </a:lnTo>
                  <a:lnTo>
                    <a:pt x="314121" y="1249578"/>
                  </a:lnTo>
                  <a:lnTo>
                    <a:pt x="313182" y="1249578"/>
                  </a:lnTo>
                  <a:lnTo>
                    <a:pt x="312267" y="1250848"/>
                  </a:lnTo>
                  <a:lnTo>
                    <a:pt x="311416" y="1250848"/>
                  </a:lnTo>
                  <a:lnTo>
                    <a:pt x="310565" y="1249578"/>
                  </a:lnTo>
                  <a:lnTo>
                    <a:pt x="311073" y="1248308"/>
                  </a:lnTo>
                  <a:lnTo>
                    <a:pt x="311708" y="1247038"/>
                  </a:lnTo>
                  <a:lnTo>
                    <a:pt x="312902" y="1245768"/>
                  </a:lnTo>
                  <a:lnTo>
                    <a:pt x="314426" y="1245768"/>
                  </a:lnTo>
                  <a:lnTo>
                    <a:pt x="314540" y="1247038"/>
                  </a:lnTo>
                  <a:lnTo>
                    <a:pt x="314972" y="1247038"/>
                  </a:lnTo>
                  <a:lnTo>
                    <a:pt x="314972" y="1031455"/>
                  </a:lnTo>
                  <a:lnTo>
                    <a:pt x="313474" y="1032408"/>
                  </a:lnTo>
                  <a:lnTo>
                    <a:pt x="310502" y="1038923"/>
                  </a:lnTo>
                  <a:lnTo>
                    <a:pt x="310502" y="1187348"/>
                  </a:lnTo>
                  <a:lnTo>
                    <a:pt x="310095" y="1188618"/>
                  </a:lnTo>
                  <a:lnTo>
                    <a:pt x="309435" y="1188618"/>
                  </a:lnTo>
                  <a:lnTo>
                    <a:pt x="308648" y="1187348"/>
                  </a:lnTo>
                  <a:lnTo>
                    <a:pt x="309092" y="1187348"/>
                  </a:lnTo>
                  <a:lnTo>
                    <a:pt x="309968" y="1186078"/>
                  </a:lnTo>
                  <a:lnTo>
                    <a:pt x="310172" y="1186078"/>
                  </a:lnTo>
                  <a:lnTo>
                    <a:pt x="310438" y="1187348"/>
                  </a:lnTo>
                  <a:lnTo>
                    <a:pt x="310502" y="1038923"/>
                  </a:lnTo>
                  <a:lnTo>
                    <a:pt x="309994" y="1040028"/>
                  </a:lnTo>
                  <a:lnTo>
                    <a:pt x="304749" y="1043838"/>
                  </a:lnTo>
                  <a:lnTo>
                    <a:pt x="299186" y="1048918"/>
                  </a:lnTo>
                  <a:lnTo>
                    <a:pt x="295211" y="1052271"/>
                  </a:lnTo>
                  <a:lnTo>
                    <a:pt x="295211" y="1266088"/>
                  </a:lnTo>
                  <a:lnTo>
                    <a:pt x="288747" y="1266088"/>
                  </a:lnTo>
                  <a:lnTo>
                    <a:pt x="293281" y="1262278"/>
                  </a:lnTo>
                  <a:lnTo>
                    <a:pt x="295211" y="1266088"/>
                  </a:lnTo>
                  <a:lnTo>
                    <a:pt x="295211" y="1052271"/>
                  </a:lnTo>
                  <a:lnTo>
                    <a:pt x="294665" y="1052728"/>
                  </a:lnTo>
                  <a:lnTo>
                    <a:pt x="290703" y="1056538"/>
                  </a:lnTo>
                  <a:lnTo>
                    <a:pt x="288632" y="1061618"/>
                  </a:lnTo>
                  <a:lnTo>
                    <a:pt x="287147" y="1066698"/>
                  </a:lnTo>
                  <a:lnTo>
                    <a:pt x="284772" y="1070508"/>
                  </a:lnTo>
                  <a:lnTo>
                    <a:pt x="280289" y="1073048"/>
                  </a:lnTo>
                  <a:lnTo>
                    <a:pt x="274713" y="1075588"/>
                  </a:lnTo>
                  <a:lnTo>
                    <a:pt x="273151" y="1077874"/>
                  </a:lnTo>
                  <a:lnTo>
                    <a:pt x="273151" y="1140358"/>
                  </a:lnTo>
                  <a:lnTo>
                    <a:pt x="270687" y="1140358"/>
                  </a:lnTo>
                  <a:lnTo>
                    <a:pt x="270675" y="1139088"/>
                  </a:lnTo>
                  <a:lnTo>
                    <a:pt x="271145" y="1139088"/>
                  </a:lnTo>
                  <a:lnTo>
                    <a:pt x="271983" y="1137818"/>
                  </a:lnTo>
                  <a:lnTo>
                    <a:pt x="272859" y="1139088"/>
                  </a:lnTo>
                  <a:lnTo>
                    <a:pt x="273151" y="1140358"/>
                  </a:lnTo>
                  <a:lnTo>
                    <a:pt x="273151" y="1077874"/>
                  </a:lnTo>
                  <a:lnTo>
                    <a:pt x="271233" y="1080668"/>
                  </a:lnTo>
                  <a:lnTo>
                    <a:pt x="269824" y="1083538"/>
                  </a:lnTo>
                  <a:lnTo>
                    <a:pt x="269824" y="1175918"/>
                  </a:lnTo>
                  <a:lnTo>
                    <a:pt x="269176" y="1177188"/>
                  </a:lnTo>
                  <a:lnTo>
                    <a:pt x="267728" y="1179728"/>
                  </a:lnTo>
                  <a:lnTo>
                    <a:pt x="266712" y="1179728"/>
                  </a:lnTo>
                  <a:lnTo>
                    <a:pt x="266357" y="1178458"/>
                  </a:lnTo>
                  <a:lnTo>
                    <a:pt x="266192" y="1178458"/>
                  </a:lnTo>
                  <a:lnTo>
                    <a:pt x="265950" y="1177188"/>
                  </a:lnTo>
                  <a:lnTo>
                    <a:pt x="267017" y="1177188"/>
                  </a:lnTo>
                  <a:lnTo>
                    <a:pt x="268135" y="1175918"/>
                  </a:lnTo>
                  <a:lnTo>
                    <a:pt x="269824" y="1175918"/>
                  </a:lnTo>
                  <a:lnTo>
                    <a:pt x="269824" y="1083538"/>
                  </a:lnTo>
                  <a:lnTo>
                    <a:pt x="268732" y="1085748"/>
                  </a:lnTo>
                  <a:lnTo>
                    <a:pt x="265252" y="1090828"/>
                  </a:lnTo>
                  <a:lnTo>
                    <a:pt x="262585" y="1094143"/>
                  </a:lnTo>
                  <a:lnTo>
                    <a:pt x="262585" y="1177188"/>
                  </a:lnTo>
                  <a:lnTo>
                    <a:pt x="261797" y="1177188"/>
                  </a:lnTo>
                  <a:lnTo>
                    <a:pt x="262343" y="1175918"/>
                  </a:lnTo>
                  <a:lnTo>
                    <a:pt x="262585" y="1177188"/>
                  </a:lnTo>
                  <a:lnTo>
                    <a:pt x="262585" y="1094143"/>
                  </a:lnTo>
                  <a:lnTo>
                    <a:pt x="261150" y="1095908"/>
                  </a:lnTo>
                  <a:lnTo>
                    <a:pt x="256501" y="1100988"/>
                  </a:lnTo>
                  <a:lnTo>
                    <a:pt x="251409" y="1104798"/>
                  </a:lnTo>
                  <a:lnTo>
                    <a:pt x="249555" y="1106068"/>
                  </a:lnTo>
                  <a:lnTo>
                    <a:pt x="248183" y="1108608"/>
                  </a:lnTo>
                  <a:lnTo>
                    <a:pt x="246684" y="1109878"/>
                  </a:lnTo>
                  <a:lnTo>
                    <a:pt x="248208" y="1116228"/>
                  </a:lnTo>
                  <a:lnTo>
                    <a:pt x="248107" y="1120038"/>
                  </a:lnTo>
                  <a:lnTo>
                    <a:pt x="245148" y="1121867"/>
                  </a:lnTo>
                  <a:lnTo>
                    <a:pt x="245148" y="1197508"/>
                  </a:lnTo>
                  <a:lnTo>
                    <a:pt x="244449" y="1197508"/>
                  </a:lnTo>
                  <a:lnTo>
                    <a:pt x="244500" y="1196238"/>
                  </a:lnTo>
                  <a:lnTo>
                    <a:pt x="245148" y="1197508"/>
                  </a:lnTo>
                  <a:lnTo>
                    <a:pt x="245148" y="1121867"/>
                  </a:lnTo>
                  <a:lnTo>
                    <a:pt x="243992" y="1122578"/>
                  </a:lnTo>
                  <a:lnTo>
                    <a:pt x="242328" y="1123848"/>
                  </a:lnTo>
                  <a:lnTo>
                    <a:pt x="242328" y="1140358"/>
                  </a:lnTo>
                  <a:lnTo>
                    <a:pt x="241795" y="1140358"/>
                  </a:lnTo>
                  <a:lnTo>
                    <a:pt x="241490" y="1141628"/>
                  </a:lnTo>
                  <a:lnTo>
                    <a:pt x="240868" y="1141628"/>
                  </a:lnTo>
                  <a:lnTo>
                    <a:pt x="240334" y="1140358"/>
                  </a:lnTo>
                  <a:lnTo>
                    <a:pt x="240068" y="1140358"/>
                  </a:lnTo>
                  <a:lnTo>
                    <a:pt x="240703" y="1139088"/>
                  </a:lnTo>
                  <a:lnTo>
                    <a:pt x="242138" y="1139088"/>
                  </a:lnTo>
                  <a:lnTo>
                    <a:pt x="242328" y="1140358"/>
                  </a:lnTo>
                  <a:lnTo>
                    <a:pt x="242328" y="1123848"/>
                  </a:lnTo>
                  <a:lnTo>
                    <a:pt x="237286" y="1127658"/>
                  </a:lnTo>
                  <a:lnTo>
                    <a:pt x="236016" y="1135278"/>
                  </a:lnTo>
                  <a:lnTo>
                    <a:pt x="232333" y="1141628"/>
                  </a:lnTo>
                  <a:lnTo>
                    <a:pt x="233768" y="1144168"/>
                  </a:lnTo>
                  <a:lnTo>
                    <a:pt x="235826" y="1145438"/>
                  </a:lnTo>
                  <a:lnTo>
                    <a:pt x="235546" y="1150518"/>
                  </a:lnTo>
                  <a:lnTo>
                    <a:pt x="235407" y="1155598"/>
                  </a:lnTo>
                  <a:lnTo>
                    <a:pt x="228231" y="1164488"/>
                  </a:lnTo>
                  <a:lnTo>
                    <a:pt x="225158" y="1172108"/>
                  </a:lnTo>
                  <a:lnTo>
                    <a:pt x="221869" y="1180998"/>
                  </a:lnTo>
                  <a:lnTo>
                    <a:pt x="219113" y="1187348"/>
                  </a:lnTo>
                  <a:lnTo>
                    <a:pt x="215709" y="1193698"/>
                  </a:lnTo>
                  <a:lnTo>
                    <a:pt x="217716" y="1201318"/>
                  </a:lnTo>
                  <a:lnTo>
                    <a:pt x="219227" y="1201318"/>
                  </a:lnTo>
                  <a:lnTo>
                    <a:pt x="220192" y="1202588"/>
                  </a:lnTo>
                  <a:lnTo>
                    <a:pt x="221183" y="1202588"/>
                  </a:lnTo>
                  <a:lnTo>
                    <a:pt x="218287" y="1210208"/>
                  </a:lnTo>
                  <a:lnTo>
                    <a:pt x="216789" y="1216558"/>
                  </a:lnTo>
                  <a:lnTo>
                    <a:pt x="216852" y="1221638"/>
                  </a:lnTo>
                  <a:lnTo>
                    <a:pt x="218643" y="1229258"/>
                  </a:lnTo>
                  <a:lnTo>
                    <a:pt x="214122" y="1236878"/>
                  </a:lnTo>
                  <a:lnTo>
                    <a:pt x="217601" y="1247038"/>
                  </a:lnTo>
                  <a:lnTo>
                    <a:pt x="218224" y="1248308"/>
                  </a:lnTo>
                  <a:lnTo>
                    <a:pt x="218998" y="1250848"/>
                  </a:lnTo>
                  <a:lnTo>
                    <a:pt x="219087" y="1252118"/>
                  </a:lnTo>
                  <a:lnTo>
                    <a:pt x="219329" y="1254658"/>
                  </a:lnTo>
                  <a:lnTo>
                    <a:pt x="220814" y="1257198"/>
                  </a:lnTo>
                  <a:lnTo>
                    <a:pt x="223253" y="1258468"/>
                  </a:lnTo>
                  <a:lnTo>
                    <a:pt x="224396" y="1259738"/>
                  </a:lnTo>
                  <a:lnTo>
                    <a:pt x="224282" y="1262278"/>
                  </a:lnTo>
                  <a:lnTo>
                    <a:pt x="224688" y="1263548"/>
                  </a:lnTo>
                  <a:lnTo>
                    <a:pt x="227037" y="1263548"/>
                  </a:lnTo>
                  <a:lnTo>
                    <a:pt x="229641" y="1264818"/>
                  </a:lnTo>
                  <a:lnTo>
                    <a:pt x="232791" y="1266088"/>
                  </a:lnTo>
                  <a:lnTo>
                    <a:pt x="233210" y="1266088"/>
                  </a:lnTo>
                  <a:lnTo>
                    <a:pt x="233692" y="1267358"/>
                  </a:lnTo>
                  <a:lnTo>
                    <a:pt x="233718" y="1276248"/>
                  </a:lnTo>
                  <a:lnTo>
                    <a:pt x="236550" y="1278788"/>
                  </a:lnTo>
                  <a:lnTo>
                    <a:pt x="241427" y="1282598"/>
                  </a:lnTo>
                  <a:lnTo>
                    <a:pt x="250913" y="1280058"/>
                  </a:lnTo>
                  <a:lnTo>
                    <a:pt x="255282" y="1278788"/>
                  </a:lnTo>
                  <a:lnTo>
                    <a:pt x="258648" y="1280058"/>
                  </a:lnTo>
                  <a:lnTo>
                    <a:pt x="261391" y="1282598"/>
                  </a:lnTo>
                  <a:lnTo>
                    <a:pt x="269836" y="1282598"/>
                  </a:lnTo>
                  <a:lnTo>
                    <a:pt x="274497" y="1280058"/>
                  </a:lnTo>
                  <a:lnTo>
                    <a:pt x="275374" y="1278788"/>
                  </a:lnTo>
                  <a:lnTo>
                    <a:pt x="276263" y="1277518"/>
                  </a:lnTo>
                  <a:lnTo>
                    <a:pt x="278993" y="1274978"/>
                  </a:lnTo>
                  <a:lnTo>
                    <a:pt x="285381" y="1281328"/>
                  </a:lnTo>
                  <a:lnTo>
                    <a:pt x="293319" y="1277518"/>
                  </a:lnTo>
                  <a:lnTo>
                    <a:pt x="301828" y="1277518"/>
                  </a:lnTo>
                  <a:lnTo>
                    <a:pt x="303822" y="1274978"/>
                  </a:lnTo>
                  <a:lnTo>
                    <a:pt x="303441" y="1274978"/>
                  </a:lnTo>
                  <a:lnTo>
                    <a:pt x="301574" y="1274978"/>
                  </a:lnTo>
                  <a:lnTo>
                    <a:pt x="300482" y="1273708"/>
                  </a:lnTo>
                  <a:lnTo>
                    <a:pt x="296926" y="1273708"/>
                  </a:lnTo>
                  <a:lnTo>
                    <a:pt x="296748" y="1272438"/>
                  </a:lnTo>
                  <a:lnTo>
                    <a:pt x="298310" y="1267358"/>
                  </a:lnTo>
                  <a:lnTo>
                    <a:pt x="298589" y="1267358"/>
                  </a:lnTo>
                  <a:lnTo>
                    <a:pt x="298907" y="1266088"/>
                  </a:lnTo>
                  <a:lnTo>
                    <a:pt x="298056" y="1269898"/>
                  </a:lnTo>
                  <a:lnTo>
                    <a:pt x="301650" y="1272438"/>
                  </a:lnTo>
                  <a:lnTo>
                    <a:pt x="303441" y="1274978"/>
                  </a:lnTo>
                  <a:lnTo>
                    <a:pt x="305473" y="1272438"/>
                  </a:lnTo>
                  <a:lnTo>
                    <a:pt x="307670" y="1271168"/>
                  </a:lnTo>
                  <a:lnTo>
                    <a:pt x="307136" y="1268628"/>
                  </a:lnTo>
                  <a:lnTo>
                    <a:pt x="306120" y="1267358"/>
                  </a:lnTo>
                  <a:lnTo>
                    <a:pt x="303822" y="1267358"/>
                  </a:lnTo>
                  <a:lnTo>
                    <a:pt x="303695" y="1266088"/>
                  </a:lnTo>
                  <a:lnTo>
                    <a:pt x="305803" y="1266088"/>
                  </a:lnTo>
                  <a:lnTo>
                    <a:pt x="307136" y="1268628"/>
                  </a:lnTo>
                  <a:lnTo>
                    <a:pt x="307492" y="1267358"/>
                  </a:lnTo>
                  <a:lnTo>
                    <a:pt x="307517" y="1266088"/>
                  </a:lnTo>
                  <a:lnTo>
                    <a:pt x="312178" y="1262278"/>
                  </a:lnTo>
                  <a:lnTo>
                    <a:pt x="316763" y="1259738"/>
                  </a:lnTo>
                  <a:lnTo>
                    <a:pt x="319316" y="1254658"/>
                  </a:lnTo>
                  <a:lnTo>
                    <a:pt x="320370" y="1253388"/>
                  </a:lnTo>
                  <a:lnTo>
                    <a:pt x="324459" y="1252118"/>
                  </a:lnTo>
                  <a:lnTo>
                    <a:pt x="329679" y="1250848"/>
                  </a:lnTo>
                  <a:lnTo>
                    <a:pt x="332295" y="1252118"/>
                  </a:lnTo>
                  <a:lnTo>
                    <a:pt x="334860" y="1252118"/>
                  </a:lnTo>
                  <a:lnTo>
                    <a:pt x="335229" y="1255928"/>
                  </a:lnTo>
                  <a:lnTo>
                    <a:pt x="335559" y="1258468"/>
                  </a:lnTo>
                  <a:lnTo>
                    <a:pt x="335864" y="1262278"/>
                  </a:lnTo>
                  <a:lnTo>
                    <a:pt x="337718" y="1262278"/>
                  </a:lnTo>
                  <a:lnTo>
                    <a:pt x="339839" y="1263548"/>
                  </a:lnTo>
                  <a:lnTo>
                    <a:pt x="347306" y="1259738"/>
                  </a:lnTo>
                  <a:lnTo>
                    <a:pt x="354050" y="1259738"/>
                  </a:lnTo>
                  <a:lnTo>
                    <a:pt x="355917" y="1258468"/>
                  </a:lnTo>
                  <a:lnTo>
                    <a:pt x="361530" y="1254658"/>
                  </a:lnTo>
                  <a:lnTo>
                    <a:pt x="363664" y="1254658"/>
                  </a:lnTo>
                  <a:lnTo>
                    <a:pt x="371563" y="1258468"/>
                  </a:lnTo>
                  <a:lnTo>
                    <a:pt x="377037" y="1257198"/>
                  </a:lnTo>
                  <a:lnTo>
                    <a:pt x="382435" y="1254658"/>
                  </a:lnTo>
                  <a:lnTo>
                    <a:pt x="383971" y="1252118"/>
                  </a:lnTo>
                  <a:lnTo>
                    <a:pt x="383501" y="1249578"/>
                  </a:lnTo>
                  <a:lnTo>
                    <a:pt x="387197" y="1247038"/>
                  </a:lnTo>
                  <a:lnTo>
                    <a:pt x="390918" y="1245768"/>
                  </a:lnTo>
                  <a:lnTo>
                    <a:pt x="394284" y="1243228"/>
                  </a:lnTo>
                  <a:lnTo>
                    <a:pt x="396189" y="1240688"/>
                  </a:lnTo>
                  <a:lnTo>
                    <a:pt x="397154" y="1239418"/>
                  </a:lnTo>
                  <a:lnTo>
                    <a:pt x="400304" y="1236878"/>
                  </a:lnTo>
                  <a:lnTo>
                    <a:pt x="405599" y="1236878"/>
                  </a:lnTo>
                  <a:lnTo>
                    <a:pt x="407670" y="1231798"/>
                  </a:lnTo>
                  <a:lnTo>
                    <a:pt x="408457" y="1230528"/>
                  </a:lnTo>
                  <a:lnTo>
                    <a:pt x="411276" y="1229258"/>
                  </a:lnTo>
                  <a:lnTo>
                    <a:pt x="415582" y="1225448"/>
                  </a:lnTo>
                  <a:lnTo>
                    <a:pt x="417982" y="1222908"/>
                  </a:lnTo>
                  <a:lnTo>
                    <a:pt x="420878" y="1220368"/>
                  </a:lnTo>
                  <a:lnTo>
                    <a:pt x="415417" y="1215288"/>
                  </a:lnTo>
                  <a:lnTo>
                    <a:pt x="413207" y="1211478"/>
                  </a:lnTo>
                  <a:lnTo>
                    <a:pt x="411734" y="1208938"/>
                  </a:lnTo>
                  <a:lnTo>
                    <a:pt x="410959" y="1202588"/>
                  </a:lnTo>
                  <a:lnTo>
                    <a:pt x="413715" y="1196238"/>
                  </a:lnTo>
                  <a:lnTo>
                    <a:pt x="414274" y="1194968"/>
                  </a:lnTo>
                  <a:lnTo>
                    <a:pt x="416496" y="1194968"/>
                  </a:lnTo>
                  <a:lnTo>
                    <a:pt x="418630" y="1196238"/>
                  </a:lnTo>
                  <a:lnTo>
                    <a:pt x="422871" y="1196238"/>
                  </a:lnTo>
                  <a:lnTo>
                    <a:pt x="424903" y="1194968"/>
                  </a:lnTo>
                  <a:lnTo>
                    <a:pt x="427812" y="1194968"/>
                  </a:lnTo>
                  <a:lnTo>
                    <a:pt x="426821" y="1191158"/>
                  </a:lnTo>
                  <a:lnTo>
                    <a:pt x="426199" y="1188618"/>
                  </a:lnTo>
                  <a:lnTo>
                    <a:pt x="425335" y="1186078"/>
                  </a:lnTo>
                  <a:lnTo>
                    <a:pt x="424472" y="1183538"/>
                  </a:lnTo>
                  <a:lnTo>
                    <a:pt x="424040" y="1182268"/>
                  </a:lnTo>
                  <a:lnTo>
                    <a:pt x="424154" y="1180998"/>
                  </a:lnTo>
                  <a:lnTo>
                    <a:pt x="428777" y="1177188"/>
                  </a:lnTo>
                  <a:lnTo>
                    <a:pt x="411772" y="1177188"/>
                  </a:lnTo>
                  <a:lnTo>
                    <a:pt x="411518" y="1177188"/>
                  </a:lnTo>
                  <a:lnTo>
                    <a:pt x="410184" y="1177759"/>
                  </a:lnTo>
                  <a:lnTo>
                    <a:pt x="410184" y="1188618"/>
                  </a:lnTo>
                  <a:lnTo>
                    <a:pt x="409917" y="1189888"/>
                  </a:lnTo>
                  <a:lnTo>
                    <a:pt x="409676" y="1189888"/>
                  </a:lnTo>
                  <a:lnTo>
                    <a:pt x="409689" y="1188618"/>
                  </a:lnTo>
                  <a:lnTo>
                    <a:pt x="410184" y="1188618"/>
                  </a:lnTo>
                  <a:lnTo>
                    <a:pt x="410184" y="1177759"/>
                  </a:lnTo>
                  <a:lnTo>
                    <a:pt x="408495" y="1178458"/>
                  </a:lnTo>
                  <a:lnTo>
                    <a:pt x="408343" y="1178572"/>
                  </a:lnTo>
                  <a:lnTo>
                    <a:pt x="408343" y="1190955"/>
                  </a:lnTo>
                  <a:lnTo>
                    <a:pt x="406565" y="1192428"/>
                  </a:lnTo>
                  <a:lnTo>
                    <a:pt x="405955" y="1192682"/>
                  </a:lnTo>
                  <a:lnTo>
                    <a:pt x="405955" y="1211478"/>
                  </a:lnTo>
                  <a:lnTo>
                    <a:pt x="403669" y="1211478"/>
                  </a:lnTo>
                  <a:lnTo>
                    <a:pt x="403707" y="1210208"/>
                  </a:lnTo>
                  <a:lnTo>
                    <a:pt x="404126" y="1210208"/>
                  </a:lnTo>
                  <a:lnTo>
                    <a:pt x="405028" y="1208938"/>
                  </a:lnTo>
                  <a:lnTo>
                    <a:pt x="405345" y="1208938"/>
                  </a:lnTo>
                  <a:lnTo>
                    <a:pt x="405777" y="1210208"/>
                  </a:lnTo>
                  <a:lnTo>
                    <a:pt x="405955" y="1211478"/>
                  </a:lnTo>
                  <a:lnTo>
                    <a:pt x="405955" y="1192682"/>
                  </a:lnTo>
                  <a:lnTo>
                    <a:pt x="403428" y="1193698"/>
                  </a:lnTo>
                  <a:lnTo>
                    <a:pt x="402831" y="1194142"/>
                  </a:lnTo>
                  <a:lnTo>
                    <a:pt x="402831" y="1202588"/>
                  </a:lnTo>
                  <a:lnTo>
                    <a:pt x="398119" y="1207668"/>
                  </a:lnTo>
                  <a:lnTo>
                    <a:pt x="398767" y="1212748"/>
                  </a:lnTo>
                  <a:lnTo>
                    <a:pt x="398868" y="1214018"/>
                  </a:lnTo>
                  <a:lnTo>
                    <a:pt x="396544" y="1215288"/>
                  </a:lnTo>
                  <a:lnTo>
                    <a:pt x="394169" y="1215288"/>
                  </a:lnTo>
                  <a:lnTo>
                    <a:pt x="392391" y="1214018"/>
                  </a:lnTo>
                  <a:lnTo>
                    <a:pt x="391896" y="1212748"/>
                  </a:lnTo>
                  <a:lnTo>
                    <a:pt x="391401" y="1211478"/>
                  </a:lnTo>
                  <a:lnTo>
                    <a:pt x="390906" y="1210208"/>
                  </a:lnTo>
                  <a:lnTo>
                    <a:pt x="392544" y="1206398"/>
                  </a:lnTo>
                  <a:lnTo>
                    <a:pt x="390385" y="1200048"/>
                  </a:lnTo>
                  <a:lnTo>
                    <a:pt x="392163" y="1197508"/>
                  </a:lnTo>
                  <a:lnTo>
                    <a:pt x="393052" y="1196238"/>
                  </a:lnTo>
                  <a:lnTo>
                    <a:pt x="393420" y="1194968"/>
                  </a:lnTo>
                  <a:lnTo>
                    <a:pt x="394157" y="1192428"/>
                  </a:lnTo>
                  <a:lnTo>
                    <a:pt x="396087" y="1192428"/>
                  </a:lnTo>
                  <a:lnTo>
                    <a:pt x="396659" y="1194968"/>
                  </a:lnTo>
                  <a:lnTo>
                    <a:pt x="396633" y="1197508"/>
                  </a:lnTo>
                  <a:lnTo>
                    <a:pt x="397840" y="1198778"/>
                  </a:lnTo>
                  <a:lnTo>
                    <a:pt x="402831" y="1202588"/>
                  </a:lnTo>
                  <a:lnTo>
                    <a:pt x="402831" y="1194142"/>
                  </a:lnTo>
                  <a:lnTo>
                    <a:pt x="400011" y="1196238"/>
                  </a:lnTo>
                  <a:lnTo>
                    <a:pt x="400227" y="1192428"/>
                  </a:lnTo>
                  <a:lnTo>
                    <a:pt x="400380" y="1189888"/>
                  </a:lnTo>
                  <a:lnTo>
                    <a:pt x="400786" y="1189888"/>
                  </a:lnTo>
                  <a:lnTo>
                    <a:pt x="408343" y="1190955"/>
                  </a:lnTo>
                  <a:lnTo>
                    <a:pt x="408343" y="1178572"/>
                  </a:lnTo>
                  <a:lnTo>
                    <a:pt x="401574" y="1183538"/>
                  </a:lnTo>
                  <a:lnTo>
                    <a:pt x="400405" y="1179728"/>
                  </a:lnTo>
                  <a:lnTo>
                    <a:pt x="400024" y="1178458"/>
                  </a:lnTo>
                  <a:lnTo>
                    <a:pt x="400875" y="1175918"/>
                  </a:lnTo>
                  <a:lnTo>
                    <a:pt x="401726" y="1173378"/>
                  </a:lnTo>
                  <a:lnTo>
                    <a:pt x="401650" y="1169568"/>
                  </a:lnTo>
                  <a:lnTo>
                    <a:pt x="404215" y="1168298"/>
                  </a:lnTo>
                  <a:lnTo>
                    <a:pt x="405511" y="1169568"/>
                  </a:lnTo>
                  <a:lnTo>
                    <a:pt x="408457" y="1173378"/>
                  </a:lnTo>
                  <a:lnTo>
                    <a:pt x="411645" y="1177048"/>
                  </a:lnTo>
                  <a:lnTo>
                    <a:pt x="410514" y="1173378"/>
                  </a:lnTo>
                  <a:lnTo>
                    <a:pt x="409206" y="1169568"/>
                  </a:lnTo>
                  <a:lnTo>
                    <a:pt x="408787" y="1168298"/>
                  </a:lnTo>
                  <a:lnTo>
                    <a:pt x="407962" y="1165758"/>
                  </a:lnTo>
                  <a:lnTo>
                    <a:pt x="410730" y="1163218"/>
                  </a:lnTo>
                  <a:lnTo>
                    <a:pt x="412292" y="1164488"/>
                  </a:lnTo>
                  <a:lnTo>
                    <a:pt x="413258" y="1167028"/>
                  </a:lnTo>
                  <a:lnTo>
                    <a:pt x="413981" y="1168298"/>
                  </a:lnTo>
                  <a:lnTo>
                    <a:pt x="414502" y="1170838"/>
                  </a:lnTo>
                  <a:lnTo>
                    <a:pt x="415137" y="1172108"/>
                  </a:lnTo>
                  <a:lnTo>
                    <a:pt x="413905" y="1174648"/>
                  </a:lnTo>
                  <a:lnTo>
                    <a:pt x="411695" y="1176997"/>
                  </a:lnTo>
                  <a:lnTo>
                    <a:pt x="428955" y="1177048"/>
                  </a:lnTo>
                  <a:lnTo>
                    <a:pt x="430326" y="1175918"/>
                  </a:lnTo>
                  <a:lnTo>
                    <a:pt x="433755" y="1174648"/>
                  </a:lnTo>
                  <a:lnTo>
                    <a:pt x="437451" y="1172108"/>
                  </a:lnTo>
                  <a:lnTo>
                    <a:pt x="439788" y="1178458"/>
                  </a:lnTo>
                  <a:lnTo>
                    <a:pt x="442861" y="1182268"/>
                  </a:lnTo>
                  <a:lnTo>
                    <a:pt x="450049" y="1179728"/>
                  </a:lnTo>
                  <a:lnTo>
                    <a:pt x="450659" y="1179728"/>
                  </a:lnTo>
                  <a:lnTo>
                    <a:pt x="451599" y="1180998"/>
                  </a:lnTo>
                  <a:lnTo>
                    <a:pt x="456222" y="1182268"/>
                  </a:lnTo>
                  <a:lnTo>
                    <a:pt x="458787" y="1179728"/>
                  </a:lnTo>
                  <a:lnTo>
                    <a:pt x="463931" y="1175918"/>
                  </a:lnTo>
                  <a:lnTo>
                    <a:pt x="464007" y="1174648"/>
                  </a:lnTo>
                  <a:lnTo>
                    <a:pt x="464007" y="1172108"/>
                  </a:lnTo>
                  <a:lnTo>
                    <a:pt x="463740" y="1168298"/>
                  </a:lnTo>
                  <a:lnTo>
                    <a:pt x="463664" y="1167028"/>
                  </a:lnTo>
                  <a:lnTo>
                    <a:pt x="463397" y="1163218"/>
                  </a:lnTo>
                  <a:lnTo>
                    <a:pt x="463232" y="1160678"/>
                  </a:lnTo>
                  <a:lnTo>
                    <a:pt x="461327" y="1159408"/>
                  </a:lnTo>
                  <a:lnTo>
                    <a:pt x="459511" y="1158138"/>
                  </a:lnTo>
                  <a:lnTo>
                    <a:pt x="457212" y="1156868"/>
                  </a:lnTo>
                  <a:lnTo>
                    <a:pt x="462470" y="1154328"/>
                  </a:lnTo>
                  <a:lnTo>
                    <a:pt x="461581" y="1153058"/>
                  </a:lnTo>
                  <a:lnTo>
                    <a:pt x="456311" y="1153058"/>
                  </a:lnTo>
                  <a:lnTo>
                    <a:pt x="456057" y="1150518"/>
                  </a:lnTo>
                  <a:lnTo>
                    <a:pt x="455841" y="1147978"/>
                  </a:lnTo>
                  <a:lnTo>
                    <a:pt x="457835" y="1146708"/>
                  </a:lnTo>
                  <a:lnTo>
                    <a:pt x="459600" y="1146708"/>
                  </a:lnTo>
                  <a:lnTo>
                    <a:pt x="460311" y="1145438"/>
                  </a:lnTo>
                  <a:lnTo>
                    <a:pt x="461264" y="1145438"/>
                  </a:lnTo>
                  <a:lnTo>
                    <a:pt x="466420" y="1147978"/>
                  </a:lnTo>
                  <a:lnTo>
                    <a:pt x="469773" y="1145438"/>
                  </a:lnTo>
                  <a:lnTo>
                    <a:pt x="471449" y="1144168"/>
                  </a:lnTo>
                  <a:lnTo>
                    <a:pt x="476211" y="1145438"/>
                  </a:lnTo>
                  <a:lnTo>
                    <a:pt x="478548" y="1146708"/>
                  </a:lnTo>
                  <a:lnTo>
                    <a:pt x="480441" y="1145438"/>
                  </a:lnTo>
                  <a:lnTo>
                    <a:pt x="482765" y="1144168"/>
                  </a:lnTo>
                  <a:lnTo>
                    <a:pt x="487438" y="1141628"/>
                  </a:lnTo>
                  <a:lnTo>
                    <a:pt x="489775" y="1140358"/>
                  </a:lnTo>
                  <a:lnTo>
                    <a:pt x="491477" y="1137818"/>
                  </a:lnTo>
                  <a:lnTo>
                    <a:pt x="493179" y="1135278"/>
                  </a:lnTo>
                  <a:lnTo>
                    <a:pt x="493115" y="1123848"/>
                  </a:lnTo>
                  <a:lnTo>
                    <a:pt x="493585" y="1120038"/>
                  </a:lnTo>
                  <a:lnTo>
                    <a:pt x="496112" y="1112418"/>
                  </a:lnTo>
                  <a:lnTo>
                    <a:pt x="496163" y="1109878"/>
                  </a:lnTo>
                  <a:lnTo>
                    <a:pt x="496227" y="1107338"/>
                  </a:lnTo>
                  <a:lnTo>
                    <a:pt x="498106" y="1104798"/>
                  </a:lnTo>
                  <a:lnTo>
                    <a:pt x="499999" y="1102258"/>
                  </a:lnTo>
                  <a:lnTo>
                    <a:pt x="500951" y="1100988"/>
                  </a:lnTo>
                  <a:lnTo>
                    <a:pt x="500786" y="1099718"/>
                  </a:lnTo>
                  <a:lnTo>
                    <a:pt x="501103" y="1097178"/>
                  </a:lnTo>
                  <a:lnTo>
                    <a:pt x="501256" y="1095908"/>
                  </a:lnTo>
                  <a:lnTo>
                    <a:pt x="502386" y="1087018"/>
                  </a:lnTo>
                  <a:lnTo>
                    <a:pt x="503161" y="1079398"/>
                  </a:lnTo>
                  <a:close/>
                </a:path>
                <a:path w="774065" h="1282700">
                  <a:moveTo>
                    <a:pt x="668680" y="284480"/>
                  </a:moveTo>
                  <a:lnTo>
                    <a:pt x="664337" y="276860"/>
                  </a:lnTo>
                  <a:lnTo>
                    <a:pt x="665899" y="269240"/>
                  </a:lnTo>
                  <a:lnTo>
                    <a:pt x="664489" y="266700"/>
                  </a:lnTo>
                  <a:lnTo>
                    <a:pt x="663879" y="265607"/>
                  </a:lnTo>
                  <a:lnTo>
                    <a:pt x="663879" y="287020"/>
                  </a:lnTo>
                  <a:lnTo>
                    <a:pt x="662305" y="289560"/>
                  </a:lnTo>
                  <a:lnTo>
                    <a:pt x="660755" y="289560"/>
                  </a:lnTo>
                  <a:lnTo>
                    <a:pt x="659231" y="287020"/>
                  </a:lnTo>
                  <a:lnTo>
                    <a:pt x="661644" y="284480"/>
                  </a:lnTo>
                  <a:lnTo>
                    <a:pt x="662533" y="285750"/>
                  </a:lnTo>
                  <a:lnTo>
                    <a:pt x="663879" y="287020"/>
                  </a:lnTo>
                  <a:lnTo>
                    <a:pt x="663879" y="265607"/>
                  </a:lnTo>
                  <a:lnTo>
                    <a:pt x="661670" y="261620"/>
                  </a:lnTo>
                  <a:lnTo>
                    <a:pt x="662355" y="259080"/>
                  </a:lnTo>
                  <a:lnTo>
                    <a:pt x="663752" y="254000"/>
                  </a:lnTo>
                  <a:lnTo>
                    <a:pt x="664908" y="246380"/>
                  </a:lnTo>
                  <a:lnTo>
                    <a:pt x="665251" y="243840"/>
                  </a:lnTo>
                  <a:lnTo>
                    <a:pt x="666330" y="241300"/>
                  </a:lnTo>
                  <a:lnTo>
                    <a:pt x="663829" y="238760"/>
                  </a:lnTo>
                  <a:lnTo>
                    <a:pt x="661390" y="237490"/>
                  </a:lnTo>
                  <a:lnTo>
                    <a:pt x="656056" y="236220"/>
                  </a:lnTo>
                  <a:lnTo>
                    <a:pt x="662838" y="243840"/>
                  </a:lnTo>
                  <a:lnTo>
                    <a:pt x="663917" y="247650"/>
                  </a:lnTo>
                  <a:lnTo>
                    <a:pt x="659549" y="257810"/>
                  </a:lnTo>
                  <a:lnTo>
                    <a:pt x="658380" y="257810"/>
                  </a:lnTo>
                  <a:lnTo>
                    <a:pt x="653986" y="259080"/>
                  </a:lnTo>
                  <a:lnTo>
                    <a:pt x="651090" y="252730"/>
                  </a:lnTo>
                  <a:lnTo>
                    <a:pt x="652424" y="248920"/>
                  </a:lnTo>
                  <a:lnTo>
                    <a:pt x="654126" y="247650"/>
                  </a:lnTo>
                  <a:lnTo>
                    <a:pt x="657555" y="245110"/>
                  </a:lnTo>
                  <a:lnTo>
                    <a:pt x="651002" y="238760"/>
                  </a:lnTo>
                  <a:lnTo>
                    <a:pt x="652741" y="236220"/>
                  </a:lnTo>
                  <a:lnTo>
                    <a:pt x="654570" y="236220"/>
                  </a:lnTo>
                  <a:lnTo>
                    <a:pt x="656399" y="237490"/>
                  </a:lnTo>
                  <a:lnTo>
                    <a:pt x="655675" y="236220"/>
                  </a:lnTo>
                  <a:lnTo>
                    <a:pt x="654253" y="233680"/>
                  </a:lnTo>
                  <a:lnTo>
                    <a:pt x="655307" y="229870"/>
                  </a:lnTo>
                  <a:lnTo>
                    <a:pt x="653389" y="228600"/>
                  </a:lnTo>
                  <a:lnTo>
                    <a:pt x="651471" y="227330"/>
                  </a:lnTo>
                  <a:lnTo>
                    <a:pt x="651700" y="227330"/>
                  </a:lnTo>
                  <a:lnTo>
                    <a:pt x="651662" y="224790"/>
                  </a:lnTo>
                  <a:lnTo>
                    <a:pt x="651649" y="223520"/>
                  </a:lnTo>
                  <a:lnTo>
                    <a:pt x="651637" y="222250"/>
                  </a:lnTo>
                  <a:lnTo>
                    <a:pt x="651598" y="219710"/>
                  </a:lnTo>
                  <a:lnTo>
                    <a:pt x="650671" y="213360"/>
                  </a:lnTo>
                  <a:lnTo>
                    <a:pt x="650201" y="212420"/>
                  </a:lnTo>
                  <a:lnTo>
                    <a:pt x="650201" y="227330"/>
                  </a:lnTo>
                  <a:lnTo>
                    <a:pt x="649224" y="228600"/>
                  </a:lnTo>
                  <a:lnTo>
                    <a:pt x="648893" y="228600"/>
                  </a:lnTo>
                  <a:lnTo>
                    <a:pt x="649236" y="227330"/>
                  </a:lnTo>
                  <a:lnTo>
                    <a:pt x="650201" y="227330"/>
                  </a:lnTo>
                  <a:lnTo>
                    <a:pt x="650201" y="212420"/>
                  </a:lnTo>
                  <a:lnTo>
                    <a:pt x="649401" y="210820"/>
                  </a:lnTo>
                  <a:lnTo>
                    <a:pt x="648131" y="208280"/>
                  </a:lnTo>
                  <a:lnTo>
                    <a:pt x="643166" y="200660"/>
                  </a:lnTo>
                  <a:lnTo>
                    <a:pt x="645896" y="200660"/>
                  </a:lnTo>
                  <a:lnTo>
                    <a:pt x="647077" y="199390"/>
                  </a:lnTo>
                  <a:lnTo>
                    <a:pt x="645883" y="198120"/>
                  </a:lnTo>
                  <a:lnTo>
                    <a:pt x="644398" y="196850"/>
                  </a:lnTo>
                  <a:lnTo>
                    <a:pt x="643610" y="195580"/>
                  </a:lnTo>
                  <a:lnTo>
                    <a:pt x="643026" y="194310"/>
                  </a:lnTo>
                  <a:lnTo>
                    <a:pt x="642442" y="193040"/>
                  </a:lnTo>
                  <a:lnTo>
                    <a:pt x="644194" y="191770"/>
                  </a:lnTo>
                  <a:lnTo>
                    <a:pt x="646620" y="187960"/>
                  </a:lnTo>
                  <a:lnTo>
                    <a:pt x="646849" y="194310"/>
                  </a:lnTo>
                  <a:lnTo>
                    <a:pt x="647077" y="199390"/>
                  </a:lnTo>
                  <a:lnTo>
                    <a:pt x="648855" y="205740"/>
                  </a:lnTo>
                  <a:lnTo>
                    <a:pt x="652856" y="204470"/>
                  </a:lnTo>
                  <a:lnTo>
                    <a:pt x="657580" y="203200"/>
                  </a:lnTo>
                  <a:lnTo>
                    <a:pt x="657123" y="200660"/>
                  </a:lnTo>
                  <a:lnTo>
                    <a:pt x="656539" y="196850"/>
                  </a:lnTo>
                  <a:lnTo>
                    <a:pt x="656018" y="195580"/>
                  </a:lnTo>
                  <a:lnTo>
                    <a:pt x="654977" y="193040"/>
                  </a:lnTo>
                  <a:lnTo>
                    <a:pt x="650963" y="195580"/>
                  </a:lnTo>
                  <a:lnTo>
                    <a:pt x="651154" y="191770"/>
                  </a:lnTo>
                  <a:lnTo>
                    <a:pt x="654138" y="187960"/>
                  </a:lnTo>
                  <a:lnTo>
                    <a:pt x="652868" y="186690"/>
                  </a:lnTo>
                  <a:lnTo>
                    <a:pt x="651548" y="185420"/>
                  </a:lnTo>
                  <a:lnTo>
                    <a:pt x="651014" y="184150"/>
                  </a:lnTo>
                  <a:lnTo>
                    <a:pt x="650481" y="182880"/>
                  </a:lnTo>
                  <a:lnTo>
                    <a:pt x="651383" y="180340"/>
                  </a:lnTo>
                  <a:lnTo>
                    <a:pt x="653656" y="173990"/>
                  </a:lnTo>
                  <a:lnTo>
                    <a:pt x="652259" y="172720"/>
                  </a:lnTo>
                  <a:lnTo>
                    <a:pt x="646684" y="167640"/>
                  </a:lnTo>
                  <a:lnTo>
                    <a:pt x="645299" y="166370"/>
                  </a:lnTo>
                  <a:lnTo>
                    <a:pt x="646252" y="163830"/>
                  </a:lnTo>
                  <a:lnTo>
                    <a:pt x="646734" y="162560"/>
                  </a:lnTo>
                  <a:lnTo>
                    <a:pt x="645579" y="158750"/>
                  </a:lnTo>
                  <a:lnTo>
                    <a:pt x="645388" y="157480"/>
                  </a:lnTo>
                  <a:lnTo>
                    <a:pt x="645210" y="156210"/>
                  </a:lnTo>
                  <a:lnTo>
                    <a:pt x="644804" y="154940"/>
                  </a:lnTo>
                  <a:lnTo>
                    <a:pt x="645134" y="153670"/>
                  </a:lnTo>
                  <a:lnTo>
                    <a:pt x="645464" y="152400"/>
                  </a:lnTo>
                  <a:lnTo>
                    <a:pt x="645833" y="151130"/>
                  </a:lnTo>
                  <a:lnTo>
                    <a:pt x="646201" y="149860"/>
                  </a:lnTo>
                  <a:lnTo>
                    <a:pt x="646887" y="146050"/>
                  </a:lnTo>
                  <a:lnTo>
                    <a:pt x="640829" y="144818"/>
                  </a:lnTo>
                  <a:lnTo>
                    <a:pt x="640829" y="220980"/>
                  </a:lnTo>
                  <a:lnTo>
                    <a:pt x="637451" y="219710"/>
                  </a:lnTo>
                  <a:lnTo>
                    <a:pt x="636066" y="220891"/>
                  </a:lnTo>
                  <a:lnTo>
                    <a:pt x="635254" y="220141"/>
                  </a:lnTo>
                  <a:lnTo>
                    <a:pt x="635254" y="220980"/>
                  </a:lnTo>
                  <a:lnTo>
                    <a:pt x="634949" y="221551"/>
                  </a:lnTo>
                  <a:lnTo>
                    <a:pt x="634949" y="292100"/>
                  </a:lnTo>
                  <a:lnTo>
                    <a:pt x="634885" y="292811"/>
                  </a:lnTo>
                  <a:lnTo>
                    <a:pt x="634885" y="373380"/>
                  </a:lnTo>
                  <a:lnTo>
                    <a:pt x="632244" y="375920"/>
                  </a:lnTo>
                  <a:lnTo>
                    <a:pt x="631774" y="374650"/>
                  </a:lnTo>
                  <a:lnTo>
                    <a:pt x="631228" y="374650"/>
                  </a:lnTo>
                  <a:lnTo>
                    <a:pt x="631139" y="374370"/>
                  </a:lnTo>
                  <a:lnTo>
                    <a:pt x="631139" y="391160"/>
                  </a:lnTo>
                  <a:lnTo>
                    <a:pt x="630948" y="392430"/>
                  </a:lnTo>
                  <a:lnTo>
                    <a:pt x="630135" y="391160"/>
                  </a:lnTo>
                  <a:lnTo>
                    <a:pt x="631139" y="391160"/>
                  </a:lnTo>
                  <a:lnTo>
                    <a:pt x="631139" y="374370"/>
                  </a:lnTo>
                  <a:lnTo>
                    <a:pt x="630834" y="373380"/>
                  </a:lnTo>
                  <a:lnTo>
                    <a:pt x="630974" y="372110"/>
                  </a:lnTo>
                  <a:lnTo>
                    <a:pt x="633603" y="372110"/>
                  </a:lnTo>
                  <a:lnTo>
                    <a:pt x="634174" y="373380"/>
                  </a:lnTo>
                  <a:lnTo>
                    <a:pt x="634885" y="373380"/>
                  </a:lnTo>
                  <a:lnTo>
                    <a:pt x="634885" y="292811"/>
                  </a:lnTo>
                  <a:lnTo>
                    <a:pt x="634834" y="293370"/>
                  </a:lnTo>
                  <a:lnTo>
                    <a:pt x="634542" y="294640"/>
                  </a:lnTo>
                  <a:lnTo>
                    <a:pt x="634466" y="293370"/>
                  </a:lnTo>
                  <a:lnTo>
                    <a:pt x="634733" y="293370"/>
                  </a:lnTo>
                  <a:lnTo>
                    <a:pt x="634949" y="292100"/>
                  </a:lnTo>
                  <a:lnTo>
                    <a:pt x="634949" y="221551"/>
                  </a:lnTo>
                  <a:lnTo>
                    <a:pt x="634568" y="222250"/>
                  </a:lnTo>
                  <a:lnTo>
                    <a:pt x="634492" y="284480"/>
                  </a:lnTo>
                  <a:lnTo>
                    <a:pt x="634072" y="285750"/>
                  </a:lnTo>
                  <a:lnTo>
                    <a:pt x="633679" y="284480"/>
                  </a:lnTo>
                  <a:lnTo>
                    <a:pt x="634492" y="284480"/>
                  </a:lnTo>
                  <a:lnTo>
                    <a:pt x="634492" y="222250"/>
                  </a:lnTo>
                  <a:lnTo>
                    <a:pt x="633387" y="222250"/>
                  </a:lnTo>
                  <a:lnTo>
                    <a:pt x="632891" y="220980"/>
                  </a:lnTo>
                  <a:lnTo>
                    <a:pt x="633031" y="220980"/>
                  </a:lnTo>
                  <a:lnTo>
                    <a:pt x="633691" y="219710"/>
                  </a:lnTo>
                  <a:lnTo>
                    <a:pt x="634885" y="220980"/>
                  </a:lnTo>
                  <a:lnTo>
                    <a:pt x="635254" y="220980"/>
                  </a:lnTo>
                  <a:lnTo>
                    <a:pt x="635254" y="220141"/>
                  </a:lnTo>
                  <a:lnTo>
                    <a:pt x="634796" y="219710"/>
                  </a:lnTo>
                  <a:lnTo>
                    <a:pt x="633488" y="217170"/>
                  </a:lnTo>
                  <a:lnTo>
                    <a:pt x="632942" y="213360"/>
                  </a:lnTo>
                  <a:lnTo>
                    <a:pt x="636346" y="214630"/>
                  </a:lnTo>
                  <a:lnTo>
                    <a:pt x="638632" y="215900"/>
                  </a:lnTo>
                  <a:lnTo>
                    <a:pt x="640765" y="217170"/>
                  </a:lnTo>
                  <a:lnTo>
                    <a:pt x="640829" y="220980"/>
                  </a:lnTo>
                  <a:lnTo>
                    <a:pt x="640829" y="144818"/>
                  </a:lnTo>
                  <a:lnTo>
                    <a:pt x="640689" y="144780"/>
                  </a:lnTo>
                  <a:lnTo>
                    <a:pt x="645109" y="140970"/>
                  </a:lnTo>
                  <a:lnTo>
                    <a:pt x="644359" y="138430"/>
                  </a:lnTo>
                  <a:lnTo>
                    <a:pt x="642975" y="137160"/>
                  </a:lnTo>
                  <a:lnTo>
                    <a:pt x="640638" y="135013"/>
                  </a:lnTo>
                  <a:lnTo>
                    <a:pt x="640638" y="184150"/>
                  </a:lnTo>
                  <a:lnTo>
                    <a:pt x="639902" y="182880"/>
                  </a:lnTo>
                  <a:lnTo>
                    <a:pt x="640626" y="182880"/>
                  </a:lnTo>
                  <a:lnTo>
                    <a:pt x="640638" y="184150"/>
                  </a:lnTo>
                  <a:lnTo>
                    <a:pt x="640638" y="135013"/>
                  </a:lnTo>
                  <a:lnTo>
                    <a:pt x="640219" y="134620"/>
                  </a:lnTo>
                  <a:lnTo>
                    <a:pt x="638009" y="130810"/>
                  </a:lnTo>
                  <a:lnTo>
                    <a:pt x="637273" y="129540"/>
                  </a:lnTo>
                  <a:lnTo>
                    <a:pt x="636130" y="129032"/>
                  </a:lnTo>
                  <a:lnTo>
                    <a:pt x="636130" y="158750"/>
                  </a:lnTo>
                  <a:lnTo>
                    <a:pt x="635762" y="158750"/>
                  </a:lnTo>
                  <a:lnTo>
                    <a:pt x="635571" y="159334"/>
                  </a:lnTo>
                  <a:lnTo>
                    <a:pt x="635571" y="210820"/>
                  </a:lnTo>
                  <a:lnTo>
                    <a:pt x="632269" y="210820"/>
                  </a:lnTo>
                  <a:lnTo>
                    <a:pt x="632193" y="209550"/>
                  </a:lnTo>
                  <a:lnTo>
                    <a:pt x="631952" y="208280"/>
                  </a:lnTo>
                  <a:lnTo>
                    <a:pt x="634517" y="208280"/>
                  </a:lnTo>
                  <a:lnTo>
                    <a:pt x="634974" y="209550"/>
                  </a:lnTo>
                  <a:lnTo>
                    <a:pt x="635571" y="210820"/>
                  </a:lnTo>
                  <a:lnTo>
                    <a:pt x="635571" y="159334"/>
                  </a:lnTo>
                  <a:lnTo>
                    <a:pt x="635342" y="160020"/>
                  </a:lnTo>
                  <a:lnTo>
                    <a:pt x="634517" y="160020"/>
                  </a:lnTo>
                  <a:lnTo>
                    <a:pt x="633844" y="158750"/>
                  </a:lnTo>
                  <a:lnTo>
                    <a:pt x="634923" y="158750"/>
                  </a:lnTo>
                  <a:lnTo>
                    <a:pt x="635469" y="157480"/>
                  </a:lnTo>
                  <a:lnTo>
                    <a:pt x="636130" y="158750"/>
                  </a:lnTo>
                  <a:lnTo>
                    <a:pt x="636130" y="129032"/>
                  </a:lnTo>
                  <a:lnTo>
                    <a:pt x="634453" y="128270"/>
                  </a:lnTo>
                  <a:lnTo>
                    <a:pt x="631659" y="127012"/>
                  </a:lnTo>
                  <a:lnTo>
                    <a:pt x="631659" y="208280"/>
                  </a:lnTo>
                  <a:lnTo>
                    <a:pt x="630656" y="208280"/>
                  </a:lnTo>
                  <a:lnTo>
                    <a:pt x="630656" y="372110"/>
                  </a:lnTo>
                  <a:lnTo>
                    <a:pt x="629577" y="369570"/>
                  </a:lnTo>
                  <a:lnTo>
                    <a:pt x="629894" y="369570"/>
                  </a:lnTo>
                  <a:lnTo>
                    <a:pt x="630377" y="370840"/>
                  </a:lnTo>
                  <a:lnTo>
                    <a:pt x="630605" y="370840"/>
                  </a:lnTo>
                  <a:lnTo>
                    <a:pt x="630656" y="372110"/>
                  </a:lnTo>
                  <a:lnTo>
                    <a:pt x="630656" y="208280"/>
                  </a:lnTo>
                  <a:lnTo>
                    <a:pt x="628269" y="208280"/>
                  </a:lnTo>
                  <a:lnTo>
                    <a:pt x="627646" y="207010"/>
                  </a:lnTo>
                  <a:lnTo>
                    <a:pt x="625779" y="203200"/>
                  </a:lnTo>
                  <a:lnTo>
                    <a:pt x="623049" y="204812"/>
                  </a:lnTo>
                  <a:lnTo>
                    <a:pt x="623049" y="393700"/>
                  </a:lnTo>
                  <a:lnTo>
                    <a:pt x="622922" y="394970"/>
                  </a:lnTo>
                  <a:lnTo>
                    <a:pt x="621944" y="394970"/>
                  </a:lnTo>
                  <a:lnTo>
                    <a:pt x="621677" y="393700"/>
                  </a:lnTo>
                  <a:lnTo>
                    <a:pt x="621449" y="393700"/>
                  </a:lnTo>
                  <a:lnTo>
                    <a:pt x="622427" y="392430"/>
                  </a:lnTo>
                  <a:lnTo>
                    <a:pt x="622947" y="392430"/>
                  </a:lnTo>
                  <a:lnTo>
                    <a:pt x="622960" y="393700"/>
                  </a:lnTo>
                  <a:lnTo>
                    <a:pt x="623049" y="204812"/>
                  </a:lnTo>
                  <a:lnTo>
                    <a:pt x="621652" y="205625"/>
                  </a:lnTo>
                  <a:lnTo>
                    <a:pt x="621728" y="204470"/>
                  </a:lnTo>
                  <a:lnTo>
                    <a:pt x="621728" y="203200"/>
                  </a:lnTo>
                  <a:lnTo>
                    <a:pt x="621715" y="201930"/>
                  </a:lnTo>
                  <a:lnTo>
                    <a:pt x="624941" y="201930"/>
                  </a:lnTo>
                  <a:lnTo>
                    <a:pt x="627519" y="200660"/>
                  </a:lnTo>
                  <a:lnTo>
                    <a:pt x="631659" y="208280"/>
                  </a:lnTo>
                  <a:lnTo>
                    <a:pt x="631659" y="127012"/>
                  </a:lnTo>
                  <a:lnTo>
                    <a:pt x="631799" y="126263"/>
                  </a:lnTo>
                  <a:lnTo>
                    <a:pt x="631520" y="126758"/>
                  </a:lnTo>
                  <a:lnTo>
                    <a:pt x="631558" y="127000"/>
                  </a:lnTo>
                  <a:lnTo>
                    <a:pt x="631393" y="127000"/>
                  </a:lnTo>
                  <a:lnTo>
                    <a:pt x="631380" y="124460"/>
                  </a:lnTo>
                  <a:lnTo>
                    <a:pt x="632104" y="124460"/>
                  </a:lnTo>
                  <a:lnTo>
                    <a:pt x="631799" y="126263"/>
                  </a:lnTo>
                  <a:lnTo>
                    <a:pt x="634873" y="120650"/>
                  </a:lnTo>
                  <a:lnTo>
                    <a:pt x="635571" y="119380"/>
                  </a:lnTo>
                  <a:lnTo>
                    <a:pt x="632625" y="111760"/>
                  </a:lnTo>
                  <a:lnTo>
                    <a:pt x="632142" y="110490"/>
                  </a:lnTo>
                  <a:lnTo>
                    <a:pt x="630936" y="109220"/>
                  </a:lnTo>
                  <a:lnTo>
                    <a:pt x="628802" y="109220"/>
                  </a:lnTo>
                  <a:lnTo>
                    <a:pt x="624281" y="107950"/>
                  </a:lnTo>
                  <a:lnTo>
                    <a:pt x="624738" y="106680"/>
                  </a:lnTo>
                  <a:lnTo>
                    <a:pt x="625195" y="105410"/>
                  </a:lnTo>
                  <a:lnTo>
                    <a:pt x="624459" y="104140"/>
                  </a:lnTo>
                  <a:lnTo>
                    <a:pt x="623735" y="102870"/>
                  </a:lnTo>
                  <a:lnTo>
                    <a:pt x="621372" y="101866"/>
                  </a:lnTo>
                  <a:lnTo>
                    <a:pt x="621372" y="201828"/>
                  </a:lnTo>
                  <a:lnTo>
                    <a:pt x="620610" y="201612"/>
                  </a:lnTo>
                  <a:lnTo>
                    <a:pt x="620610" y="205740"/>
                  </a:lnTo>
                  <a:lnTo>
                    <a:pt x="619633" y="207010"/>
                  </a:lnTo>
                  <a:lnTo>
                    <a:pt x="616788" y="207010"/>
                  </a:lnTo>
                  <a:lnTo>
                    <a:pt x="617448" y="205625"/>
                  </a:lnTo>
                  <a:lnTo>
                    <a:pt x="617918" y="204470"/>
                  </a:lnTo>
                  <a:lnTo>
                    <a:pt x="619556" y="204470"/>
                  </a:lnTo>
                  <a:lnTo>
                    <a:pt x="620610" y="205740"/>
                  </a:lnTo>
                  <a:lnTo>
                    <a:pt x="620610" y="201612"/>
                  </a:lnTo>
                  <a:lnTo>
                    <a:pt x="617359" y="200660"/>
                  </a:lnTo>
                  <a:lnTo>
                    <a:pt x="617613" y="199390"/>
                  </a:lnTo>
                  <a:lnTo>
                    <a:pt x="618121" y="196850"/>
                  </a:lnTo>
                  <a:lnTo>
                    <a:pt x="618388" y="195580"/>
                  </a:lnTo>
                  <a:lnTo>
                    <a:pt x="621372" y="201828"/>
                  </a:lnTo>
                  <a:lnTo>
                    <a:pt x="621372" y="101866"/>
                  </a:lnTo>
                  <a:lnTo>
                    <a:pt x="620763" y="101600"/>
                  </a:lnTo>
                  <a:lnTo>
                    <a:pt x="618896" y="101600"/>
                  </a:lnTo>
                  <a:lnTo>
                    <a:pt x="618896" y="105410"/>
                  </a:lnTo>
                  <a:lnTo>
                    <a:pt x="617893" y="105410"/>
                  </a:lnTo>
                  <a:lnTo>
                    <a:pt x="617766" y="104140"/>
                  </a:lnTo>
                  <a:lnTo>
                    <a:pt x="618693" y="104140"/>
                  </a:lnTo>
                  <a:lnTo>
                    <a:pt x="618896" y="105410"/>
                  </a:lnTo>
                  <a:lnTo>
                    <a:pt x="618896" y="101600"/>
                  </a:lnTo>
                  <a:lnTo>
                    <a:pt x="617194" y="101600"/>
                  </a:lnTo>
                  <a:lnTo>
                    <a:pt x="617194" y="138430"/>
                  </a:lnTo>
                  <a:lnTo>
                    <a:pt x="617004" y="138430"/>
                  </a:lnTo>
                  <a:lnTo>
                    <a:pt x="616623" y="139700"/>
                  </a:lnTo>
                  <a:lnTo>
                    <a:pt x="616331" y="139700"/>
                  </a:lnTo>
                  <a:lnTo>
                    <a:pt x="616089" y="138430"/>
                  </a:lnTo>
                  <a:lnTo>
                    <a:pt x="616597" y="137160"/>
                  </a:lnTo>
                  <a:lnTo>
                    <a:pt x="616864" y="137160"/>
                  </a:lnTo>
                  <a:lnTo>
                    <a:pt x="617194" y="138430"/>
                  </a:lnTo>
                  <a:lnTo>
                    <a:pt x="617194" y="101600"/>
                  </a:lnTo>
                  <a:lnTo>
                    <a:pt x="615924" y="101600"/>
                  </a:lnTo>
                  <a:lnTo>
                    <a:pt x="611911" y="100584"/>
                  </a:lnTo>
                  <a:lnTo>
                    <a:pt x="611911" y="433070"/>
                  </a:lnTo>
                  <a:lnTo>
                    <a:pt x="611771" y="434340"/>
                  </a:lnTo>
                  <a:lnTo>
                    <a:pt x="611174" y="434340"/>
                  </a:lnTo>
                  <a:lnTo>
                    <a:pt x="611911" y="433070"/>
                  </a:lnTo>
                  <a:lnTo>
                    <a:pt x="611911" y="100584"/>
                  </a:lnTo>
                  <a:lnTo>
                    <a:pt x="610908" y="100330"/>
                  </a:lnTo>
                  <a:lnTo>
                    <a:pt x="609257" y="97624"/>
                  </a:lnTo>
                  <a:lnTo>
                    <a:pt x="609257" y="203200"/>
                  </a:lnTo>
                  <a:lnTo>
                    <a:pt x="607771" y="203200"/>
                  </a:lnTo>
                  <a:lnTo>
                    <a:pt x="607771" y="199390"/>
                  </a:lnTo>
                  <a:lnTo>
                    <a:pt x="608698" y="199390"/>
                  </a:lnTo>
                  <a:lnTo>
                    <a:pt x="608876" y="200660"/>
                  </a:lnTo>
                  <a:lnTo>
                    <a:pt x="609092" y="201930"/>
                  </a:lnTo>
                  <a:lnTo>
                    <a:pt x="609257" y="203200"/>
                  </a:lnTo>
                  <a:lnTo>
                    <a:pt x="609257" y="97624"/>
                  </a:lnTo>
                  <a:lnTo>
                    <a:pt x="607809" y="95250"/>
                  </a:lnTo>
                  <a:lnTo>
                    <a:pt x="610082" y="93980"/>
                  </a:lnTo>
                  <a:lnTo>
                    <a:pt x="613003" y="93980"/>
                  </a:lnTo>
                  <a:lnTo>
                    <a:pt x="615734" y="90170"/>
                  </a:lnTo>
                  <a:lnTo>
                    <a:pt x="616648" y="88900"/>
                  </a:lnTo>
                  <a:lnTo>
                    <a:pt x="619734" y="91440"/>
                  </a:lnTo>
                  <a:lnTo>
                    <a:pt x="622071" y="90170"/>
                  </a:lnTo>
                  <a:lnTo>
                    <a:pt x="619798" y="87630"/>
                  </a:lnTo>
                  <a:lnTo>
                    <a:pt x="616242" y="85090"/>
                  </a:lnTo>
                  <a:lnTo>
                    <a:pt x="615988" y="83820"/>
                  </a:lnTo>
                  <a:lnTo>
                    <a:pt x="615746" y="82550"/>
                  </a:lnTo>
                  <a:lnTo>
                    <a:pt x="615327" y="80010"/>
                  </a:lnTo>
                  <a:lnTo>
                    <a:pt x="614921" y="77470"/>
                  </a:lnTo>
                  <a:lnTo>
                    <a:pt x="609434" y="80010"/>
                  </a:lnTo>
                  <a:lnTo>
                    <a:pt x="608164" y="76200"/>
                  </a:lnTo>
                  <a:lnTo>
                    <a:pt x="610412" y="69850"/>
                  </a:lnTo>
                  <a:lnTo>
                    <a:pt x="609460" y="68580"/>
                  </a:lnTo>
                  <a:lnTo>
                    <a:pt x="608507" y="67310"/>
                  </a:lnTo>
                  <a:lnTo>
                    <a:pt x="607618" y="66662"/>
                  </a:lnTo>
                  <a:lnTo>
                    <a:pt x="607618" y="453390"/>
                  </a:lnTo>
                  <a:lnTo>
                    <a:pt x="607187" y="454660"/>
                  </a:lnTo>
                  <a:lnTo>
                    <a:pt x="606793" y="454660"/>
                  </a:lnTo>
                  <a:lnTo>
                    <a:pt x="606793" y="459740"/>
                  </a:lnTo>
                  <a:lnTo>
                    <a:pt x="604380" y="459740"/>
                  </a:lnTo>
                  <a:lnTo>
                    <a:pt x="604532" y="458470"/>
                  </a:lnTo>
                  <a:lnTo>
                    <a:pt x="604837" y="458470"/>
                  </a:lnTo>
                  <a:lnTo>
                    <a:pt x="606793" y="459740"/>
                  </a:lnTo>
                  <a:lnTo>
                    <a:pt x="606793" y="454660"/>
                  </a:lnTo>
                  <a:lnTo>
                    <a:pt x="606425" y="454660"/>
                  </a:lnTo>
                  <a:lnTo>
                    <a:pt x="606323" y="453390"/>
                  </a:lnTo>
                  <a:lnTo>
                    <a:pt x="607618" y="453390"/>
                  </a:lnTo>
                  <a:lnTo>
                    <a:pt x="607618" y="66662"/>
                  </a:lnTo>
                  <a:lnTo>
                    <a:pt x="606793" y="66040"/>
                  </a:lnTo>
                  <a:lnTo>
                    <a:pt x="604672" y="63500"/>
                  </a:lnTo>
                  <a:lnTo>
                    <a:pt x="602780" y="62230"/>
                  </a:lnTo>
                  <a:lnTo>
                    <a:pt x="602018" y="62230"/>
                  </a:lnTo>
                  <a:lnTo>
                    <a:pt x="602018" y="419100"/>
                  </a:lnTo>
                  <a:lnTo>
                    <a:pt x="600710" y="419100"/>
                  </a:lnTo>
                  <a:lnTo>
                    <a:pt x="601027" y="417830"/>
                  </a:lnTo>
                  <a:lnTo>
                    <a:pt x="601840" y="417830"/>
                  </a:lnTo>
                  <a:lnTo>
                    <a:pt x="602018" y="419100"/>
                  </a:lnTo>
                  <a:lnTo>
                    <a:pt x="602018" y="62230"/>
                  </a:lnTo>
                  <a:lnTo>
                    <a:pt x="600964" y="62230"/>
                  </a:lnTo>
                  <a:lnTo>
                    <a:pt x="600557" y="60464"/>
                  </a:lnTo>
                  <a:lnTo>
                    <a:pt x="600557" y="68580"/>
                  </a:lnTo>
                  <a:lnTo>
                    <a:pt x="598906" y="68122"/>
                  </a:lnTo>
                  <a:lnTo>
                    <a:pt x="598906" y="196850"/>
                  </a:lnTo>
                  <a:lnTo>
                    <a:pt x="597103" y="196850"/>
                  </a:lnTo>
                  <a:lnTo>
                    <a:pt x="597103" y="481330"/>
                  </a:lnTo>
                  <a:lnTo>
                    <a:pt x="596214" y="482600"/>
                  </a:lnTo>
                  <a:lnTo>
                    <a:pt x="595972" y="483870"/>
                  </a:lnTo>
                  <a:lnTo>
                    <a:pt x="595452" y="483870"/>
                  </a:lnTo>
                  <a:lnTo>
                    <a:pt x="594626" y="485140"/>
                  </a:lnTo>
                  <a:lnTo>
                    <a:pt x="592594" y="485140"/>
                  </a:lnTo>
                  <a:lnTo>
                    <a:pt x="591947" y="483870"/>
                  </a:lnTo>
                  <a:lnTo>
                    <a:pt x="592518" y="483870"/>
                  </a:lnTo>
                  <a:lnTo>
                    <a:pt x="593026" y="482600"/>
                  </a:lnTo>
                  <a:lnTo>
                    <a:pt x="593775" y="481330"/>
                  </a:lnTo>
                  <a:lnTo>
                    <a:pt x="597103" y="481330"/>
                  </a:lnTo>
                  <a:lnTo>
                    <a:pt x="597103" y="196850"/>
                  </a:lnTo>
                  <a:lnTo>
                    <a:pt x="596519" y="196850"/>
                  </a:lnTo>
                  <a:lnTo>
                    <a:pt x="596544" y="195580"/>
                  </a:lnTo>
                  <a:lnTo>
                    <a:pt x="596379" y="194310"/>
                  </a:lnTo>
                  <a:lnTo>
                    <a:pt x="598195" y="194310"/>
                  </a:lnTo>
                  <a:lnTo>
                    <a:pt x="598906" y="196850"/>
                  </a:lnTo>
                  <a:lnTo>
                    <a:pt x="598906" y="68122"/>
                  </a:lnTo>
                  <a:lnTo>
                    <a:pt x="598830" y="97790"/>
                  </a:lnTo>
                  <a:lnTo>
                    <a:pt x="598347" y="99060"/>
                  </a:lnTo>
                  <a:lnTo>
                    <a:pt x="596874" y="99745"/>
                  </a:lnTo>
                  <a:lnTo>
                    <a:pt x="596874" y="163830"/>
                  </a:lnTo>
                  <a:lnTo>
                    <a:pt x="595007" y="163830"/>
                  </a:lnTo>
                  <a:lnTo>
                    <a:pt x="595503" y="162560"/>
                  </a:lnTo>
                  <a:lnTo>
                    <a:pt x="596468" y="162560"/>
                  </a:lnTo>
                  <a:lnTo>
                    <a:pt x="596874" y="163830"/>
                  </a:lnTo>
                  <a:lnTo>
                    <a:pt x="596874" y="99745"/>
                  </a:lnTo>
                  <a:lnTo>
                    <a:pt x="595617" y="100330"/>
                  </a:lnTo>
                  <a:lnTo>
                    <a:pt x="593458" y="100330"/>
                  </a:lnTo>
                  <a:lnTo>
                    <a:pt x="592175" y="96520"/>
                  </a:lnTo>
                  <a:lnTo>
                    <a:pt x="594080" y="96520"/>
                  </a:lnTo>
                  <a:lnTo>
                    <a:pt x="595820" y="95250"/>
                  </a:lnTo>
                  <a:lnTo>
                    <a:pt x="597979" y="95250"/>
                  </a:lnTo>
                  <a:lnTo>
                    <a:pt x="598728" y="96520"/>
                  </a:lnTo>
                  <a:lnTo>
                    <a:pt x="598754" y="97790"/>
                  </a:lnTo>
                  <a:lnTo>
                    <a:pt x="598830" y="68097"/>
                  </a:lnTo>
                  <a:lnTo>
                    <a:pt x="596074" y="67310"/>
                  </a:lnTo>
                  <a:lnTo>
                    <a:pt x="592797" y="63500"/>
                  </a:lnTo>
                  <a:lnTo>
                    <a:pt x="591121" y="66040"/>
                  </a:lnTo>
                  <a:lnTo>
                    <a:pt x="590689" y="67157"/>
                  </a:lnTo>
                  <a:lnTo>
                    <a:pt x="590689" y="424180"/>
                  </a:lnTo>
                  <a:lnTo>
                    <a:pt x="590537" y="425450"/>
                  </a:lnTo>
                  <a:lnTo>
                    <a:pt x="589902" y="424484"/>
                  </a:lnTo>
                  <a:lnTo>
                    <a:pt x="589902" y="430530"/>
                  </a:lnTo>
                  <a:lnTo>
                    <a:pt x="589686" y="430530"/>
                  </a:lnTo>
                  <a:lnTo>
                    <a:pt x="589064" y="431800"/>
                  </a:lnTo>
                  <a:lnTo>
                    <a:pt x="586790" y="431800"/>
                  </a:lnTo>
                  <a:lnTo>
                    <a:pt x="586752" y="430530"/>
                  </a:lnTo>
                  <a:lnTo>
                    <a:pt x="587425" y="429260"/>
                  </a:lnTo>
                  <a:lnTo>
                    <a:pt x="589153" y="429260"/>
                  </a:lnTo>
                  <a:lnTo>
                    <a:pt x="589902" y="430530"/>
                  </a:lnTo>
                  <a:lnTo>
                    <a:pt x="589902" y="424484"/>
                  </a:lnTo>
                  <a:lnTo>
                    <a:pt x="589711" y="424180"/>
                  </a:lnTo>
                  <a:lnTo>
                    <a:pt x="590689" y="424180"/>
                  </a:lnTo>
                  <a:lnTo>
                    <a:pt x="590689" y="67157"/>
                  </a:lnTo>
                  <a:lnTo>
                    <a:pt x="589635" y="69850"/>
                  </a:lnTo>
                  <a:lnTo>
                    <a:pt x="587819" y="72288"/>
                  </a:lnTo>
                  <a:lnTo>
                    <a:pt x="587819" y="181610"/>
                  </a:lnTo>
                  <a:lnTo>
                    <a:pt x="587248" y="182880"/>
                  </a:lnTo>
                  <a:lnTo>
                    <a:pt x="586955" y="184150"/>
                  </a:lnTo>
                  <a:lnTo>
                    <a:pt x="586397" y="182880"/>
                  </a:lnTo>
                  <a:lnTo>
                    <a:pt x="586295" y="432295"/>
                  </a:lnTo>
                  <a:lnTo>
                    <a:pt x="586016" y="434340"/>
                  </a:lnTo>
                  <a:lnTo>
                    <a:pt x="586054" y="435610"/>
                  </a:lnTo>
                  <a:lnTo>
                    <a:pt x="584847" y="438150"/>
                  </a:lnTo>
                  <a:lnTo>
                    <a:pt x="582917" y="438150"/>
                  </a:lnTo>
                  <a:lnTo>
                    <a:pt x="582460" y="437857"/>
                  </a:lnTo>
                  <a:lnTo>
                    <a:pt x="582460" y="474980"/>
                  </a:lnTo>
                  <a:lnTo>
                    <a:pt x="581698" y="476250"/>
                  </a:lnTo>
                  <a:lnTo>
                    <a:pt x="581875" y="474980"/>
                  </a:lnTo>
                  <a:lnTo>
                    <a:pt x="582460" y="474980"/>
                  </a:lnTo>
                  <a:lnTo>
                    <a:pt x="582460" y="437857"/>
                  </a:lnTo>
                  <a:lnTo>
                    <a:pt x="580986" y="436880"/>
                  </a:lnTo>
                  <a:lnTo>
                    <a:pt x="584758" y="434340"/>
                  </a:lnTo>
                  <a:lnTo>
                    <a:pt x="586295" y="432295"/>
                  </a:lnTo>
                  <a:lnTo>
                    <a:pt x="586295" y="182880"/>
                  </a:lnTo>
                  <a:lnTo>
                    <a:pt x="585597" y="182880"/>
                  </a:lnTo>
                  <a:lnTo>
                    <a:pt x="585203" y="181610"/>
                  </a:lnTo>
                  <a:lnTo>
                    <a:pt x="585787" y="181610"/>
                  </a:lnTo>
                  <a:lnTo>
                    <a:pt x="586066" y="180340"/>
                  </a:lnTo>
                  <a:lnTo>
                    <a:pt x="586651" y="180340"/>
                  </a:lnTo>
                  <a:lnTo>
                    <a:pt x="587489" y="181610"/>
                  </a:lnTo>
                  <a:lnTo>
                    <a:pt x="587819" y="181610"/>
                  </a:lnTo>
                  <a:lnTo>
                    <a:pt x="587819" y="72288"/>
                  </a:lnTo>
                  <a:lnTo>
                    <a:pt x="586968" y="73660"/>
                  </a:lnTo>
                  <a:lnTo>
                    <a:pt x="585266" y="73660"/>
                  </a:lnTo>
                  <a:lnTo>
                    <a:pt x="584796" y="74129"/>
                  </a:lnTo>
                  <a:lnTo>
                    <a:pt x="584796" y="161290"/>
                  </a:lnTo>
                  <a:lnTo>
                    <a:pt x="584606" y="161290"/>
                  </a:lnTo>
                  <a:lnTo>
                    <a:pt x="584149" y="163830"/>
                  </a:lnTo>
                  <a:lnTo>
                    <a:pt x="581952" y="166370"/>
                  </a:lnTo>
                  <a:lnTo>
                    <a:pt x="580555" y="165100"/>
                  </a:lnTo>
                  <a:lnTo>
                    <a:pt x="579450" y="165100"/>
                  </a:lnTo>
                  <a:lnTo>
                    <a:pt x="579234" y="163830"/>
                  </a:lnTo>
                  <a:lnTo>
                    <a:pt x="578751" y="161290"/>
                  </a:lnTo>
                  <a:lnTo>
                    <a:pt x="580910" y="158750"/>
                  </a:lnTo>
                  <a:lnTo>
                    <a:pt x="582980" y="160020"/>
                  </a:lnTo>
                  <a:lnTo>
                    <a:pt x="583679" y="160020"/>
                  </a:lnTo>
                  <a:lnTo>
                    <a:pt x="584796" y="161290"/>
                  </a:lnTo>
                  <a:lnTo>
                    <a:pt x="584796" y="74129"/>
                  </a:lnTo>
                  <a:lnTo>
                    <a:pt x="584047" y="74853"/>
                  </a:lnTo>
                  <a:lnTo>
                    <a:pt x="584174" y="74930"/>
                  </a:lnTo>
                  <a:lnTo>
                    <a:pt x="583996" y="75107"/>
                  </a:lnTo>
                  <a:lnTo>
                    <a:pt x="584606" y="78740"/>
                  </a:lnTo>
                  <a:lnTo>
                    <a:pt x="583387" y="81280"/>
                  </a:lnTo>
                  <a:lnTo>
                    <a:pt x="581240" y="82842"/>
                  </a:lnTo>
                  <a:lnTo>
                    <a:pt x="581240" y="92710"/>
                  </a:lnTo>
                  <a:lnTo>
                    <a:pt x="580339" y="93980"/>
                  </a:lnTo>
                  <a:lnTo>
                    <a:pt x="578967" y="93980"/>
                  </a:lnTo>
                  <a:lnTo>
                    <a:pt x="578307" y="92710"/>
                  </a:lnTo>
                  <a:lnTo>
                    <a:pt x="578053" y="91440"/>
                  </a:lnTo>
                  <a:lnTo>
                    <a:pt x="578916" y="91440"/>
                  </a:lnTo>
                  <a:lnTo>
                    <a:pt x="579386" y="90170"/>
                  </a:lnTo>
                  <a:lnTo>
                    <a:pt x="580047" y="91440"/>
                  </a:lnTo>
                  <a:lnTo>
                    <a:pt x="580821" y="91440"/>
                  </a:lnTo>
                  <a:lnTo>
                    <a:pt x="581240" y="92710"/>
                  </a:lnTo>
                  <a:lnTo>
                    <a:pt x="581240" y="82842"/>
                  </a:lnTo>
                  <a:lnTo>
                    <a:pt x="579882" y="83820"/>
                  </a:lnTo>
                  <a:lnTo>
                    <a:pt x="578434" y="83820"/>
                  </a:lnTo>
                  <a:lnTo>
                    <a:pt x="576745" y="82550"/>
                  </a:lnTo>
                  <a:lnTo>
                    <a:pt x="575779" y="81280"/>
                  </a:lnTo>
                  <a:lnTo>
                    <a:pt x="575741" y="80010"/>
                  </a:lnTo>
                  <a:lnTo>
                    <a:pt x="576465" y="78740"/>
                  </a:lnTo>
                  <a:lnTo>
                    <a:pt x="578104" y="77470"/>
                  </a:lnTo>
                  <a:lnTo>
                    <a:pt x="581825" y="77470"/>
                  </a:lnTo>
                  <a:lnTo>
                    <a:pt x="582942" y="76200"/>
                  </a:lnTo>
                  <a:lnTo>
                    <a:pt x="583996" y="75107"/>
                  </a:lnTo>
                  <a:lnTo>
                    <a:pt x="584047" y="74853"/>
                  </a:lnTo>
                  <a:lnTo>
                    <a:pt x="580009" y="72390"/>
                  </a:lnTo>
                  <a:lnTo>
                    <a:pt x="578675" y="68580"/>
                  </a:lnTo>
                  <a:lnTo>
                    <a:pt x="579907" y="63500"/>
                  </a:lnTo>
                  <a:lnTo>
                    <a:pt x="582663" y="63500"/>
                  </a:lnTo>
                  <a:lnTo>
                    <a:pt x="587794" y="64770"/>
                  </a:lnTo>
                  <a:lnTo>
                    <a:pt x="587260" y="63500"/>
                  </a:lnTo>
                  <a:lnTo>
                    <a:pt x="586219" y="60960"/>
                  </a:lnTo>
                  <a:lnTo>
                    <a:pt x="589889" y="58420"/>
                  </a:lnTo>
                  <a:lnTo>
                    <a:pt x="594423" y="58420"/>
                  </a:lnTo>
                  <a:lnTo>
                    <a:pt x="596125" y="60960"/>
                  </a:lnTo>
                  <a:lnTo>
                    <a:pt x="593356" y="62230"/>
                  </a:lnTo>
                  <a:lnTo>
                    <a:pt x="592620" y="63500"/>
                  </a:lnTo>
                  <a:lnTo>
                    <a:pt x="592797" y="63500"/>
                  </a:lnTo>
                  <a:lnTo>
                    <a:pt x="596087" y="63500"/>
                  </a:lnTo>
                  <a:lnTo>
                    <a:pt x="598944" y="64770"/>
                  </a:lnTo>
                  <a:lnTo>
                    <a:pt x="600557" y="68580"/>
                  </a:lnTo>
                  <a:lnTo>
                    <a:pt x="600557" y="60464"/>
                  </a:lnTo>
                  <a:lnTo>
                    <a:pt x="600087" y="58420"/>
                  </a:lnTo>
                  <a:lnTo>
                    <a:pt x="599795" y="57150"/>
                  </a:lnTo>
                  <a:lnTo>
                    <a:pt x="598932" y="55880"/>
                  </a:lnTo>
                  <a:lnTo>
                    <a:pt x="597763" y="54610"/>
                  </a:lnTo>
                  <a:lnTo>
                    <a:pt x="596265" y="52070"/>
                  </a:lnTo>
                  <a:lnTo>
                    <a:pt x="594233" y="50800"/>
                  </a:lnTo>
                  <a:lnTo>
                    <a:pt x="592620" y="49530"/>
                  </a:lnTo>
                  <a:lnTo>
                    <a:pt x="593064" y="48260"/>
                  </a:lnTo>
                  <a:lnTo>
                    <a:pt x="593521" y="46990"/>
                  </a:lnTo>
                  <a:lnTo>
                    <a:pt x="593979" y="45720"/>
                  </a:lnTo>
                  <a:lnTo>
                    <a:pt x="594690" y="43180"/>
                  </a:lnTo>
                  <a:lnTo>
                    <a:pt x="588111" y="40640"/>
                  </a:lnTo>
                  <a:lnTo>
                    <a:pt x="587159" y="40246"/>
                  </a:lnTo>
                  <a:lnTo>
                    <a:pt x="587159" y="46990"/>
                  </a:lnTo>
                  <a:lnTo>
                    <a:pt x="585698" y="48260"/>
                  </a:lnTo>
                  <a:lnTo>
                    <a:pt x="584504" y="46990"/>
                  </a:lnTo>
                  <a:lnTo>
                    <a:pt x="587159" y="46990"/>
                  </a:lnTo>
                  <a:lnTo>
                    <a:pt x="587159" y="40246"/>
                  </a:lnTo>
                  <a:lnTo>
                    <a:pt x="576072" y="35560"/>
                  </a:lnTo>
                  <a:lnTo>
                    <a:pt x="574763" y="40640"/>
                  </a:lnTo>
                  <a:lnTo>
                    <a:pt x="573379" y="45720"/>
                  </a:lnTo>
                  <a:lnTo>
                    <a:pt x="571817" y="52070"/>
                  </a:lnTo>
                  <a:lnTo>
                    <a:pt x="571220" y="53340"/>
                  </a:lnTo>
                  <a:lnTo>
                    <a:pt x="575017" y="60960"/>
                  </a:lnTo>
                  <a:lnTo>
                    <a:pt x="570649" y="63500"/>
                  </a:lnTo>
                  <a:lnTo>
                    <a:pt x="570598" y="63627"/>
                  </a:lnTo>
                  <a:lnTo>
                    <a:pt x="570598" y="441960"/>
                  </a:lnTo>
                  <a:lnTo>
                    <a:pt x="570445" y="443230"/>
                  </a:lnTo>
                  <a:lnTo>
                    <a:pt x="569798" y="441960"/>
                  </a:lnTo>
                  <a:lnTo>
                    <a:pt x="570598" y="441960"/>
                  </a:lnTo>
                  <a:lnTo>
                    <a:pt x="570598" y="63627"/>
                  </a:lnTo>
                  <a:lnTo>
                    <a:pt x="570077" y="64897"/>
                  </a:lnTo>
                  <a:lnTo>
                    <a:pt x="570077" y="76200"/>
                  </a:lnTo>
                  <a:lnTo>
                    <a:pt x="569150" y="76200"/>
                  </a:lnTo>
                  <a:lnTo>
                    <a:pt x="569150" y="86360"/>
                  </a:lnTo>
                  <a:lnTo>
                    <a:pt x="566394" y="88900"/>
                  </a:lnTo>
                  <a:lnTo>
                    <a:pt x="566356" y="407670"/>
                  </a:lnTo>
                  <a:lnTo>
                    <a:pt x="565569" y="407670"/>
                  </a:lnTo>
                  <a:lnTo>
                    <a:pt x="565658" y="406400"/>
                  </a:lnTo>
                  <a:lnTo>
                    <a:pt x="566356" y="407670"/>
                  </a:lnTo>
                  <a:lnTo>
                    <a:pt x="566356" y="88887"/>
                  </a:lnTo>
                  <a:lnTo>
                    <a:pt x="560933" y="86563"/>
                  </a:lnTo>
                  <a:lnTo>
                    <a:pt x="560933" y="105410"/>
                  </a:lnTo>
                  <a:lnTo>
                    <a:pt x="560616" y="106680"/>
                  </a:lnTo>
                  <a:lnTo>
                    <a:pt x="560133" y="105410"/>
                  </a:lnTo>
                  <a:lnTo>
                    <a:pt x="560933" y="105410"/>
                  </a:lnTo>
                  <a:lnTo>
                    <a:pt x="560933" y="86563"/>
                  </a:lnTo>
                  <a:lnTo>
                    <a:pt x="560489" y="86360"/>
                  </a:lnTo>
                  <a:lnTo>
                    <a:pt x="562483" y="83820"/>
                  </a:lnTo>
                  <a:lnTo>
                    <a:pt x="566432" y="77470"/>
                  </a:lnTo>
                  <a:lnTo>
                    <a:pt x="566458" y="77330"/>
                  </a:lnTo>
                  <a:lnTo>
                    <a:pt x="566864" y="78740"/>
                  </a:lnTo>
                  <a:lnTo>
                    <a:pt x="567918" y="80010"/>
                  </a:lnTo>
                  <a:lnTo>
                    <a:pt x="568274" y="82550"/>
                  </a:lnTo>
                  <a:lnTo>
                    <a:pt x="569150" y="86360"/>
                  </a:lnTo>
                  <a:lnTo>
                    <a:pt x="569150" y="76200"/>
                  </a:lnTo>
                  <a:lnTo>
                    <a:pt x="566648" y="76200"/>
                  </a:lnTo>
                  <a:lnTo>
                    <a:pt x="566839" y="75107"/>
                  </a:lnTo>
                  <a:lnTo>
                    <a:pt x="566826" y="74853"/>
                  </a:lnTo>
                  <a:lnTo>
                    <a:pt x="565365" y="72390"/>
                  </a:lnTo>
                  <a:lnTo>
                    <a:pt x="569099" y="72390"/>
                  </a:lnTo>
                  <a:lnTo>
                    <a:pt x="570077" y="76200"/>
                  </a:lnTo>
                  <a:lnTo>
                    <a:pt x="570077" y="64897"/>
                  </a:lnTo>
                  <a:lnTo>
                    <a:pt x="568566" y="68580"/>
                  </a:lnTo>
                  <a:lnTo>
                    <a:pt x="563537" y="64770"/>
                  </a:lnTo>
                  <a:lnTo>
                    <a:pt x="564807" y="59690"/>
                  </a:lnTo>
                  <a:lnTo>
                    <a:pt x="564730" y="55880"/>
                  </a:lnTo>
                  <a:lnTo>
                    <a:pt x="568286" y="53340"/>
                  </a:lnTo>
                  <a:lnTo>
                    <a:pt x="567321" y="50800"/>
                  </a:lnTo>
                  <a:lnTo>
                    <a:pt x="567410" y="49530"/>
                  </a:lnTo>
                  <a:lnTo>
                    <a:pt x="567486" y="48260"/>
                  </a:lnTo>
                  <a:lnTo>
                    <a:pt x="567664" y="45720"/>
                  </a:lnTo>
                  <a:lnTo>
                    <a:pt x="568007" y="40640"/>
                  </a:lnTo>
                  <a:lnTo>
                    <a:pt x="568629" y="34290"/>
                  </a:lnTo>
                  <a:lnTo>
                    <a:pt x="569849" y="27940"/>
                  </a:lnTo>
                  <a:lnTo>
                    <a:pt x="570750" y="25400"/>
                  </a:lnTo>
                  <a:lnTo>
                    <a:pt x="572096" y="21590"/>
                  </a:lnTo>
                  <a:lnTo>
                    <a:pt x="574141" y="16510"/>
                  </a:lnTo>
                  <a:lnTo>
                    <a:pt x="572846" y="12700"/>
                  </a:lnTo>
                  <a:lnTo>
                    <a:pt x="568134" y="10160"/>
                  </a:lnTo>
                  <a:lnTo>
                    <a:pt x="561492" y="13970"/>
                  </a:lnTo>
                  <a:lnTo>
                    <a:pt x="559777" y="14579"/>
                  </a:lnTo>
                  <a:lnTo>
                    <a:pt x="559777" y="121920"/>
                  </a:lnTo>
                  <a:lnTo>
                    <a:pt x="559409" y="121920"/>
                  </a:lnTo>
                  <a:lnTo>
                    <a:pt x="558736" y="123190"/>
                  </a:lnTo>
                  <a:lnTo>
                    <a:pt x="558203" y="123190"/>
                  </a:lnTo>
                  <a:lnTo>
                    <a:pt x="557187" y="121920"/>
                  </a:lnTo>
                  <a:lnTo>
                    <a:pt x="558241" y="120650"/>
                  </a:lnTo>
                  <a:lnTo>
                    <a:pt x="559054" y="120650"/>
                  </a:lnTo>
                  <a:lnTo>
                    <a:pt x="559777" y="121920"/>
                  </a:lnTo>
                  <a:lnTo>
                    <a:pt x="559777" y="14579"/>
                  </a:lnTo>
                  <a:lnTo>
                    <a:pt x="558914" y="14884"/>
                  </a:lnTo>
                  <a:lnTo>
                    <a:pt x="558914" y="43180"/>
                  </a:lnTo>
                  <a:lnTo>
                    <a:pt x="558800" y="44526"/>
                  </a:lnTo>
                  <a:lnTo>
                    <a:pt x="557504" y="45720"/>
                  </a:lnTo>
                  <a:lnTo>
                    <a:pt x="557161" y="44450"/>
                  </a:lnTo>
                  <a:lnTo>
                    <a:pt x="556348" y="44450"/>
                  </a:lnTo>
                  <a:lnTo>
                    <a:pt x="555802" y="43180"/>
                  </a:lnTo>
                  <a:lnTo>
                    <a:pt x="554736" y="43180"/>
                  </a:lnTo>
                  <a:lnTo>
                    <a:pt x="556260" y="41910"/>
                  </a:lnTo>
                  <a:lnTo>
                    <a:pt x="557149" y="41910"/>
                  </a:lnTo>
                  <a:lnTo>
                    <a:pt x="558076" y="40640"/>
                  </a:lnTo>
                  <a:lnTo>
                    <a:pt x="558380" y="41910"/>
                  </a:lnTo>
                  <a:lnTo>
                    <a:pt x="558914" y="43180"/>
                  </a:lnTo>
                  <a:lnTo>
                    <a:pt x="558914" y="14884"/>
                  </a:lnTo>
                  <a:lnTo>
                    <a:pt x="554266" y="16510"/>
                  </a:lnTo>
                  <a:lnTo>
                    <a:pt x="548170" y="21590"/>
                  </a:lnTo>
                  <a:lnTo>
                    <a:pt x="547357" y="22161"/>
                  </a:lnTo>
                  <a:lnTo>
                    <a:pt x="547357" y="38100"/>
                  </a:lnTo>
                  <a:lnTo>
                    <a:pt x="545287" y="39370"/>
                  </a:lnTo>
                  <a:lnTo>
                    <a:pt x="544068" y="40640"/>
                  </a:lnTo>
                  <a:lnTo>
                    <a:pt x="542340" y="40640"/>
                  </a:lnTo>
                  <a:lnTo>
                    <a:pt x="541464" y="39598"/>
                  </a:lnTo>
                  <a:lnTo>
                    <a:pt x="541464" y="49530"/>
                  </a:lnTo>
                  <a:lnTo>
                    <a:pt x="540473" y="49530"/>
                  </a:lnTo>
                  <a:lnTo>
                    <a:pt x="540639" y="48260"/>
                  </a:lnTo>
                  <a:lnTo>
                    <a:pt x="541464" y="49530"/>
                  </a:lnTo>
                  <a:lnTo>
                    <a:pt x="541464" y="39598"/>
                  </a:lnTo>
                  <a:lnTo>
                    <a:pt x="541274" y="39370"/>
                  </a:lnTo>
                  <a:lnTo>
                    <a:pt x="541134" y="38100"/>
                  </a:lnTo>
                  <a:lnTo>
                    <a:pt x="541058" y="36830"/>
                  </a:lnTo>
                  <a:lnTo>
                    <a:pt x="544791" y="36830"/>
                  </a:lnTo>
                  <a:lnTo>
                    <a:pt x="545604" y="38100"/>
                  </a:lnTo>
                  <a:lnTo>
                    <a:pt x="547357" y="38100"/>
                  </a:lnTo>
                  <a:lnTo>
                    <a:pt x="547357" y="22161"/>
                  </a:lnTo>
                  <a:lnTo>
                    <a:pt x="544487" y="24130"/>
                  </a:lnTo>
                  <a:lnTo>
                    <a:pt x="541121" y="25400"/>
                  </a:lnTo>
                  <a:lnTo>
                    <a:pt x="537070" y="25400"/>
                  </a:lnTo>
                  <a:lnTo>
                    <a:pt x="537070" y="464820"/>
                  </a:lnTo>
                  <a:lnTo>
                    <a:pt x="536562" y="466090"/>
                  </a:lnTo>
                  <a:lnTo>
                    <a:pt x="537070" y="464820"/>
                  </a:lnTo>
                  <a:lnTo>
                    <a:pt x="537070" y="25400"/>
                  </a:lnTo>
                  <a:lnTo>
                    <a:pt x="536130" y="25400"/>
                  </a:lnTo>
                  <a:lnTo>
                    <a:pt x="535495" y="24130"/>
                  </a:lnTo>
                  <a:lnTo>
                    <a:pt x="534517" y="24130"/>
                  </a:lnTo>
                  <a:lnTo>
                    <a:pt x="534936" y="22860"/>
                  </a:lnTo>
                  <a:lnTo>
                    <a:pt x="535355" y="21590"/>
                  </a:lnTo>
                  <a:lnTo>
                    <a:pt x="535774" y="20320"/>
                  </a:lnTo>
                  <a:lnTo>
                    <a:pt x="536460" y="17780"/>
                  </a:lnTo>
                  <a:lnTo>
                    <a:pt x="533476" y="17005"/>
                  </a:lnTo>
                  <a:lnTo>
                    <a:pt x="533476" y="52070"/>
                  </a:lnTo>
                  <a:lnTo>
                    <a:pt x="533222" y="52070"/>
                  </a:lnTo>
                  <a:lnTo>
                    <a:pt x="532752" y="53340"/>
                  </a:lnTo>
                  <a:lnTo>
                    <a:pt x="532371" y="53340"/>
                  </a:lnTo>
                  <a:lnTo>
                    <a:pt x="532371" y="401320"/>
                  </a:lnTo>
                  <a:lnTo>
                    <a:pt x="532295" y="401586"/>
                  </a:lnTo>
                  <a:lnTo>
                    <a:pt x="532295" y="469900"/>
                  </a:lnTo>
                  <a:lnTo>
                    <a:pt x="527113" y="476250"/>
                  </a:lnTo>
                  <a:lnTo>
                    <a:pt x="520509" y="478790"/>
                  </a:lnTo>
                  <a:lnTo>
                    <a:pt x="519074" y="480314"/>
                  </a:lnTo>
                  <a:lnTo>
                    <a:pt x="519074" y="511810"/>
                  </a:lnTo>
                  <a:lnTo>
                    <a:pt x="517613" y="514350"/>
                  </a:lnTo>
                  <a:lnTo>
                    <a:pt x="517042" y="516509"/>
                  </a:lnTo>
                  <a:lnTo>
                    <a:pt x="516826" y="515620"/>
                  </a:lnTo>
                  <a:lnTo>
                    <a:pt x="516280" y="514350"/>
                  </a:lnTo>
                  <a:lnTo>
                    <a:pt x="516280" y="511810"/>
                  </a:lnTo>
                  <a:lnTo>
                    <a:pt x="516902" y="510540"/>
                  </a:lnTo>
                  <a:lnTo>
                    <a:pt x="519074" y="511810"/>
                  </a:lnTo>
                  <a:lnTo>
                    <a:pt x="519074" y="480314"/>
                  </a:lnTo>
                  <a:lnTo>
                    <a:pt x="515721" y="483870"/>
                  </a:lnTo>
                  <a:lnTo>
                    <a:pt x="511302" y="483870"/>
                  </a:lnTo>
                  <a:lnTo>
                    <a:pt x="510895" y="482600"/>
                  </a:lnTo>
                  <a:lnTo>
                    <a:pt x="510374" y="482600"/>
                  </a:lnTo>
                  <a:lnTo>
                    <a:pt x="513575" y="480060"/>
                  </a:lnTo>
                  <a:lnTo>
                    <a:pt x="518718" y="478790"/>
                  </a:lnTo>
                  <a:lnTo>
                    <a:pt x="518668" y="472440"/>
                  </a:lnTo>
                  <a:lnTo>
                    <a:pt x="521284" y="472440"/>
                  </a:lnTo>
                  <a:lnTo>
                    <a:pt x="523455" y="471170"/>
                  </a:lnTo>
                  <a:lnTo>
                    <a:pt x="527329" y="471170"/>
                  </a:lnTo>
                  <a:lnTo>
                    <a:pt x="532295" y="469900"/>
                  </a:lnTo>
                  <a:lnTo>
                    <a:pt x="532295" y="401586"/>
                  </a:lnTo>
                  <a:lnTo>
                    <a:pt x="532003" y="402590"/>
                  </a:lnTo>
                  <a:lnTo>
                    <a:pt x="530999" y="402590"/>
                  </a:lnTo>
                  <a:lnTo>
                    <a:pt x="530288" y="402145"/>
                  </a:lnTo>
                  <a:lnTo>
                    <a:pt x="530288" y="407670"/>
                  </a:lnTo>
                  <a:lnTo>
                    <a:pt x="529488" y="408940"/>
                  </a:lnTo>
                  <a:lnTo>
                    <a:pt x="528802" y="410210"/>
                  </a:lnTo>
                  <a:lnTo>
                    <a:pt x="527278" y="410210"/>
                  </a:lnTo>
                  <a:lnTo>
                    <a:pt x="526491" y="408940"/>
                  </a:lnTo>
                  <a:lnTo>
                    <a:pt x="525754" y="407670"/>
                  </a:lnTo>
                  <a:lnTo>
                    <a:pt x="526402" y="407670"/>
                  </a:lnTo>
                  <a:lnTo>
                    <a:pt x="527900" y="405130"/>
                  </a:lnTo>
                  <a:lnTo>
                    <a:pt x="528891" y="406400"/>
                  </a:lnTo>
                  <a:lnTo>
                    <a:pt x="529577" y="407670"/>
                  </a:lnTo>
                  <a:lnTo>
                    <a:pt x="530288" y="407670"/>
                  </a:lnTo>
                  <a:lnTo>
                    <a:pt x="530288" y="402145"/>
                  </a:lnTo>
                  <a:lnTo>
                    <a:pt x="528993" y="401320"/>
                  </a:lnTo>
                  <a:lnTo>
                    <a:pt x="529653" y="401320"/>
                  </a:lnTo>
                  <a:lnTo>
                    <a:pt x="529932" y="400050"/>
                  </a:lnTo>
                  <a:lnTo>
                    <a:pt x="531736" y="400050"/>
                  </a:lnTo>
                  <a:lnTo>
                    <a:pt x="532142" y="401320"/>
                  </a:lnTo>
                  <a:lnTo>
                    <a:pt x="532371" y="401320"/>
                  </a:lnTo>
                  <a:lnTo>
                    <a:pt x="532371" y="53340"/>
                  </a:lnTo>
                  <a:lnTo>
                    <a:pt x="532218" y="53340"/>
                  </a:lnTo>
                  <a:lnTo>
                    <a:pt x="532091" y="52070"/>
                  </a:lnTo>
                  <a:lnTo>
                    <a:pt x="532320" y="52070"/>
                  </a:lnTo>
                  <a:lnTo>
                    <a:pt x="533057" y="50800"/>
                  </a:lnTo>
                  <a:lnTo>
                    <a:pt x="533222" y="50800"/>
                  </a:lnTo>
                  <a:lnTo>
                    <a:pt x="533476" y="52070"/>
                  </a:lnTo>
                  <a:lnTo>
                    <a:pt x="533476" y="17005"/>
                  </a:lnTo>
                  <a:lnTo>
                    <a:pt x="532358" y="16713"/>
                  </a:lnTo>
                  <a:lnTo>
                    <a:pt x="532358" y="41910"/>
                  </a:lnTo>
                  <a:lnTo>
                    <a:pt x="531634" y="43180"/>
                  </a:lnTo>
                  <a:lnTo>
                    <a:pt x="530885" y="43180"/>
                  </a:lnTo>
                  <a:lnTo>
                    <a:pt x="530644" y="43586"/>
                  </a:lnTo>
                  <a:lnTo>
                    <a:pt x="531164" y="41910"/>
                  </a:lnTo>
                  <a:lnTo>
                    <a:pt x="532358" y="41910"/>
                  </a:lnTo>
                  <a:lnTo>
                    <a:pt x="532358" y="16713"/>
                  </a:lnTo>
                  <a:lnTo>
                    <a:pt x="531596" y="16510"/>
                  </a:lnTo>
                  <a:lnTo>
                    <a:pt x="530199" y="16916"/>
                  </a:lnTo>
                  <a:lnTo>
                    <a:pt x="530199" y="46990"/>
                  </a:lnTo>
                  <a:lnTo>
                    <a:pt x="529424" y="48260"/>
                  </a:lnTo>
                  <a:lnTo>
                    <a:pt x="526923" y="50800"/>
                  </a:lnTo>
                  <a:lnTo>
                    <a:pt x="525818" y="51155"/>
                  </a:lnTo>
                  <a:lnTo>
                    <a:pt x="525818" y="99060"/>
                  </a:lnTo>
                  <a:lnTo>
                    <a:pt x="522198" y="105410"/>
                  </a:lnTo>
                  <a:lnTo>
                    <a:pt x="520433" y="108369"/>
                  </a:lnTo>
                  <a:lnTo>
                    <a:pt x="520433" y="130810"/>
                  </a:lnTo>
                  <a:lnTo>
                    <a:pt x="519645" y="130810"/>
                  </a:lnTo>
                  <a:lnTo>
                    <a:pt x="519938" y="129540"/>
                  </a:lnTo>
                  <a:lnTo>
                    <a:pt x="520204" y="129540"/>
                  </a:lnTo>
                  <a:lnTo>
                    <a:pt x="520433" y="130810"/>
                  </a:lnTo>
                  <a:lnTo>
                    <a:pt x="520433" y="108369"/>
                  </a:lnTo>
                  <a:lnTo>
                    <a:pt x="518985" y="110794"/>
                  </a:lnTo>
                  <a:lnTo>
                    <a:pt x="518985" y="140970"/>
                  </a:lnTo>
                  <a:lnTo>
                    <a:pt x="518960" y="142240"/>
                  </a:lnTo>
                  <a:lnTo>
                    <a:pt x="518756" y="142532"/>
                  </a:lnTo>
                  <a:lnTo>
                    <a:pt x="518756" y="165100"/>
                  </a:lnTo>
                  <a:lnTo>
                    <a:pt x="518502" y="166370"/>
                  </a:lnTo>
                  <a:lnTo>
                    <a:pt x="517652" y="166370"/>
                  </a:lnTo>
                  <a:lnTo>
                    <a:pt x="517169" y="167398"/>
                  </a:lnTo>
                  <a:lnTo>
                    <a:pt x="517169" y="365760"/>
                  </a:lnTo>
                  <a:lnTo>
                    <a:pt x="516521" y="365760"/>
                  </a:lnTo>
                  <a:lnTo>
                    <a:pt x="516216" y="367030"/>
                  </a:lnTo>
                  <a:lnTo>
                    <a:pt x="515454" y="367030"/>
                  </a:lnTo>
                  <a:lnTo>
                    <a:pt x="515035" y="365760"/>
                  </a:lnTo>
                  <a:lnTo>
                    <a:pt x="514858" y="364490"/>
                  </a:lnTo>
                  <a:lnTo>
                    <a:pt x="514654" y="364490"/>
                  </a:lnTo>
                  <a:lnTo>
                    <a:pt x="514934" y="363220"/>
                  </a:lnTo>
                  <a:lnTo>
                    <a:pt x="515645" y="364490"/>
                  </a:lnTo>
                  <a:lnTo>
                    <a:pt x="516496" y="364490"/>
                  </a:lnTo>
                  <a:lnTo>
                    <a:pt x="517169" y="365760"/>
                  </a:lnTo>
                  <a:lnTo>
                    <a:pt x="517169" y="167398"/>
                  </a:lnTo>
                  <a:lnTo>
                    <a:pt x="517055" y="167640"/>
                  </a:lnTo>
                  <a:lnTo>
                    <a:pt x="516458" y="166370"/>
                  </a:lnTo>
                  <a:lnTo>
                    <a:pt x="516394" y="166243"/>
                  </a:lnTo>
                  <a:lnTo>
                    <a:pt x="516394" y="173990"/>
                  </a:lnTo>
                  <a:lnTo>
                    <a:pt x="515340" y="173990"/>
                  </a:lnTo>
                  <a:lnTo>
                    <a:pt x="515543" y="172720"/>
                  </a:lnTo>
                  <a:lnTo>
                    <a:pt x="516382" y="172720"/>
                  </a:lnTo>
                  <a:lnTo>
                    <a:pt x="516394" y="173990"/>
                  </a:lnTo>
                  <a:lnTo>
                    <a:pt x="516394" y="166243"/>
                  </a:lnTo>
                  <a:lnTo>
                    <a:pt x="515861" y="165100"/>
                  </a:lnTo>
                  <a:lnTo>
                    <a:pt x="516343" y="165100"/>
                  </a:lnTo>
                  <a:lnTo>
                    <a:pt x="517156" y="163830"/>
                  </a:lnTo>
                  <a:lnTo>
                    <a:pt x="518147" y="163830"/>
                  </a:lnTo>
                  <a:lnTo>
                    <a:pt x="518756" y="165100"/>
                  </a:lnTo>
                  <a:lnTo>
                    <a:pt x="518756" y="142532"/>
                  </a:lnTo>
                  <a:lnTo>
                    <a:pt x="518185" y="143510"/>
                  </a:lnTo>
                  <a:lnTo>
                    <a:pt x="517296" y="144399"/>
                  </a:lnTo>
                  <a:lnTo>
                    <a:pt x="517296" y="151130"/>
                  </a:lnTo>
                  <a:lnTo>
                    <a:pt x="516991" y="152400"/>
                  </a:lnTo>
                  <a:lnTo>
                    <a:pt x="516305" y="156210"/>
                  </a:lnTo>
                  <a:lnTo>
                    <a:pt x="515010" y="154940"/>
                  </a:lnTo>
                  <a:lnTo>
                    <a:pt x="515175" y="153670"/>
                  </a:lnTo>
                  <a:lnTo>
                    <a:pt x="515391" y="152400"/>
                  </a:lnTo>
                  <a:lnTo>
                    <a:pt x="515543" y="151130"/>
                  </a:lnTo>
                  <a:lnTo>
                    <a:pt x="517296" y="151130"/>
                  </a:lnTo>
                  <a:lnTo>
                    <a:pt x="517296" y="144399"/>
                  </a:lnTo>
                  <a:lnTo>
                    <a:pt x="516915" y="144780"/>
                  </a:lnTo>
                  <a:lnTo>
                    <a:pt x="516623" y="143510"/>
                  </a:lnTo>
                  <a:lnTo>
                    <a:pt x="516140" y="142240"/>
                  </a:lnTo>
                  <a:lnTo>
                    <a:pt x="516763" y="140970"/>
                  </a:lnTo>
                  <a:lnTo>
                    <a:pt x="517575" y="139700"/>
                  </a:lnTo>
                  <a:lnTo>
                    <a:pt x="518502" y="139700"/>
                  </a:lnTo>
                  <a:lnTo>
                    <a:pt x="518985" y="140970"/>
                  </a:lnTo>
                  <a:lnTo>
                    <a:pt x="518985" y="110794"/>
                  </a:lnTo>
                  <a:lnTo>
                    <a:pt x="518401" y="111760"/>
                  </a:lnTo>
                  <a:lnTo>
                    <a:pt x="517525" y="107950"/>
                  </a:lnTo>
                  <a:lnTo>
                    <a:pt x="516305" y="104140"/>
                  </a:lnTo>
                  <a:lnTo>
                    <a:pt x="515404" y="95250"/>
                  </a:lnTo>
                  <a:lnTo>
                    <a:pt x="519569" y="93980"/>
                  </a:lnTo>
                  <a:lnTo>
                    <a:pt x="521881" y="91440"/>
                  </a:lnTo>
                  <a:lnTo>
                    <a:pt x="523036" y="90170"/>
                  </a:lnTo>
                  <a:lnTo>
                    <a:pt x="525818" y="99060"/>
                  </a:lnTo>
                  <a:lnTo>
                    <a:pt x="525818" y="51155"/>
                  </a:lnTo>
                  <a:lnTo>
                    <a:pt x="524725" y="51498"/>
                  </a:lnTo>
                  <a:lnTo>
                    <a:pt x="524725" y="81280"/>
                  </a:lnTo>
                  <a:lnTo>
                    <a:pt x="516547" y="91440"/>
                  </a:lnTo>
                  <a:lnTo>
                    <a:pt x="515366" y="87630"/>
                  </a:lnTo>
                  <a:lnTo>
                    <a:pt x="514807" y="86360"/>
                  </a:lnTo>
                  <a:lnTo>
                    <a:pt x="514299" y="85090"/>
                  </a:lnTo>
                  <a:lnTo>
                    <a:pt x="513003" y="81826"/>
                  </a:lnTo>
                  <a:lnTo>
                    <a:pt x="513003" y="285750"/>
                  </a:lnTo>
                  <a:lnTo>
                    <a:pt x="512940" y="287020"/>
                  </a:lnTo>
                  <a:lnTo>
                    <a:pt x="512000" y="285750"/>
                  </a:lnTo>
                  <a:lnTo>
                    <a:pt x="513003" y="285750"/>
                  </a:lnTo>
                  <a:lnTo>
                    <a:pt x="513003" y="81826"/>
                  </a:lnTo>
                  <a:lnTo>
                    <a:pt x="512787" y="81280"/>
                  </a:lnTo>
                  <a:lnTo>
                    <a:pt x="512991" y="80010"/>
                  </a:lnTo>
                  <a:lnTo>
                    <a:pt x="515150" y="78740"/>
                  </a:lnTo>
                  <a:lnTo>
                    <a:pt x="516813" y="78740"/>
                  </a:lnTo>
                  <a:lnTo>
                    <a:pt x="516394" y="76200"/>
                  </a:lnTo>
                  <a:lnTo>
                    <a:pt x="514045" y="71120"/>
                  </a:lnTo>
                  <a:lnTo>
                    <a:pt x="517486" y="69850"/>
                  </a:lnTo>
                  <a:lnTo>
                    <a:pt x="520788" y="68580"/>
                  </a:lnTo>
                  <a:lnTo>
                    <a:pt x="521246" y="71120"/>
                  </a:lnTo>
                  <a:lnTo>
                    <a:pt x="521373" y="73660"/>
                  </a:lnTo>
                  <a:lnTo>
                    <a:pt x="522617" y="77470"/>
                  </a:lnTo>
                  <a:lnTo>
                    <a:pt x="523671" y="78740"/>
                  </a:lnTo>
                  <a:lnTo>
                    <a:pt x="524725" y="81280"/>
                  </a:lnTo>
                  <a:lnTo>
                    <a:pt x="524725" y="51498"/>
                  </a:lnTo>
                  <a:lnTo>
                    <a:pt x="522897" y="52070"/>
                  </a:lnTo>
                  <a:lnTo>
                    <a:pt x="521258" y="59690"/>
                  </a:lnTo>
                  <a:lnTo>
                    <a:pt x="517144" y="55880"/>
                  </a:lnTo>
                  <a:lnTo>
                    <a:pt x="517131" y="62230"/>
                  </a:lnTo>
                  <a:lnTo>
                    <a:pt x="513829" y="63500"/>
                  </a:lnTo>
                  <a:lnTo>
                    <a:pt x="512610" y="64770"/>
                  </a:lnTo>
                  <a:lnTo>
                    <a:pt x="511924" y="66471"/>
                  </a:lnTo>
                  <a:lnTo>
                    <a:pt x="511924" y="246380"/>
                  </a:lnTo>
                  <a:lnTo>
                    <a:pt x="511810" y="342900"/>
                  </a:lnTo>
                  <a:lnTo>
                    <a:pt x="511467" y="342442"/>
                  </a:lnTo>
                  <a:lnTo>
                    <a:pt x="511467" y="426720"/>
                  </a:lnTo>
                  <a:lnTo>
                    <a:pt x="511009" y="427990"/>
                  </a:lnTo>
                  <a:lnTo>
                    <a:pt x="510819" y="426720"/>
                  </a:lnTo>
                  <a:lnTo>
                    <a:pt x="511467" y="426720"/>
                  </a:lnTo>
                  <a:lnTo>
                    <a:pt x="511467" y="342442"/>
                  </a:lnTo>
                  <a:lnTo>
                    <a:pt x="508965" y="339090"/>
                  </a:lnTo>
                  <a:lnTo>
                    <a:pt x="509562" y="336550"/>
                  </a:lnTo>
                  <a:lnTo>
                    <a:pt x="509498" y="335394"/>
                  </a:lnTo>
                  <a:lnTo>
                    <a:pt x="509587" y="336448"/>
                  </a:lnTo>
                  <a:lnTo>
                    <a:pt x="510108" y="337820"/>
                  </a:lnTo>
                  <a:lnTo>
                    <a:pt x="510552" y="339090"/>
                  </a:lnTo>
                  <a:lnTo>
                    <a:pt x="511810" y="342900"/>
                  </a:lnTo>
                  <a:lnTo>
                    <a:pt x="511810" y="246380"/>
                  </a:lnTo>
                  <a:lnTo>
                    <a:pt x="510667" y="246380"/>
                  </a:lnTo>
                  <a:lnTo>
                    <a:pt x="510667" y="316230"/>
                  </a:lnTo>
                  <a:lnTo>
                    <a:pt x="510070" y="316547"/>
                  </a:lnTo>
                  <a:lnTo>
                    <a:pt x="510070" y="330200"/>
                  </a:lnTo>
                  <a:lnTo>
                    <a:pt x="509295" y="332740"/>
                  </a:lnTo>
                  <a:lnTo>
                    <a:pt x="509485" y="335280"/>
                  </a:lnTo>
                  <a:lnTo>
                    <a:pt x="507644" y="335280"/>
                  </a:lnTo>
                  <a:lnTo>
                    <a:pt x="507517" y="334010"/>
                  </a:lnTo>
                  <a:lnTo>
                    <a:pt x="507174" y="331470"/>
                  </a:lnTo>
                  <a:lnTo>
                    <a:pt x="507326" y="330200"/>
                  </a:lnTo>
                  <a:lnTo>
                    <a:pt x="507936" y="327660"/>
                  </a:lnTo>
                  <a:lnTo>
                    <a:pt x="510070" y="330200"/>
                  </a:lnTo>
                  <a:lnTo>
                    <a:pt x="510070" y="316547"/>
                  </a:lnTo>
                  <a:lnTo>
                    <a:pt x="508266" y="317500"/>
                  </a:lnTo>
                  <a:lnTo>
                    <a:pt x="507593" y="317500"/>
                  </a:lnTo>
                  <a:lnTo>
                    <a:pt x="506209" y="314960"/>
                  </a:lnTo>
                  <a:lnTo>
                    <a:pt x="506818" y="313690"/>
                  </a:lnTo>
                  <a:lnTo>
                    <a:pt x="508749" y="312420"/>
                  </a:lnTo>
                  <a:lnTo>
                    <a:pt x="509955" y="314960"/>
                  </a:lnTo>
                  <a:lnTo>
                    <a:pt x="510667" y="316230"/>
                  </a:lnTo>
                  <a:lnTo>
                    <a:pt x="510667" y="246380"/>
                  </a:lnTo>
                  <a:lnTo>
                    <a:pt x="510527" y="246380"/>
                  </a:lnTo>
                  <a:lnTo>
                    <a:pt x="509828" y="247650"/>
                  </a:lnTo>
                  <a:lnTo>
                    <a:pt x="509104" y="246380"/>
                  </a:lnTo>
                  <a:lnTo>
                    <a:pt x="508774" y="246380"/>
                  </a:lnTo>
                  <a:lnTo>
                    <a:pt x="510349" y="245110"/>
                  </a:lnTo>
                  <a:lnTo>
                    <a:pt x="510844" y="245110"/>
                  </a:lnTo>
                  <a:lnTo>
                    <a:pt x="511924" y="246380"/>
                  </a:lnTo>
                  <a:lnTo>
                    <a:pt x="511924" y="66471"/>
                  </a:lnTo>
                  <a:lnTo>
                    <a:pt x="510552" y="69850"/>
                  </a:lnTo>
                  <a:lnTo>
                    <a:pt x="508673" y="72580"/>
                  </a:lnTo>
                  <a:lnTo>
                    <a:pt x="508673" y="294640"/>
                  </a:lnTo>
                  <a:lnTo>
                    <a:pt x="508139" y="295910"/>
                  </a:lnTo>
                  <a:lnTo>
                    <a:pt x="507517" y="297180"/>
                  </a:lnTo>
                  <a:lnTo>
                    <a:pt x="506234" y="295910"/>
                  </a:lnTo>
                  <a:lnTo>
                    <a:pt x="506082" y="295910"/>
                  </a:lnTo>
                  <a:lnTo>
                    <a:pt x="506082" y="354330"/>
                  </a:lnTo>
                  <a:lnTo>
                    <a:pt x="503936" y="358140"/>
                  </a:lnTo>
                  <a:lnTo>
                    <a:pt x="501535" y="359410"/>
                  </a:lnTo>
                  <a:lnTo>
                    <a:pt x="500951" y="372110"/>
                  </a:lnTo>
                  <a:lnTo>
                    <a:pt x="500265" y="381000"/>
                  </a:lnTo>
                  <a:lnTo>
                    <a:pt x="496824" y="388620"/>
                  </a:lnTo>
                  <a:lnTo>
                    <a:pt x="496366" y="386080"/>
                  </a:lnTo>
                  <a:lnTo>
                    <a:pt x="495973" y="384810"/>
                  </a:lnTo>
                  <a:lnTo>
                    <a:pt x="495211" y="382270"/>
                  </a:lnTo>
                  <a:lnTo>
                    <a:pt x="495642" y="379730"/>
                  </a:lnTo>
                  <a:lnTo>
                    <a:pt x="495960" y="377190"/>
                  </a:lnTo>
                  <a:lnTo>
                    <a:pt x="497217" y="367030"/>
                  </a:lnTo>
                  <a:lnTo>
                    <a:pt x="497408" y="364490"/>
                  </a:lnTo>
                  <a:lnTo>
                    <a:pt x="497497" y="363220"/>
                  </a:lnTo>
                  <a:lnTo>
                    <a:pt x="498144" y="354330"/>
                  </a:lnTo>
                  <a:lnTo>
                    <a:pt x="498462" y="347980"/>
                  </a:lnTo>
                  <a:lnTo>
                    <a:pt x="498525" y="346710"/>
                  </a:lnTo>
                  <a:lnTo>
                    <a:pt x="498856" y="340360"/>
                  </a:lnTo>
                  <a:lnTo>
                    <a:pt x="499122" y="336550"/>
                  </a:lnTo>
                  <a:lnTo>
                    <a:pt x="499211" y="335280"/>
                  </a:lnTo>
                  <a:lnTo>
                    <a:pt x="499732" y="327660"/>
                  </a:lnTo>
                  <a:lnTo>
                    <a:pt x="499821" y="326390"/>
                  </a:lnTo>
                  <a:lnTo>
                    <a:pt x="501434" y="328930"/>
                  </a:lnTo>
                  <a:lnTo>
                    <a:pt x="502615" y="328930"/>
                  </a:lnTo>
                  <a:lnTo>
                    <a:pt x="502577" y="335280"/>
                  </a:lnTo>
                  <a:lnTo>
                    <a:pt x="503504" y="339090"/>
                  </a:lnTo>
                  <a:lnTo>
                    <a:pt x="501256" y="347980"/>
                  </a:lnTo>
                  <a:lnTo>
                    <a:pt x="501713" y="351790"/>
                  </a:lnTo>
                  <a:lnTo>
                    <a:pt x="506082" y="354330"/>
                  </a:lnTo>
                  <a:lnTo>
                    <a:pt x="506082" y="295910"/>
                  </a:lnTo>
                  <a:lnTo>
                    <a:pt x="505460" y="295910"/>
                  </a:lnTo>
                  <a:lnTo>
                    <a:pt x="504596" y="294640"/>
                  </a:lnTo>
                  <a:lnTo>
                    <a:pt x="505358" y="294640"/>
                  </a:lnTo>
                  <a:lnTo>
                    <a:pt x="506298" y="293370"/>
                  </a:lnTo>
                  <a:lnTo>
                    <a:pt x="507072" y="293370"/>
                  </a:lnTo>
                  <a:lnTo>
                    <a:pt x="507860" y="294640"/>
                  </a:lnTo>
                  <a:lnTo>
                    <a:pt x="508673" y="294640"/>
                  </a:lnTo>
                  <a:lnTo>
                    <a:pt x="508673" y="72580"/>
                  </a:lnTo>
                  <a:lnTo>
                    <a:pt x="507987" y="73571"/>
                  </a:lnTo>
                  <a:lnTo>
                    <a:pt x="507987" y="261620"/>
                  </a:lnTo>
                  <a:lnTo>
                    <a:pt x="507746" y="262890"/>
                  </a:lnTo>
                  <a:lnTo>
                    <a:pt x="507390" y="266700"/>
                  </a:lnTo>
                  <a:lnTo>
                    <a:pt x="506069" y="266700"/>
                  </a:lnTo>
                  <a:lnTo>
                    <a:pt x="506895" y="261620"/>
                  </a:lnTo>
                  <a:lnTo>
                    <a:pt x="507987" y="261620"/>
                  </a:lnTo>
                  <a:lnTo>
                    <a:pt x="507987" y="73571"/>
                  </a:lnTo>
                  <a:lnTo>
                    <a:pt x="506349" y="76200"/>
                  </a:lnTo>
                  <a:lnTo>
                    <a:pt x="504571" y="78740"/>
                  </a:lnTo>
                  <a:lnTo>
                    <a:pt x="504291" y="78828"/>
                  </a:lnTo>
                  <a:lnTo>
                    <a:pt x="504291" y="306070"/>
                  </a:lnTo>
                  <a:lnTo>
                    <a:pt x="503466" y="306070"/>
                  </a:lnTo>
                  <a:lnTo>
                    <a:pt x="503466" y="317500"/>
                  </a:lnTo>
                  <a:lnTo>
                    <a:pt x="502920" y="318770"/>
                  </a:lnTo>
                  <a:lnTo>
                    <a:pt x="502158" y="318770"/>
                  </a:lnTo>
                  <a:lnTo>
                    <a:pt x="501459" y="320040"/>
                  </a:lnTo>
                  <a:lnTo>
                    <a:pt x="500799" y="318770"/>
                  </a:lnTo>
                  <a:lnTo>
                    <a:pt x="500100" y="318770"/>
                  </a:lnTo>
                  <a:lnTo>
                    <a:pt x="499910" y="316230"/>
                  </a:lnTo>
                  <a:lnTo>
                    <a:pt x="501751" y="314960"/>
                  </a:lnTo>
                  <a:lnTo>
                    <a:pt x="503186" y="316230"/>
                  </a:lnTo>
                  <a:lnTo>
                    <a:pt x="503466" y="317500"/>
                  </a:lnTo>
                  <a:lnTo>
                    <a:pt x="503466" y="306070"/>
                  </a:lnTo>
                  <a:lnTo>
                    <a:pt x="503186" y="306070"/>
                  </a:lnTo>
                  <a:lnTo>
                    <a:pt x="503682" y="304800"/>
                  </a:lnTo>
                  <a:lnTo>
                    <a:pt x="503923" y="304800"/>
                  </a:lnTo>
                  <a:lnTo>
                    <a:pt x="504291" y="306070"/>
                  </a:lnTo>
                  <a:lnTo>
                    <a:pt x="504291" y="78828"/>
                  </a:lnTo>
                  <a:lnTo>
                    <a:pt x="492010" y="82550"/>
                  </a:lnTo>
                  <a:lnTo>
                    <a:pt x="485127" y="85090"/>
                  </a:lnTo>
                  <a:lnTo>
                    <a:pt x="483552" y="83820"/>
                  </a:lnTo>
                  <a:lnTo>
                    <a:pt x="479882" y="81280"/>
                  </a:lnTo>
                  <a:lnTo>
                    <a:pt x="478853" y="81280"/>
                  </a:lnTo>
                  <a:lnTo>
                    <a:pt x="478853" y="165100"/>
                  </a:lnTo>
                  <a:lnTo>
                    <a:pt x="478853" y="464820"/>
                  </a:lnTo>
                  <a:lnTo>
                    <a:pt x="477570" y="464820"/>
                  </a:lnTo>
                  <a:lnTo>
                    <a:pt x="478282" y="463550"/>
                  </a:lnTo>
                  <a:lnTo>
                    <a:pt x="478561" y="463550"/>
                  </a:lnTo>
                  <a:lnTo>
                    <a:pt x="478853" y="464820"/>
                  </a:lnTo>
                  <a:lnTo>
                    <a:pt x="478853" y="165100"/>
                  </a:lnTo>
                  <a:lnTo>
                    <a:pt x="478129" y="166370"/>
                  </a:lnTo>
                  <a:lnTo>
                    <a:pt x="478307" y="165100"/>
                  </a:lnTo>
                  <a:lnTo>
                    <a:pt x="478853" y="165100"/>
                  </a:lnTo>
                  <a:lnTo>
                    <a:pt x="478853" y="81280"/>
                  </a:lnTo>
                  <a:lnTo>
                    <a:pt x="476326" y="81280"/>
                  </a:lnTo>
                  <a:lnTo>
                    <a:pt x="476326" y="466090"/>
                  </a:lnTo>
                  <a:lnTo>
                    <a:pt x="475716" y="467360"/>
                  </a:lnTo>
                  <a:lnTo>
                    <a:pt x="475424" y="466090"/>
                  </a:lnTo>
                  <a:lnTo>
                    <a:pt x="476326" y="466090"/>
                  </a:lnTo>
                  <a:lnTo>
                    <a:pt x="476326" y="81280"/>
                  </a:lnTo>
                  <a:lnTo>
                    <a:pt x="475056" y="81280"/>
                  </a:lnTo>
                  <a:lnTo>
                    <a:pt x="477177" y="78740"/>
                  </a:lnTo>
                  <a:lnTo>
                    <a:pt x="479971" y="81280"/>
                  </a:lnTo>
                  <a:lnTo>
                    <a:pt x="480072" y="78740"/>
                  </a:lnTo>
                  <a:lnTo>
                    <a:pt x="480225" y="74930"/>
                  </a:lnTo>
                  <a:lnTo>
                    <a:pt x="485089" y="71120"/>
                  </a:lnTo>
                  <a:lnTo>
                    <a:pt x="486714" y="69850"/>
                  </a:lnTo>
                  <a:lnTo>
                    <a:pt x="489115" y="66040"/>
                  </a:lnTo>
                  <a:lnTo>
                    <a:pt x="492467" y="62230"/>
                  </a:lnTo>
                  <a:lnTo>
                    <a:pt x="496557" y="72390"/>
                  </a:lnTo>
                  <a:lnTo>
                    <a:pt x="501878" y="68580"/>
                  </a:lnTo>
                  <a:lnTo>
                    <a:pt x="503910" y="67310"/>
                  </a:lnTo>
                  <a:lnTo>
                    <a:pt x="504278" y="64770"/>
                  </a:lnTo>
                  <a:lnTo>
                    <a:pt x="504050" y="62230"/>
                  </a:lnTo>
                  <a:lnTo>
                    <a:pt x="505104" y="60960"/>
                  </a:lnTo>
                  <a:lnTo>
                    <a:pt x="505993" y="59690"/>
                  </a:lnTo>
                  <a:lnTo>
                    <a:pt x="508419" y="59690"/>
                  </a:lnTo>
                  <a:lnTo>
                    <a:pt x="510247" y="58420"/>
                  </a:lnTo>
                  <a:lnTo>
                    <a:pt x="507403" y="55880"/>
                  </a:lnTo>
                  <a:lnTo>
                    <a:pt x="501713" y="55880"/>
                  </a:lnTo>
                  <a:lnTo>
                    <a:pt x="500278" y="54610"/>
                  </a:lnTo>
                  <a:lnTo>
                    <a:pt x="498856" y="53340"/>
                  </a:lnTo>
                  <a:lnTo>
                    <a:pt x="500138" y="50800"/>
                  </a:lnTo>
                  <a:lnTo>
                    <a:pt x="500443" y="49530"/>
                  </a:lnTo>
                  <a:lnTo>
                    <a:pt x="500456" y="48488"/>
                  </a:lnTo>
                  <a:lnTo>
                    <a:pt x="499097" y="49530"/>
                  </a:lnTo>
                  <a:lnTo>
                    <a:pt x="500418" y="48260"/>
                  </a:lnTo>
                  <a:lnTo>
                    <a:pt x="500456" y="48488"/>
                  </a:lnTo>
                  <a:lnTo>
                    <a:pt x="500557" y="49072"/>
                  </a:lnTo>
                  <a:lnTo>
                    <a:pt x="500761" y="48260"/>
                  </a:lnTo>
                  <a:lnTo>
                    <a:pt x="500646" y="49530"/>
                  </a:lnTo>
                  <a:lnTo>
                    <a:pt x="500875" y="50800"/>
                  </a:lnTo>
                  <a:lnTo>
                    <a:pt x="501650" y="52070"/>
                  </a:lnTo>
                  <a:lnTo>
                    <a:pt x="512267" y="53340"/>
                  </a:lnTo>
                  <a:lnTo>
                    <a:pt x="515785" y="52070"/>
                  </a:lnTo>
                  <a:lnTo>
                    <a:pt x="517055" y="48260"/>
                  </a:lnTo>
                  <a:lnTo>
                    <a:pt x="519176" y="41910"/>
                  </a:lnTo>
                  <a:lnTo>
                    <a:pt x="519874" y="40640"/>
                  </a:lnTo>
                  <a:lnTo>
                    <a:pt x="520649" y="39370"/>
                  </a:lnTo>
                  <a:lnTo>
                    <a:pt x="524459" y="40640"/>
                  </a:lnTo>
                  <a:lnTo>
                    <a:pt x="526135" y="45720"/>
                  </a:lnTo>
                  <a:lnTo>
                    <a:pt x="530148" y="44526"/>
                  </a:lnTo>
                  <a:lnTo>
                    <a:pt x="529932" y="45720"/>
                  </a:lnTo>
                  <a:lnTo>
                    <a:pt x="530199" y="46990"/>
                  </a:lnTo>
                  <a:lnTo>
                    <a:pt x="530199" y="16916"/>
                  </a:lnTo>
                  <a:lnTo>
                    <a:pt x="528929" y="17284"/>
                  </a:lnTo>
                  <a:lnTo>
                    <a:pt x="528929" y="31750"/>
                  </a:lnTo>
                  <a:lnTo>
                    <a:pt x="526961" y="34290"/>
                  </a:lnTo>
                  <a:lnTo>
                    <a:pt x="524586" y="36830"/>
                  </a:lnTo>
                  <a:lnTo>
                    <a:pt x="520827" y="35560"/>
                  </a:lnTo>
                  <a:lnTo>
                    <a:pt x="517067" y="34290"/>
                  </a:lnTo>
                  <a:lnTo>
                    <a:pt x="519836" y="30480"/>
                  </a:lnTo>
                  <a:lnTo>
                    <a:pt x="516674" y="29210"/>
                  </a:lnTo>
                  <a:lnTo>
                    <a:pt x="516851" y="24130"/>
                  </a:lnTo>
                  <a:lnTo>
                    <a:pt x="520954" y="25400"/>
                  </a:lnTo>
                  <a:lnTo>
                    <a:pt x="522795" y="22860"/>
                  </a:lnTo>
                  <a:lnTo>
                    <a:pt x="525145" y="26670"/>
                  </a:lnTo>
                  <a:lnTo>
                    <a:pt x="527011" y="29210"/>
                  </a:lnTo>
                  <a:lnTo>
                    <a:pt x="528929" y="31750"/>
                  </a:lnTo>
                  <a:lnTo>
                    <a:pt x="528929" y="17284"/>
                  </a:lnTo>
                  <a:lnTo>
                    <a:pt x="522770" y="19050"/>
                  </a:lnTo>
                  <a:lnTo>
                    <a:pt x="522312" y="15240"/>
                  </a:lnTo>
                  <a:lnTo>
                    <a:pt x="522058" y="13970"/>
                  </a:lnTo>
                  <a:lnTo>
                    <a:pt x="521817" y="12700"/>
                  </a:lnTo>
                  <a:lnTo>
                    <a:pt x="521436" y="10160"/>
                  </a:lnTo>
                  <a:lnTo>
                    <a:pt x="521220" y="7620"/>
                  </a:lnTo>
                  <a:lnTo>
                    <a:pt x="521322" y="6350"/>
                  </a:lnTo>
                  <a:lnTo>
                    <a:pt x="521119" y="5080"/>
                  </a:lnTo>
                  <a:lnTo>
                    <a:pt x="520915" y="3810"/>
                  </a:lnTo>
                  <a:lnTo>
                    <a:pt x="520230" y="1270"/>
                  </a:lnTo>
                  <a:lnTo>
                    <a:pt x="517448" y="0"/>
                  </a:lnTo>
                  <a:lnTo>
                    <a:pt x="516521" y="0"/>
                  </a:lnTo>
                  <a:lnTo>
                    <a:pt x="516521" y="11430"/>
                  </a:lnTo>
                  <a:lnTo>
                    <a:pt x="514477" y="13970"/>
                  </a:lnTo>
                  <a:lnTo>
                    <a:pt x="512127" y="13970"/>
                  </a:lnTo>
                  <a:lnTo>
                    <a:pt x="509054" y="12700"/>
                  </a:lnTo>
                  <a:lnTo>
                    <a:pt x="510540" y="8890"/>
                  </a:lnTo>
                  <a:lnTo>
                    <a:pt x="512533" y="7620"/>
                  </a:lnTo>
                  <a:lnTo>
                    <a:pt x="515975" y="8890"/>
                  </a:lnTo>
                  <a:lnTo>
                    <a:pt x="516521" y="11430"/>
                  </a:lnTo>
                  <a:lnTo>
                    <a:pt x="516521" y="0"/>
                  </a:lnTo>
                  <a:lnTo>
                    <a:pt x="511086" y="0"/>
                  </a:lnTo>
                  <a:lnTo>
                    <a:pt x="510565" y="5080"/>
                  </a:lnTo>
                  <a:lnTo>
                    <a:pt x="506615" y="5080"/>
                  </a:lnTo>
                  <a:lnTo>
                    <a:pt x="500938" y="2540"/>
                  </a:lnTo>
                  <a:lnTo>
                    <a:pt x="500646" y="2540"/>
                  </a:lnTo>
                  <a:lnTo>
                    <a:pt x="499478" y="5410"/>
                  </a:lnTo>
                  <a:lnTo>
                    <a:pt x="499478" y="22860"/>
                  </a:lnTo>
                  <a:lnTo>
                    <a:pt x="499440" y="24130"/>
                  </a:lnTo>
                  <a:lnTo>
                    <a:pt x="498221" y="24130"/>
                  </a:lnTo>
                  <a:lnTo>
                    <a:pt x="497700" y="22860"/>
                  </a:lnTo>
                  <a:lnTo>
                    <a:pt x="498309" y="21590"/>
                  </a:lnTo>
                  <a:lnTo>
                    <a:pt x="498919" y="21590"/>
                  </a:lnTo>
                  <a:lnTo>
                    <a:pt x="499478" y="22860"/>
                  </a:lnTo>
                  <a:lnTo>
                    <a:pt x="499478" y="5410"/>
                  </a:lnTo>
                  <a:lnTo>
                    <a:pt x="496493" y="12700"/>
                  </a:lnTo>
                  <a:lnTo>
                    <a:pt x="493598" y="16510"/>
                  </a:lnTo>
                  <a:lnTo>
                    <a:pt x="488137" y="19050"/>
                  </a:lnTo>
                  <a:lnTo>
                    <a:pt x="486549" y="19050"/>
                  </a:lnTo>
                  <a:lnTo>
                    <a:pt x="485876" y="22860"/>
                  </a:lnTo>
                  <a:lnTo>
                    <a:pt x="484733" y="24003"/>
                  </a:lnTo>
                  <a:lnTo>
                    <a:pt x="484733" y="38100"/>
                  </a:lnTo>
                  <a:lnTo>
                    <a:pt x="484339" y="38100"/>
                  </a:lnTo>
                  <a:lnTo>
                    <a:pt x="484339" y="59690"/>
                  </a:lnTo>
                  <a:lnTo>
                    <a:pt x="481812" y="62230"/>
                  </a:lnTo>
                  <a:lnTo>
                    <a:pt x="479742" y="59690"/>
                  </a:lnTo>
                  <a:lnTo>
                    <a:pt x="484339" y="59690"/>
                  </a:lnTo>
                  <a:lnTo>
                    <a:pt x="484339" y="38100"/>
                  </a:lnTo>
                  <a:lnTo>
                    <a:pt x="482879" y="38100"/>
                  </a:lnTo>
                  <a:lnTo>
                    <a:pt x="482828" y="36830"/>
                  </a:lnTo>
                  <a:lnTo>
                    <a:pt x="483222" y="36830"/>
                  </a:lnTo>
                  <a:lnTo>
                    <a:pt x="484009" y="35560"/>
                  </a:lnTo>
                  <a:lnTo>
                    <a:pt x="484708" y="36830"/>
                  </a:lnTo>
                  <a:lnTo>
                    <a:pt x="484733" y="38100"/>
                  </a:lnTo>
                  <a:lnTo>
                    <a:pt x="484733" y="24003"/>
                  </a:lnTo>
                  <a:lnTo>
                    <a:pt x="484606" y="24130"/>
                  </a:lnTo>
                  <a:lnTo>
                    <a:pt x="482727" y="24130"/>
                  </a:lnTo>
                  <a:lnTo>
                    <a:pt x="480225" y="25400"/>
                  </a:lnTo>
                  <a:lnTo>
                    <a:pt x="479285" y="25400"/>
                  </a:lnTo>
                  <a:lnTo>
                    <a:pt x="479285" y="55880"/>
                  </a:lnTo>
                  <a:lnTo>
                    <a:pt x="478828" y="58420"/>
                  </a:lnTo>
                  <a:lnTo>
                    <a:pt x="477977" y="59690"/>
                  </a:lnTo>
                  <a:lnTo>
                    <a:pt x="477113" y="59690"/>
                  </a:lnTo>
                  <a:lnTo>
                    <a:pt x="476402" y="58420"/>
                  </a:lnTo>
                  <a:lnTo>
                    <a:pt x="476300" y="55880"/>
                  </a:lnTo>
                  <a:lnTo>
                    <a:pt x="476986" y="54610"/>
                  </a:lnTo>
                  <a:lnTo>
                    <a:pt x="478536" y="54610"/>
                  </a:lnTo>
                  <a:lnTo>
                    <a:pt x="478802" y="55880"/>
                  </a:lnTo>
                  <a:lnTo>
                    <a:pt x="479285" y="55880"/>
                  </a:lnTo>
                  <a:lnTo>
                    <a:pt x="479285" y="25400"/>
                  </a:lnTo>
                  <a:lnTo>
                    <a:pt x="478815" y="25400"/>
                  </a:lnTo>
                  <a:lnTo>
                    <a:pt x="477685" y="26670"/>
                  </a:lnTo>
                  <a:lnTo>
                    <a:pt x="474954" y="36347"/>
                  </a:lnTo>
                  <a:lnTo>
                    <a:pt x="474954" y="153670"/>
                  </a:lnTo>
                  <a:lnTo>
                    <a:pt x="473989" y="153670"/>
                  </a:lnTo>
                  <a:lnTo>
                    <a:pt x="473875" y="152400"/>
                  </a:lnTo>
                  <a:lnTo>
                    <a:pt x="474853" y="152400"/>
                  </a:lnTo>
                  <a:lnTo>
                    <a:pt x="474954" y="153670"/>
                  </a:lnTo>
                  <a:lnTo>
                    <a:pt x="474954" y="36347"/>
                  </a:lnTo>
                  <a:lnTo>
                    <a:pt x="474814" y="36830"/>
                  </a:lnTo>
                  <a:lnTo>
                    <a:pt x="473265" y="39700"/>
                  </a:lnTo>
                  <a:lnTo>
                    <a:pt x="473265" y="509270"/>
                  </a:lnTo>
                  <a:lnTo>
                    <a:pt x="472465" y="510540"/>
                  </a:lnTo>
                  <a:lnTo>
                    <a:pt x="472363" y="513080"/>
                  </a:lnTo>
                  <a:lnTo>
                    <a:pt x="472084" y="509270"/>
                  </a:lnTo>
                  <a:lnTo>
                    <a:pt x="469798" y="508533"/>
                  </a:lnTo>
                  <a:lnTo>
                    <a:pt x="469798" y="535940"/>
                  </a:lnTo>
                  <a:lnTo>
                    <a:pt x="469531" y="537210"/>
                  </a:lnTo>
                  <a:lnTo>
                    <a:pt x="468528" y="537210"/>
                  </a:lnTo>
                  <a:lnTo>
                    <a:pt x="468655" y="535940"/>
                  </a:lnTo>
                  <a:lnTo>
                    <a:pt x="469798" y="535940"/>
                  </a:lnTo>
                  <a:lnTo>
                    <a:pt x="469798" y="508533"/>
                  </a:lnTo>
                  <a:lnTo>
                    <a:pt x="468185" y="508000"/>
                  </a:lnTo>
                  <a:lnTo>
                    <a:pt x="467144" y="506742"/>
                  </a:lnTo>
                  <a:lnTo>
                    <a:pt x="467144" y="520700"/>
                  </a:lnTo>
                  <a:lnTo>
                    <a:pt x="466991" y="521970"/>
                  </a:lnTo>
                  <a:lnTo>
                    <a:pt x="466572" y="520700"/>
                  </a:lnTo>
                  <a:lnTo>
                    <a:pt x="467144" y="520700"/>
                  </a:lnTo>
                  <a:lnTo>
                    <a:pt x="467144" y="506742"/>
                  </a:lnTo>
                  <a:lnTo>
                    <a:pt x="466090" y="505460"/>
                  </a:lnTo>
                  <a:lnTo>
                    <a:pt x="463956" y="502920"/>
                  </a:lnTo>
                  <a:lnTo>
                    <a:pt x="461530" y="500380"/>
                  </a:lnTo>
                  <a:lnTo>
                    <a:pt x="460552" y="495300"/>
                  </a:lnTo>
                  <a:lnTo>
                    <a:pt x="466369" y="499110"/>
                  </a:lnTo>
                  <a:lnTo>
                    <a:pt x="470192" y="502920"/>
                  </a:lnTo>
                  <a:lnTo>
                    <a:pt x="473265" y="509270"/>
                  </a:lnTo>
                  <a:lnTo>
                    <a:pt x="473265" y="39700"/>
                  </a:lnTo>
                  <a:lnTo>
                    <a:pt x="471373" y="43180"/>
                  </a:lnTo>
                  <a:lnTo>
                    <a:pt x="466623" y="48260"/>
                  </a:lnTo>
                  <a:lnTo>
                    <a:pt x="465353" y="48971"/>
                  </a:lnTo>
                  <a:lnTo>
                    <a:pt x="465353" y="58420"/>
                  </a:lnTo>
                  <a:lnTo>
                    <a:pt x="463918" y="58420"/>
                  </a:lnTo>
                  <a:lnTo>
                    <a:pt x="463613" y="57150"/>
                  </a:lnTo>
                  <a:lnTo>
                    <a:pt x="463981" y="57150"/>
                  </a:lnTo>
                  <a:lnTo>
                    <a:pt x="464223" y="55880"/>
                  </a:lnTo>
                  <a:lnTo>
                    <a:pt x="464604" y="57150"/>
                  </a:lnTo>
                  <a:lnTo>
                    <a:pt x="464985" y="57150"/>
                  </a:lnTo>
                  <a:lnTo>
                    <a:pt x="465353" y="58420"/>
                  </a:lnTo>
                  <a:lnTo>
                    <a:pt x="465353" y="48971"/>
                  </a:lnTo>
                  <a:lnTo>
                    <a:pt x="461810" y="50965"/>
                  </a:lnTo>
                  <a:lnTo>
                    <a:pt x="461810" y="443230"/>
                  </a:lnTo>
                  <a:lnTo>
                    <a:pt x="461162" y="444500"/>
                  </a:lnTo>
                  <a:lnTo>
                    <a:pt x="459968" y="444500"/>
                  </a:lnTo>
                  <a:lnTo>
                    <a:pt x="459143" y="443230"/>
                  </a:lnTo>
                  <a:lnTo>
                    <a:pt x="458609" y="443230"/>
                  </a:lnTo>
                  <a:lnTo>
                    <a:pt x="457898" y="441960"/>
                  </a:lnTo>
                  <a:lnTo>
                    <a:pt x="458851" y="441960"/>
                  </a:lnTo>
                  <a:lnTo>
                    <a:pt x="459803" y="440690"/>
                  </a:lnTo>
                  <a:lnTo>
                    <a:pt x="460019" y="440690"/>
                  </a:lnTo>
                  <a:lnTo>
                    <a:pt x="460756" y="441960"/>
                  </a:lnTo>
                  <a:lnTo>
                    <a:pt x="461238" y="443230"/>
                  </a:lnTo>
                  <a:lnTo>
                    <a:pt x="461810" y="443230"/>
                  </a:lnTo>
                  <a:lnTo>
                    <a:pt x="461810" y="50965"/>
                  </a:lnTo>
                  <a:lnTo>
                    <a:pt x="459816" y="52070"/>
                  </a:lnTo>
                  <a:lnTo>
                    <a:pt x="460019" y="57150"/>
                  </a:lnTo>
                  <a:lnTo>
                    <a:pt x="450875" y="64846"/>
                  </a:lnTo>
                  <a:lnTo>
                    <a:pt x="450875" y="69850"/>
                  </a:lnTo>
                  <a:lnTo>
                    <a:pt x="450811" y="71120"/>
                  </a:lnTo>
                  <a:lnTo>
                    <a:pt x="448703" y="71120"/>
                  </a:lnTo>
                  <a:lnTo>
                    <a:pt x="448144" y="69850"/>
                  </a:lnTo>
                  <a:lnTo>
                    <a:pt x="447929" y="68580"/>
                  </a:lnTo>
                  <a:lnTo>
                    <a:pt x="448132" y="67310"/>
                  </a:lnTo>
                  <a:lnTo>
                    <a:pt x="449580" y="67310"/>
                  </a:lnTo>
                  <a:lnTo>
                    <a:pt x="450494" y="68580"/>
                  </a:lnTo>
                  <a:lnTo>
                    <a:pt x="450875" y="69850"/>
                  </a:lnTo>
                  <a:lnTo>
                    <a:pt x="450875" y="64846"/>
                  </a:lnTo>
                  <a:lnTo>
                    <a:pt x="448144" y="67132"/>
                  </a:lnTo>
                  <a:lnTo>
                    <a:pt x="448259" y="66040"/>
                  </a:lnTo>
                  <a:lnTo>
                    <a:pt x="444093" y="71120"/>
                  </a:lnTo>
                  <a:lnTo>
                    <a:pt x="442099" y="73660"/>
                  </a:lnTo>
                  <a:lnTo>
                    <a:pt x="440690" y="75349"/>
                  </a:lnTo>
                  <a:lnTo>
                    <a:pt x="440690" y="474980"/>
                  </a:lnTo>
                  <a:lnTo>
                    <a:pt x="439623" y="474980"/>
                  </a:lnTo>
                  <a:lnTo>
                    <a:pt x="439559" y="473710"/>
                  </a:lnTo>
                  <a:lnTo>
                    <a:pt x="440397" y="473710"/>
                  </a:lnTo>
                  <a:lnTo>
                    <a:pt x="440690" y="474980"/>
                  </a:lnTo>
                  <a:lnTo>
                    <a:pt x="440690" y="75349"/>
                  </a:lnTo>
                  <a:lnTo>
                    <a:pt x="437845" y="78740"/>
                  </a:lnTo>
                  <a:lnTo>
                    <a:pt x="432816" y="82550"/>
                  </a:lnTo>
                  <a:lnTo>
                    <a:pt x="429641" y="87630"/>
                  </a:lnTo>
                  <a:lnTo>
                    <a:pt x="426656" y="92710"/>
                  </a:lnTo>
                  <a:lnTo>
                    <a:pt x="424065" y="97497"/>
                  </a:lnTo>
                  <a:lnTo>
                    <a:pt x="424065" y="347980"/>
                  </a:lnTo>
                  <a:lnTo>
                    <a:pt x="422643" y="347980"/>
                  </a:lnTo>
                  <a:lnTo>
                    <a:pt x="423583" y="346710"/>
                  </a:lnTo>
                  <a:lnTo>
                    <a:pt x="424053" y="346710"/>
                  </a:lnTo>
                  <a:lnTo>
                    <a:pt x="424065" y="347980"/>
                  </a:lnTo>
                  <a:lnTo>
                    <a:pt x="424065" y="97497"/>
                  </a:lnTo>
                  <a:lnTo>
                    <a:pt x="423900" y="97790"/>
                  </a:lnTo>
                  <a:lnTo>
                    <a:pt x="422744" y="98272"/>
                  </a:lnTo>
                  <a:lnTo>
                    <a:pt x="422744" y="124460"/>
                  </a:lnTo>
                  <a:lnTo>
                    <a:pt x="421881" y="124460"/>
                  </a:lnTo>
                  <a:lnTo>
                    <a:pt x="421767" y="123190"/>
                  </a:lnTo>
                  <a:lnTo>
                    <a:pt x="422643" y="123190"/>
                  </a:lnTo>
                  <a:lnTo>
                    <a:pt x="422744" y="124460"/>
                  </a:lnTo>
                  <a:lnTo>
                    <a:pt x="422744" y="98272"/>
                  </a:lnTo>
                  <a:lnTo>
                    <a:pt x="417677" y="100330"/>
                  </a:lnTo>
                  <a:lnTo>
                    <a:pt x="418592" y="104140"/>
                  </a:lnTo>
                  <a:lnTo>
                    <a:pt x="419252" y="107950"/>
                  </a:lnTo>
                  <a:lnTo>
                    <a:pt x="411429" y="113030"/>
                  </a:lnTo>
                  <a:lnTo>
                    <a:pt x="409600" y="115570"/>
                  </a:lnTo>
                  <a:lnTo>
                    <a:pt x="407009" y="120650"/>
                  </a:lnTo>
                  <a:lnTo>
                    <a:pt x="407009" y="124460"/>
                  </a:lnTo>
                  <a:lnTo>
                    <a:pt x="406908" y="125730"/>
                  </a:lnTo>
                  <a:lnTo>
                    <a:pt x="408698" y="125730"/>
                  </a:lnTo>
                  <a:lnTo>
                    <a:pt x="412902" y="127000"/>
                  </a:lnTo>
                  <a:lnTo>
                    <a:pt x="413613" y="121920"/>
                  </a:lnTo>
                  <a:lnTo>
                    <a:pt x="416979" y="120650"/>
                  </a:lnTo>
                  <a:lnTo>
                    <a:pt x="416610" y="128270"/>
                  </a:lnTo>
                  <a:lnTo>
                    <a:pt x="416077" y="128270"/>
                  </a:lnTo>
                  <a:lnTo>
                    <a:pt x="414299" y="127660"/>
                  </a:lnTo>
                  <a:lnTo>
                    <a:pt x="414299" y="143510"/>
                  </a:lnTo>
                  <a:lnTo>
                    <a:pt x="413969" y="143510"/>
                  </a:lnTo>
                  <a:lnTo>
                    <a:pt x="413143" y="144780"/>
                  </a:lnTo>
                  <a:lnTo>
                    <a:pt x="412165" y="143510"/>
                  </a:lnTo>
                  <a:lnTo>
                    <a:pt x="412051" y="142240"/>
                  </a:lnTo>
                  <a:lnTo>
                    <a:pt x="412407" y="142240"/>
                  </a:lnTo>
                  <a:lnTo>
                    <a:pt x="413550" y="140970"/>
                  </a:lnTo>
                  <a:lnTo>
                    <a:pt x="414299" y="143510"/>
                  </a:lnTo>
                  <a:lnTo>
                    <a:pt x="414299" y="127660"/>
                  </a:lnTo>
                  <a:lnTo>
                    <a:pt x="408698" y="125730"/>
                  </a:lnTo>
                  <a:lnTo>
                    <a:pt x="407670" y="128270"/>
                  </a:lnTo>
                  <a:lnTo>
                    <a:pt x="406984" y="130810"/>
                  </a:lnTo>
                  <a:lnTo>
                    <a:pt x="404736" y="133286"/>
                  </a:lnTo>
                  <a:lnTo>
                    <a:pt x="404736" y="448310"/>
                  </a:lnTo>
                  <a:lnTo>
                    <a:pt x="404329" y="450850"/>
                  </a:lnTo>
                  <a:lnTo>
                    <a:pt x="403987" y="450850"/>
                  </a:lnTo>
                  <a:lnTo>
                    <a:pt x="403212" y="452120"/>
                  </a:lnTo>
                  <a:lnTo>
                    <a:pt x="402158" y="454660"/>
                  </a:lnTo>
                  <a:lnTo>
                    <a:pt x="398094" y="453390"/>
                  </a:lnTo>
                  <a:lnTo>
                    <a:pt x="397281" y="452120"/>
                  </a:lnTo>
                  <a:lnTo>
                    <a:pt x="397852" y="449580"/>
                  </a:lnTo>
                  <a:lnTo>
                    <a:pt x="398665" y="447040"/>
                  </a:lnTo>
                  <a:lnTo>
                    <a:pt x="403796" y="447040"/>
                  </a:lnTo>
                  <a:lnTo>
                    <a:pt x="404215" y="448310"/>
                  </a:lnTo>
                  <a:lnTo>
                    <a:pt x="404736" y="448310"/>
                  </a:lnTo>
                  <a:lnTo>
                    <a:pt x="404736" y="133286"/>
                  </a:lnTo>
                  <a:lnTo>
                    <a:pt x="403529" y="134620"/>
                  </a:lnTo>
                  <a:lnTo>
                    <a:pt x="403529" y="312420"/>
                  </a:lnTo>
                  <a:lnTo>
                    <a:pt x="402882" y="312420"/>
                  </a:lnTo>
                  <a:lnTo>
                    <a:pt x="403390" y="311150"/>
                  </a:lnTo>
                  <a:lnTo>
                    <a:pt x="403529" y="312420"/>
                  </a:lnTo>
                  <a:lnTo>
                    <a:pt x="403529" y="134620"/>
                  </a:lnTo>
                  <a:lnTo>
                    <a:pt x="402640" y="135597"/>
                  </a:lnTo>
                  <a:lnTo>
                    <a:pt x="402640" y="223520"/>
                  </a:lnTo>
                  <a:lnTo>
                    <a:pt x="402323" y="224790"/>
                  </a:lnTo>
                  <a:lnTo>
                    <a:pt x="401434" y="224790"/>
                  </a:lnTo>
                  <a:lnTo>
                    <a:pt x="401294" y="223520"/>
                  </a:lnTo>
                  <a:lnTo>
                    <a:pt x="402640" y="223520"/>
                  </a:lnTo>
                  <a:lnTo>
                    <a:pt x="402640" y="135597"/>
                  </a:lnTo>
                  <a:lnTo>
                    <a:pt x="401218" y="137160"/>
                  </a:lnTo>
                  <a:lnTo>
                    <a:pt x="399440" y="143510"/>
                  </a:lnTo>
                  <a:lnTo>
                    <a:pt x="397929" y="149860"/>
                  </a:lnTo>
                  <a:lnTo>
                    <a:pt x="397256" y="153670"/>
                  </a:lnTo>
                  <a:lnTo>
                    <a:pt x="396684" y="156210"/>
                  </a:lnTo>
                  <a:lnTo>
                    <a:pt x="396151" y="158750"/>
                  </a:lnTo>
                  <a:lnTo>
                    <a:pt x="391363" y="162394"/>
                  </a:lnTo>
                  <a:lnTo>
                    <a:pt x="391363" y="335280"/>
                  </a:lnTo>
                  <a:lnTo>
                    <a:pt x="390867" y="336550"/>
                  </a:lnTo>
                  <a:lnTo>
                    <a:pt x="390829" y="335280"/>
                  </a:lnTo>
                  <a:lnTo>
                    <a:pt x="391363" y="335280"/>
                  </a:lnTo>
                  <a:lnTo>
                    <a:pt x="391363" y="162394"/>
                  </a:lnTo>
                  <a:lnTo>
                    <a:pt x="382803" y="168910"/>
                  </a:lnTo>
                  <a:lnTo>
                    <a:pt x="383070" y="170180"/>
                  </a:lnTo>
                  <a:lnTo>
                    <a:pt x="383654" y="175260"/>
                  </a:lnTo>
                  <a:lnTo>
                    <a:pt x="377710" y="179070"/>
                  </a:lnTo>
                  <a:lnTo>
                    <a:pt x="373659" y="185420"/>
                  </a:lnTo>
                  <a:lnTo>
                    <a:pt x="373087" y="194310"/>
                  </a:lnTo>
                  <a:lnTo>
                    <a:pt x="372275" y="196850"/>
                  </a:lnTo>
                  <a:lnTo>
                    <a:pt x="366890" y="199390"/>
                  </a:lnTo>
                  <a:lnTo>
                    <a:pt x="365734" y="203047"/>
                  </a:lnTo>
                  <a:lnTo>
                    <a:pt x="365734" y="401320"/>
                  </a:lnTo>
                  <a:lnTo>
                    <a:pt x="365493" y="402590"/>
                  </a:lnTo>
                  <a:lnTo>
                    <a:pt x="364286" y="402590"/>
                  </a:lnTo>
                  <a:lnTo>
                    <a:pt x="363677" y="401320"/>
                  </a:lnTo>
                  <a:lnTo>
                    <a:pt x="365734" y="401320"/>
                  </a:lnTo>
                  <a:lnTo>
                    <a:pt x="365734" y="203047"/>
                  </a:lnTo>
                  <a:lnTo>
                    <a:pt x="365683" y="203200"/>
                  </a:lnTo>
                  <a:lnTo>
                    <a:pt x="365594" y="210820"/>
                  </a:lnTo>
                  <a:lnTo>
                    <a:pt x="364286" y="212090"/>
                  </a:lnTo>
                  <a:lnTo>
                    <a:pt x="362635" y="214058"/>
                  </a:lnTo>
                  <a:lnTo>
                    <a:pt x="362635" y="384810"/>
                  </a:lnTo>
                  <a:lnTo>
                    <a:pt x="357352" y="384810"/>
                  </a:lnTo>
                  <a:lnTo>
                    <a:pt x="357695" y="379730"/>
                  </a:lnTo>
                  <a:lnTo>
                    <a:pt x="358216" y="378460"/>
                  </a:lnTo>
                  <a:lnTo>
                    <a:pt x="358521" y="377190"/>
                  </a:lnTo>
                  <a:lnTo>
                    <a:pt x="362635" y="384810"/>
                  </a:lnTo>
                  <a:lnTo>
                    <a:pt x="362635" y="214058"/>
                  </a:lnTo>
                  <a:lnTo>
                    <a:pt x="362153" y="214630"/>
                  </a:lnTo>
                  <a:lnTo>
                    <a:pt x="358673" y="217170"/>
                  </a:lnTo>
                  <a:lnTo>
                    <a:pt x="358940" y="218440"/>
                  </a:lnTo>
                  <a:lnTo>
                    <a:pt x="362483" y="223520"/>
                  </a:lnTo>
                  <a:lnTo>
                    <a:pt x="357035" y="227482"/>
                  </a:lnTo>
                  <a:lnTo>
                    <a:pt x="357035" y="377190"/>
                  </a:lnTo>
                  <a:lnTo>
                    <a:pt x="355574" y="378460"/>
                  </a:lnTo>
                  <a:lnTo>
                    <a:pt x="353796" y="378460"/>
                  </a:lnTo>
                  <a:lnTo>
                    <a:pt x="356971" y="377190"/>
                  </a:lnTo>
                  <a:lnTo>
                    <a:pt x="357035" y="227482"/>
                  </a:lnTo>
                  <a:lnTo>
                    <a:pt x="355498" y="228600"/>
                  </a:lnTo>
                  <a:lnTo>
                    <a:pt x="354901" y="233578"/>
                  </a:lnTo>
                  <a:lnTo>
                    <a:pt x="354901" y="327660"/>
                  </a:lnTo>
                  <a:lnTo>
                    <a:pt x="354330" y="327660"/>
                  </a:lnTo>
                  <a:lnTo>
                    <a:pt x="354799" y="326390"/>
                  </a:lnTo>
                  <a:lnTo>
                    <a:pt x="354901" y="327660"/>
                  </a:lnTo>
                  <a:lnTo>
                    <a:pt x="354901" y="233578"/>
                  </a:lnTo>
                  <a:lnTo>
                    <a:pt x="353974" y="241300"/>
                  </a:lnTo>
                  <a:lnTo>
                    <a:pt x="351574" y="252730"/>
                  </a:lnTo>
                  <a:lnTo>
                    <a:pt x="343268" y="261620"/>
                  </a:lnTo>
                  <a:lnTo>
                    <a:pt x="344627" y="266700"/>
                  </a:lnTo>
                  <a:lnTo>
                    <a:pt x="346494" y="271780"/>
                  </a:lnTo>
                  <a:lnTo>
                    <a:pt x="350062" y="275590"/>
                  </a:lnTo>
                  <a:lnTo>
                    <a:pt x="350354" y="275590"/>
                  </a:lnTo>
                  <a:lnTo>
                    <a:pt x="349973" y="276860"/>
                  </a:lnTo>
                  <a:lnTo>
                    <a:pt x="349885" y="278130"/>
                  </a:lnTo>
                  <a:lnTo>
                    <a:pt x="348246" y="278130"/>
                  </a:lnTo>
                  <a:lnTo>
                    <a:pt x="348246" y="364490"/>
                  </a:lnTo>
                  <a:lnTo>
                    <a:pt x="347243" y="364490"/>
                  </a:lnTo>
                  <a:lnTo>
                    <a:pt x="347129" y="363220"/>
                  </a:lnTo>
                  <a:lnTo>
                    <a:pt x="348081" y="363220"/>
                  </a:lnTo>
                  <a:lnTo>
                    <a:pt x="348246" y="364490"/>
                  </a:lnTo>
                  <a:lnTo>
                    <a:pt x="348246" y="278130"/>
                  </a:lnTo>
                  <a:lnTo>
                    <a:pt x="347954" y="278130"/>
                  </a:lnTo>
                  <a:lnTo>
                    <a:pt x="345884" y="279400"/>
                  </a:lnTo>
                  <a:lnTo>
                    <a:pt x="343865" y="280670"/>
                  </a:lnTo>
                  <a:lnTo>
                    <a:pt x="343725" y="281940"/>
                  </a:lnTo>
                  <a:lnTo>
                    <a:pt x="343395" y="283210"/>
                  </a:lnTo>
                  <a:lnTo>
                    <a:pt x="343674" y="285750"/>
                  </a:lnTo>
                  <a:lnTo>
                    <a:pt x="344233" y="287020"/>
                  </a:lnTo>
                  <a:lnTo>
                    <a:pt x="344678" y="288290"/>
                  </a:lnTo>
                  <a:lnTo>
                    <a:pt x="343916" y="288493"/>
                  </a:lnTo>
                  <a:lnTo>
                    <a:pt x="343916" y="294640"/>
                  </a:lnTo>
                  <a:lnTo>
                    <a:pt x="343357" y="294640"/>
                  </a:lnTo>
                  <a:lnTo>
                    <a:pt x="343357" y="298450"/>
                  </a:lnTo>
                  <a:lnTo>
                    <a:pt x="343090" y="299720"/>
                  </a:lnTo>
                  <a:lnTo>
                    <a:pt x="342633" y="298450"/>
                  </a:lnTo>
                  <a:lnTo>
                    <a:pt x="343357" y="298450"/>
                  </a:lnTo>
                  <a:lnTo>
                    <a:pt x="343357" y="294640"/>
                  </a:lnTo>
                  <a:lnTo>
                    <a:pt x="343204" y="294640"/>
                  </a:lnTo>
                  <a:lnTo>
                    <a:pt x="343306" y="293370"/>
                  </a:lnTo>
                  <a:lnTo>
                    <a:pt x="343916" y="294640"/>
                  </a:lnTo>
                  <a:lnTo>
                    <a:pt x="343916" y="288493"/>
                  </a:lnTo>
                  <a:lnTo>
                    <a:pt x="339712" y="289560"/>
                  </a:lnTo>
                  <a:lnTo>
                    <a:pt x="335013" y="295910"/>
                  </a:lnTo>
                  <a:lnTo>
                    <a:pt x="337705" y="300990"/>
                  </a:lnTo>
                  <a:lnTo>
                    <a:pt x="342303" y="306070"/>
                  </a:lnTo>
                  <a:lnTo>
                    <a:pt x="337578" y="316230"/>
                  </a:lnTo>
                  <a:lnTo>
                    <a:pt x="343319" y="323850"/>
                  </a:lnTo>
                  <a:lnTo>
                    <a:pt x="343268" y="326390"/>
                  </a:lnTo>
                  <a:lnTo>
                    <a:pt x="342912" y="327660"/>
                  </a:lnTo>
                  <a:lnTo>
                    <a:pt x="339267" y="334010"/>
                  </a:lnTo>
                  <a:lnTo>
                    <a:pt x="338086" y="340360"/>
                  </a:lnTo>
                  <a:lnTo>
                    <a:pt x="344233" y="345440"/>
                  </a:lnTo>
                  <a:lnTo>
                    <a:pt x="345186" y="346710"/>
                  </a:lnTo>
                  <a:lnTo>
                    <a:pt x="345922" y="349250"/>
                  </a:lnTo>
                  <a:lnTo>
                    <a:pt x="345363" y="350520"/>
                  </a:lnTo>
                  <a:lnTo>
                    <a:pt x="341947" y="353060"/>
                  </a:lnTo>
                  <a:lnTo>
                    <a:pt x="345160" y="359410"/>
                  </a:lnTo>
                  <a:lnTo>
                    <a:pt x="341642" y="363220"/>
                  </a:lnTo>
                  <a:lnTo>
                    <a:pt x="341985" y="364490"/>
                  </a:lnTo>
                  <a:lnTo>
                    <a:pt x="342049" y="365760"/>
                  </a:lnTo>
                  <a:lnTo>
                    <a:pt x="343369" y="367030"/>
                  </a:lnTo>
                  <a:lnTo>
                    <a:pt x="346468" y="369570"/>
                  </a:lnTo>
                  <a:lnTo>
                    <a:pt x="345821" y="373380"/>
                  </a:lnTo>
                  <a:lnTo>
                    <a:pt x="344665" y="374650"/>
                  </a:lnTo>
                  <a:lnTo>
                    <a:pt x="345351" y="375920"/>
                  </a:lnTo>
                  <a:lnTo>
                    <a:pt x="348030" y="382270"/>
                  </a:lnTo>
                  <a:lnTo>
                    <a:pt x="351243" y="387350"/>
                  </a:lnTo>
                  <a:lnTo>
                    <a:pt x="354317" y="392430"/>
                  </a:lnTo>
                  <a:lnTo>
                    <a:pt x="355701" y="391160"/>
                  </a:lnTo>
                  <a:lnTo>
                    <a:pt x="357962" y="391160"/>
                  </a:lnTo>
                  <a:lnTo>
                    <a:pt x="358952" y="392430"/>
                  </a:lnTo>
                  <a:lnTo>
                    <a:pt x="358838" y="393700"/>
                  </a:lnTo>
                  <a:lnTo>
                    <a:pt x="358330" y="396240"/>
                  </a:lnTo>
                  <a:lnTo>
                    <a:pt x="357454" y="400050"/>
                  </a:lnTo>
                  <a:lnTo>
                    <a:pt x="356895" y="402590"/>
                  </a:lnTo>
                  <a:lnTo>
                    <a:pt x="360667" y="403860"/>
                  </a:lnTo>
                  <a:lnTo>
                    <a:pt x="364998" y="403860"/>
                  </a:lnTo>
                  <a:lnTo>
                    <a:pt x="365760" y="408940"/>
                  </a:lnTo>
                  <a:lnTo>
                    <a:pt x="366001" y="408940"/>
                  </a:lnTo>
                  <a:lnTo>
                    <a:pt x="364617" y="412750"/>
                  </a:lnTo>
                  <a:lnTo>
                    <a:pt x="363334" y="415290"/>
                  </a:lnTo>
                  <a:lnTo>
                    <a:pt x="362013" y="419100"/>
                  </a:lnTo>
                  <a:lnTo>
                    <a:pt x="356247" y="417830"/>
                  </a:lnTo>
                  <a:lnTo>
                    <a:pt x="358736" y="420370"/>
                  </a:lnTo>
                  <a:lnTo>
                    <a:pt x="360070" y="421640"/>
                  </a:lnTo>
                  <a:lnTo>
                    <a:pt x="363461" y="424180"/>
                  </a:lnTo>
                  <a:lnTo>
                    <a:pt x="364680" y="425450"/>
                  </a:lnTo>
                  <a:lnTo>
                    <a:pt x="390093" y="463550"/>
                  </a:lnTo>
                  <a:lnTo>
                    <a:pt x="391845" y="466090"/>
                  </a:lnTo>
                  <a:lnTo>
                    <a:pt x="393712" y="467360"/>
                  </a:lnTo>
                  <a:lnTo>
                    <a:pt x="397510" y="477520"/>
                  </a:lnTo>
                  <a:lnTo>
                    <a:pt x="398310" y="486410"/>
                  </a:lnTo>
                  <a:lnTo>
                    <a:pt x="401040" y="488950"/>
                  </a:lnTo>
                  <a:lnTo>
                    <a:pt x="402869" y="492760"/>
                  </a:lnTo>
                  <a:lnTo>
                    <a:pt x="403834" y="491490"/>
                  </a:lnTo>
                  <a:lnTo>
                    <a:pt x="404202" y="490220"/>
                  </a:lnTo>
                  <a:lnTo>
                    <a:pt x="406019" y="490220"/>
                  </a:lnTo>
                  <a:lnTo>
                    <a:pt x="407847" y="488950"/>
                  </a:lnTo>
                  <a:lnTo>
                    <a:pt x="408952" y="491490"/>
                  </a:lnTo>
                  <a:lnTo>
                    <a:pt x="409752" y="492760"/>
                  </a:lnTo>
                  <a:lnTo>
                    <a:pt x="413854" y="499110"/>
                  </a:lnTo>
                  <a:lnTo>
                    <a:pt x="418655" y="504190"/>
                  </a:lnTo>
                  <a:lnTo>
                    <a:pt x="424713" y="508000"/>
                  </a:lnTo>
                  <a:lnTo>
                    <a:pt x="432549" y="509270"/>
                  </a:lnTo>
                  <a:lnTo>
                    <a:pt x="435419" y="509270"/>
                  </a:lnTo>
                  <a:lnTo>
                    <a:pt x="437184" y="511810"/>
                  </a:lnTo>
                  <a:lnTo>
                    <a:pt x="435711" y="515620"/>
                  </a:lnTo>
                  <a:lnTo>
                    <a:pt x="435457" y="516890"/>
                  </a:lnTo>
                  <a:lnTo>
                    <a:pt x="436308" y="518160"/>
                  </a:lnTo>
                  <a:lnTo>
                    <a:pt x="442442" y="518160"/>
                  </a:lnTo>
                  <a:lnTo>
                    <a:pt x="443153" y="528320"/>
                  </a:lnTo>
                  <a:lnTo>
                    <a:pt x="450011" y="525780"/>
                  </a:lnTo>
                  <a:lnTo>
                    <a:pt x="450405" y="525780"/>
                  </a:lnTo>
                  <a:lnTo>
                    <a:pt x="451472" y="527050"/>
                  </a:lnTo>
                  <a:lnTo>
                    <a:pt x="452120" y="528320"/>
                  </a:lnTo>
                  <a:lnTo>
                    <a:pt x="455714" y="533400"/>
                  </a:lnTo>
                  <a:lnTo>
                    <a:pt x="460756" y="537210"/>
                  </a:lnTo>
                  <a:lnTo>
                    <a:pt x="463257" y="547370"/>
                  </a:lnTo>
                  <a:lnTo>
                    <a:pt x="466610" y="549910"/>
                  </a:lnTo>
                  <a:lnTo>
                    <a:pt x="468896" y="552450"/>
                  </a:lnTo>
                  <a:lnTo>
                    <a:pt x="470166" y="552450"/>
                  </a:lnTo>
                  <a:lnTo>
                    <a:pt x="470408" y="553720"/>
                  </a:lnTo>
                  <a:lnTo>
                    <a:pt x="476478" y="551180"/>
                  </a:lnTo>
                  <a:lnTo>
                    <a:pt x="478802" y="551180"/>
                  </a:lnTo>
                  <a:lnTo>
                    <a:pt x="479742" y="548640"/>
                  </a:lnTo>
                  <a:lnTo>
                    <a:pt x="480898" y="546100"/>
                  </a:lnTo>
                  <a:lnTo>
                    <a:pt x="481406" y="543560"/>
                  </a:lnTo>
                  <a:lnTo>
                    <a:pt x="482041" y="539750"/>
                  </a:lnTo>
                  <a:lnTo>
                    <a:pt x="482168" y="538480"/>
                  </a:lnTo>
                  <a:lnTo>
                    <a:pt x="482307" y="537210"/>
                  </a:lnTo>
                  <a:lnTo>
                    <a:pt x="482333" y="532130"/>
                  </a:lnTo>
                  <a:lnTo>
                    <a:pt x="483946" y="529590"/>
                  </a:lnTo>
                  <a:lnTo>
                    <a:pt x="481672" y="525780"/>
                  </a:lnTo>
                  <a:lnTo>
                    <a:pt x="480644" y="528320"/>
                  </a:lnTo>
                  <a:lnTo>
                    <a:pt x="480237" y="530860"/>
                  </a:lnTo>
                  <a:lnTo>
                    <a:pt x="478269" y="533400"/>
                  </a:lnTo>
                  <a:lnTo>
                    <a:pt x="481088" y="537210"/>
                  </a:lnTo>
                  <a:lnTo>
                    <a:pt x="477227" y="538480"/>
                  </a:lnTo>
                  <a:lnTo>
                    <a:pt x="476288" y="537210"/>
                  </a:lnTo>
                  <a:lnTo>
                    <a:pt x="475348" y="535940"/>
                  </a:lnTo>
                  <a:lnTo>
                    <a:pt x="476478" y="530860"/>
                  </a:lnTo>
                  <a:lnTo>
                    <a:pt x="472389" y="528320"/>
                  </a:lnTo>
                  <a:lnTo>
                    <a:pt x="471728" y="528320"/>
                  </a:lnTo>
                  <a:lnTo>
                    <a:pt x="471424" y="527050"/>
                  </a:lnTo>
                  <a:lnTo>
                    <a:pt x="471462" y="525780"/>
                  </a:lnTo>
                  <a:lnTo>
                    <a:pt x="471614" y="523240"/>
                  </a:lnTo>
                  <a:lnTo>
                    <a:pt x="471817" y="521970"/>
                  </a:lnTo>
                  <a:lnTo>
                    <a:pt x="472020" y="520700"/>
                  </a:lnTo>
                  <a:lnTo>
                    <a:pt x="472363" y="518160"/>
                  </a:lnTo>
                  <a:lnTo>
                    <a:pt x="475208" y="518160"/>
                  </a:lnTo>
                  <a:lnTo>
                    <a:pt x="478193" y="519430"/>
                  </a:lnTo>
                  <a:lnTo>
                    <a:pt x="481050" y="516826"/>
                  </a:lnTo>
                  <a:lnTo>
                    <a:pt x="483831" y="514350"/>
                  </a:lnTo>
                  <a:lnTo>
                    <a:pt x="484619" y="513080"/>
                  </a:lnTo>
                  <a:lnTo>
                    <a:pt x="485419" y="511810"/>
                  </a:lnTo>
                  <a:lnTo>
                    <a:pt x="486676" y="499110"/>
                  </a:lnTo>
                  <a:lnTo>
                    <a:pt x="486956" y="495300"/>
                  </a:lnTo>
                  <a:lnTo>
                    <a:pt x="487248" y="491490"/>
                  </a:lnTo>
                  <a:lnTo>
                    <a:pt x="487476" y="488950"/>
                  </a:lnTo>
                  <a:lnTo>
                    <a:pt x="487946" y="483870"/>
                  </a:lnTo>
                  <a:lnTo>
                    <a:pt x="481774" y="481330"/>
                  </a:lnTo>
                  <a:lnTo>
                    <a:pt x="484098" y="476250"/>
                  </a:lnTo>
                  <a:lnTo>
                    <a:pt x="482803" y="474980"/>
                  </a:lnTo>
                  <a:lnTo>
                    <a:pt x="481520" y="473710"/>
                  </a:lnTo>
                  <a:lnTo>
                    <a:pt x="479679" y="471170"/>
                  </a:lnTo>
                  <a:lnTo>
                    <a:pt x="487870" y="468630"/>
                  </a:lnTo>
                  <a:lnTo>
                    <a:pt x="488099" y="467360"/>
                  </a:lnTo>
                  <a:lnTo>
                    <a:pt x="488340" y="466090"/>
                  </a:lnTo>
                  <a:lnTo>
                    <a:pt x="488810" y="463550"/>
                  </a:lnTo>
                  <a:lnTo>
                    <a:pt x="489762" y="458470"/>
                  </a:lnTo>
                  <a:lnTo>
                    <a:pt x="490105" y="454660"/>
                  </a:lnTo>
                  <a:lnTo>
                    <a:pt x="490804" y="447040"/>
                  </a:lnTo>
                  <a:lnTo>
                    <a:pt x="490969" y="444500"/>
                  </a:lnTo>
                  <a:lnTo>
                    <a:pt x="491223" y="440690"/>
                  </a:lnTo>
                  <a:lnTo>
                    <a:pt x="491553" y="435610"/>
                  </a:lnTo>
                  <a:lnTo>
                    <a:pt x="492620" y="424180"/>
                  </a:lnTo>
                  <a:lnTo>
                    <a:pt x="489927" y="420370"/>
                  </a:lnTo>
                  <a:lnTo>
                    <a:pt x="483933" y="420370"/>
                  </a:lnTo>
                  <a:lnTo>
                    <a:pt x="483984" y="419100"/>
                  </a:lnTo>
                  <a:lnTo>
                    <a:pt x="484162" y="415290"/>
                  </a:lnTo>
                  <a:lnTo>
                    <a:pt x="486130" y="415290"/>
                  </a:lnTo>
                  <a:lnTo>
                    <a:pt x="488048" y="416560"/>
                  </a:lnTo>
                  <a:lnTo>
                    <a:pt x="490283" y="416560"/>
                  </a:lnTo>
                  <a:lnTo>
                    <a:pt x="491705" y="415290"/>
                  </a:lnTo>
                  <a:lnTo>
                    <a:pt x="493141" y="414020"/>
                  </a:lnTo>
                  <a:lnTo>
                    <a:pt x="495325" y="411480"/>
                  </a:lnTo>
                  <a:lnTo>
                    <a:pt x="493991" y="403860"/>
                  </a:lnTo>
                  <a:lnTo>
                    <a:pt x="493903" y="402590"/>
                  </a:lnTo>
                  <a:lnTo>
                    <a:pt x="493814" y="401320"/>
                  </a:lnTo>
                  <a:lnTo>
                    <a:pt x="493737" y="400050"/>
                  </a:lnTo>
                  <a:lnTo>
                    <a:pt x="497001" y="396240"/>
                  </a:lnTo>
                  <a:lnTo>
                    <a:pt x="497395" y="401320"/>
                  </a:lnTo>
                  <a:lnTo>
                    <a:pt x="498589" y="405130"/>
                  </a:lnTo>
                  <a:lnTo>
                    <a:pt x="497801" y="408940"/>
                  </a:lnTo>
                  <a:lnTo>
                    <a:pt x="497217" y="416560"/>
                  </a:lnTo>
                  <a:lnTo>
                    <a:pt x="498322" y="422910"/>
                  </a:lnTo>
                  <a:lnTo>
                    <a:pt x="501040" y="427990"/>
                  </a:lnTo>
                  <a:lnTo>
                    <a:pt x="505244" y="433070"/>
                  </a:lnTo>
                  <a:lnTo>
                    <a:pt x="505688" y="433070"/>
                  </a:lnTo>
                  <a:lnTo>
                    <a:pt x="505637" y="434340"/>
                  </a:lnTo>
                  <a:lnTo>
                    <a:pt x="505993" y="435610"/>
                  </a:lnTo>
                  <a:lnTo>
                    <a:pt x="502132" y="435610"/>
                  </a:lnTo>
                  <a:lnTo>
                    <a:pt x="498894" y="436880"/>
                  </a:lnTo>
                  <a:lnTo>
                    <a:pt x="496366" y="438150"/>
                  </a:lnTo>
                  <a:lnTo>
                    <a:pt x="496290" y="445770"/>
                  </a:lnTo>
                  <a:lnTo>
                    <a:pt x="491832" y="450850"/>
                  </a:lnTo>
                  <a:lnTo>
                    <a:pt x="493915" y="455930"/>
                  </a:lnTo>
                  <a:lnTo>
                    <a:pt x="493471" y="462280"/>
                  </a:lnTo>
                  <a:lnTo>
                    <a:pt x="493369" y="466090"/>
                  </a:lnTo>
                  <a:lnTo>
                    <a:pt x="493725" y="473710"/>
                  </a:lnTo>
                  <a:lnTo>
                    <a:pt x="493814" y="476250"/>
                  </a:lnTo>
                  <a:lnTo>
                    <a:pt x="493890" y="482600"/>
                  </a:lnTo>
                  <a:lnTo>
                    <a:pt x="493268" y="490220"/>
                  </a:lnTo>
                  <a:lnTo>
                    <a:pt x="493102" y="490220"/>
                  </a:lnTo>
                  <a:lnTo>
                    <a:pt x="494233" y="491490"/>
                  </a:lnTo>
                  <a:lnTo>
                    <a:pt x="494741" y="492760"/>
                  </a:lnTo>
                  <a:lnTo>
                    <a:pt x="496938" y="492760"/>
                  </a:lnTo>
                  <a:lnTo>
                    <a:pt x="501878" y="491490"/>
                  </a:lnTo>
                  <a:lnTo>
                    <a:pt x="499986" y="494030"/>
                  </a:lnTo>
                  <a:lnTo>
                    <a:pt x="499071" y="496570"/>
                  </a:lnTo>
                  <a:lnTo>
                    <a:pt x="492620" y="500380"/>
                  </a:lnTo>
                  <a:lnTo>
                    <a:pt x="491159" y="504190"/>
                  </a:lnTo>
                  <a:lnTo>
                    <a:pt x="490702" y="516890"/>
                  </a:lnTo>
                  <a:lnTo>
                    <a:pt x="486295" y="524510"/>
                  </a:lnTo>
                  <a:lnTo>
                    <a:pt x="490118" y="532130"/>
                  </a:lnTo>
                  <a:lnTo>
                    <a:pt x="489559" y="533400"/>
                  </a:lnTo>
                  <a:lnTo>
                    <a:pt x="486397" y="541020"/>
                  </a:lnTo>
                  <a:lnTo>
                    <a:pt x="488416" y="548640"/>
                  </a:lnTo>
                  <a:lnTo>
                    <a:pt x="488365" y="556260"/>
                  </a:lnTo>
                  <a:lnTo>
                    <a:pt x="491299" y="556260"/>
                  </a:lnTo>
                  <a:lnTo>
                    <a:pt x="493623" y="554990"/>
                  </a:lnTo>
                  <a:lnTo>
                    <a:pt x="495300" y="553720"/>
                  </a:lnTo>
                  <a:lnTo>
                    <a:pt x="497344" y="552450"/>
                  </a:lnTo>
                  <a:lnTo>
                    <a:pt x="498792" y="549910"/>
                  </a:lnTo>
                  <a:lnTo>
                    <a:pt x="505523" y="542290"/>
                  </a:lnTo>
                  <a:lnTo>
                    <a:pt x="509765" y="537210"/>
                  </a:lnTo>
                  <a:lnTo>
                    <a:pt x="509866" y="527050"/>
                  </a:lnTo>
                  <a:lnTo>
                    <a:pt x="510349" y="524510"/>
                  </a:lnTo>
                  <a:lnTo>
                    <a:pt x="510616" y="523240"/>
                  </a:lnTo>
                  <a:lnTo>
                    <a:pt x="511479" y="518160"/>
                  </a:lnTo>
                  <a:lnTo>
                    <a:pt x="511975" y="514350"/>
                  </a:lnTo>
                  <a:lnTo>
                    <a:pt x="513905" y="515620"/>
                  </a:lnTo>
                  <a:lnTo>
                    <a:pt x="516953" y="516826"/>
                  </a:lnTo>
                  <a:lnTo>
                    <a:pt x="517105" y="516826"/>
                  </a:lnTo>
                  <a:lnTo>
                    <a:pt x="544258" y="516826"/>
                  </a:lnTo>
                  <a:lnTo>
                    <a:pt x="544410" y="515620"/>
                  </a:lnTo>
                  <a:lnTo>
                    <a:pt x="544728" y="516890"/>
                  </a:lnTo>
                  <a:lnTo>
                    <a:pt x="545249" y="518160"/>
                  </a:lnTo>
                  <a:lnTo>
                    <a:pt x="544004" y="518160"/>
                  </a:lnTo>
                  <a:lnTo>
                    <a:pt x="544258" y="516890"/>
                  </a:lnTo>
                  <a:lnTo>
                    <a:pt x="517131" y="516890"/>
                  </a:lnTo>
                  <a:lnTo>
                    <a:pt x="516940" y="516890"/>
                  </a:lnTo>
                  <a:lnTo>
                    <a:pt x="514883" y="518160"/>
                  </a:lnTo>
                  <a:lnTo>
                    <a:pt x="510616" y="523240"/>
                  </a:lnTo>
                  <a:lnTo>
                    <a:pt x="515454" y="520700"/>
                  </a:lnTo>
                  <a:lnTo>
                    <a:pt x="517969" y="523240"/>
                  </a:lnTo>
                  <a:lnTo>
                    <a:pt x="517055" y="524510"/>
                  </a:lnTo>
                  <a:lnTo>
                    <a:pt x="515772" y="527050"/>
                  </a:lnTo>
                  <a:lnTo>
                    <a:pt x="515188" y="530860"/>
                  </a:lnTo>
                  <a:lnTo>
                    <a:pt x="517258" y="533400"/>
                  </a:lnTo>
                  <a:lnTo>
                    <a:pt x="517918" y="532130"/>
                  </a:lnTo>
                  <a:lnTo>
                    <a:pt x="522325" y="532130"/>
                  </a:lnTo>
                  <a:lnTo>
                    <a:pt x="526415" y="530860"/>
                  </a:lnTo>
                  <a:lnTo>
                    <a:pt x="529831" y="527050"/>
                  </a:lnTo>
                  <a:lnTo>
                    <a:pt x="532777" y="523240"/>
                  </a:lnTo>
                  <a:lnTo>
                    <a:pt x="536905" y="521970"/>
                  </a:lnTo>
                  <a:lnTo>
                    <a:pt x="538429" y="520700"/>
                  </a:lnTo>
                  <a:lnTo>
                    <a:pt x="541489" y="518160"/>
                  </a:lnTo>
                  <a:lnTo>
                    <a:pt x="542874" y="519430"/>
                  </a:lnTo>
                  <a:lnTo>
                    <a:pt x="543598" y="518604"/>
                  </a:lnTo>
                  <a:lnTo>
                    <a:pt x="542886" y="523240"/>
                  </a:lnTo>
                  <a:lnTo>
                    <a:pt x="539546" y="525780"/>
                  </a:lnTo>
                  <a:lnTo>
                    <a:pt x="530301" y="532130"/>
                  </a:lnTo>
                  <a:lnTo>
                    <a:pt x="524332" y="535940"/>
                  </a:lnTo>
                  <a:lnTo>
                    <a:pt x="515848" y="543560"/>
                  </a:lnTo>
                  <a:lnTo>
                    <a:pt x="513334" y="544830"/>
                  </a:lnTo>
                  <a:lnTo>
                    <a:pt x="513842" y="549910"/>
                  </a:lnTo>
                  <a:lnTo>
                    <a:pt x="517550" y="549910"/>
                  </a:lnTo>
                  <a:lnTo>
                    <a:pt x="520636" y="554990"/>
                  </a:lnTo>
                  <a:lnTo>
                    <a:pt x="525005" y="551180"/>
                  </a:lnTo>
                  <a:lnTo>
                    <a:pt x="524814" y="548640"/>
                  </a:lnTo>
                  <a:lnTo>
                    <a:pt x="524497" y="542290"/>
                  </a:lnTo>
                  <a:lnTo>
                    <a:pt x="528612" y="543560"/>
                  </a:lnTo>
                  <a:lnTo>
                    <a:pt x="531647" y="544830"/>
                  </a:lnTo>
                  <a:lnTo>
                    <a:pt x="534301" y="546100"/>
                  </a:lnTo>
                  <a:lnTo>
                    <a:pt x="539826" y="543560"/>
                  </a:lnTo>
                  <a:lnTo>
                    <a:pt x="539089" y="542290"/>
                  </a:lnTo>
                  <a:lnTo>
                    <a:pt x="536892" y="538480"/>
                  </a:lnTo>
                  <a:lnTo>
                    <a:pt x="540232" y="534670"/>
                  </a:lnTo>
                  <a:lnTo>
                    <a:pt x="543242" y="533400"/>
                  </a:lnTo>
                  <a:lnTo>
                    <a:pt x="546684" y="533400"/>
                  </a:lnTo>
                  <a:lnTo>
                    <a:pt x="552513" y="527050"/>
                  </a:lnTo>
                  <a:lnTo>
                    <a:pt x="556463" y="523240"/>
                  </a:lnTo>
                  <a:lnTo>
                    <a:pt x="560870" y="521970"/>
                  </a:lnTo>
                  <a:lnTo>
                    <a:pt x="565899" y="520700"/>
                  </a:lnTo>
                  <a:lnTo>
                    <a:pt x="566496" y="519430"/>
                  </a:lnTo>
                  <a:lnTo>
                    <a:pt x="552297" y="519430"/>
                  </a:lnTo>
                  <a:lnTo>
                    <a:pt x="548220" y="519430"/>
                  </a:lnTo>
                  <a:lnTo>
                    <a:pt x="547535" y="519430"/>
                  </a:lnTo>
                  <a:lnTo>
                    <a:pt x="546696" y="521970"/>
                  </a:lnTo>
                  <a:lnTo>
                    <a:pt x="546163" y="520700"/>
                  </a:lnTo>
                  <a:lnTo>
                    <a:pt x="545693" y="518350"/>
                  </a:lnTo>
                  <a:lnTo>
                    <a:pt x="547624" y="519176"/>
                  </a:lnTo>
                  <a:lnTo>
                    <a:pt x="548271" y="519176"/>
                  </a:lnTo>
                  <a:lnTo>
                    <a:pt x="551421" y="519176"/>
                  </a:lnTo>
                  <a:lnTo>
                    <a:pt x="548449" y="518299"/>
                  </a:lnTo>
                  <a:lnTo>
                    <a:pt x="548487" y="518160"/>
                  </a:lnTo>
                  <a:lnTo>
                    <a:pt x="548601" y="516509"/>
                  </a:lnTo>
                  <a:lnTo>
                    <a:pt x="548906" y="515620"/>
                  </a:lnTo>
                  <a:lnTo>
                    <a:pt x="550697" y="511810"/>
                  </a:lnTo>
                  <a:lnTo>
                    <a:pt x="551078" y="511810"/>
                  </a:lnTo>
                  <a:lnTo>
                    <a:pt x="556412" y="513080"/>
                  </a:lnTo>
                  <a:lnTo>
                    <a:pt x="556450" y="511810"/>
                  </a:lnTo>
                  <a:lnTo>
                    <a:pt x="556501" y="510540"/>
                  </a:lnTo>
                  <a:lnTo>
                    <a:pt x="556602" y="508000"/>
                  </a:lnTo>
                  <a:lnTo>
                    <a:pt x="560539" y="505460"/>
                  </a:lnTo>
                  <a:lnTo>
                    <a:pt x="564984" y="501650"/>
                  </a:lnTo>
                  <a:lnTo>
                    <a:pt x="566318" y="501650"/>
                  </a:lnTo>
                  <a:lnTo>
                    <a:pt x="566877" y="499110"/>
                  </a:lnTo>
                  <a:lnTo>
                    <a:pt x="568337" y="496570"/>
                  </a:lnTo>
                  <a:lnTo>
                    <a:pt x="571322" y="496570"/>
                  </a:lnTo>
                  <a:lnTo>
                    <a:pt x="580694" y="494030"/>
                  </a:lnTo>
                  <a:lnTo>
                    <a:pt x="578142" y="499110"/>
                  </a:lnTo>
                  <a:lnTo>
                    <a:pt x="585952" y="497840"/>
                  </a:lnTo>
                  <a:lnTo>
                    <a:pt x="587832" y="500380"/>
                  </a:lnTo>
                  <a:lnTo>
                    <a:pt x="587629" y="501650"/>
                  </a:lnTo>
                  <a:lnTo>
                    <a:pt x="581063" y="502920"/>
                  </a:lnTo>
                  <a:lnTo>
                    <a:pt x="578459" y="499110"/>
                  </a:lnTo>
                  <a:lnTo>
                    <a:pt x="574014" y="500380"/>
                  </a:lnTo>
                  <a:lnTo>
                    <a:pt x="575208" y="504190"/>
                  </a:lnTo>
                  <a:lnTo>
                    <a:pt x="576326" y="508000"/>
                  </a:lnTo>
                  <a:lnTo>
                    <a:pt x="570699" y="509270"/>
                  </a:lnTo>
                  <a:lnTo>
                    <a:pt x="565188" y="509270"/>
                  </a:lnTo>
                  <a:lnTo>
                    <a:pt x="559752" y="514350"/>
                  </a:lnTo>
                  <a:lnTo>
                    <a:pt x="557695" y="513080"/>
                  </a:lnTo>
                  <a:lnTo>
                    <a:pt x="556412" y="513080"/>
                  </a:lnTo>
                  <a:lnTo>
                    <a:pt x="556183" y="513080"/>
                  </a:lnTo>
                  <a:lnTo>
                    <a:pt x="554774" y="516890"/>
                  </a:lnTo>
                  <a:lnTo>
                    <a:pt x="552538" y="519176"/>
                  </a:lnTo>
                  <a:lnTo>
                    <a:pt x="566623" y="519176"/>
                  </a:lnTo>
                  <a:lnTo>
                    <a:pt x="568909" y="514350"/>
                  </a:lnTo>
                  <a:lnTo>
                    <a:pt x="576262" y="515620"/>
                  </a:lnTo>
                  <a:lnTo>
                    <a:pt x="577761" y="514350"/>
                  </a:lnTo>
                  <a:lnTo>
                    <a:pt x="580910" y="511810"/>
                  </a:lnTo>
                  <a:lnTo>
                    <a:pt x="582599" y="510540"/>
                  </a:lnTo>
                  <a:lnTo>
                    <a:pt x="587883" y="509270"/>
                  </a:lnTo>
                  <a:lnTo>
                    <a:pt x="589699" y="506730"/>
                  </a:lnTo>
                  <a:lnTo>
                    <a:pt x="590804" y="502920"/>
                  </a:lnTo>
                  <a:lnTo>
                    <a:pt x="591515" y="501650"/>
                  </a:lnTo>
                  <a:lnTo>
                    <a:pt x="592556" y="499110"/>
                  </a:lnTo>
                  <a:lnTo>
                    <a:pt x="593102" y="497840"/>
                  </a:lnTo>
                  <a:lnTo>
                    <a:pt x="593648" y="496570"/>
                  </a:lnTo>
                  <a:lnTo>
                    <a:pt x="603389" y="499110"/>
                  </a:lnTo>
                  <a:lnTo>
                    <a:pt x="605129" y="496570"/>
                  </a:lnTo>
                  <a:lnTo>
                    <a:pt x="606831" y="494030"/>
                  </a:lnTo>
                  <a:lnTo>
                    <a:pt x="608190" y="491490"/>
                  </a:lnTo>
                  <a:lnTo>
                    <a:pt x="609917" y="488950"/>
                  </a:lnTo>
                  <a:lnTo>
                    <a:pt x="610298" y="485140"/>
                  </a:lnTo>
                  <a:lnTo>
                    <a:pt x="608406" y="481330"/>
                  </a:lnTo>
                  <a:lnTo>
                    <a:pt x="606412" y="480060"/>
                  </a:lnTo>
                  <a:lnTo>
                    <a:pt x="603961" y="478790"/>
                  </a:lnTo>
                  <a:lnTo>
                    <a:pt x="599554" y="476250"/>
                  </a:lnTo>
                  <a:lnTo>
                    <a:pt x="598919" y="474980"/>
                  </a:lnTo>
                  <a:lnTo>
                    <a:pt x="598284" y="473710"/>
                  </a:lnTo>
                  <a:lnTo>
                    <a:pt x="599757" y="469900"/>
                  </a:lnTo>
                  <a:lnTo>
                    <a:pt x="600862" y="467360"/>
                  </a:lnTo>
                  <a:lnTo>
                    <a:pt x="602297" y="464820"/>
                  </a:lnTo>
                  <a:lnTo>
                    <a:pt x="603529" y="462280"/>
                  </a:lnTo>
                  <a:lnTo>
                    <a:pt x="605472" y="461010"/>
                  </a:lnTo>
                  <a:lnTo>
                    <a:pt x="607085" y="459740"/>
                  </a:lnTo>
                  <a:lnTo>
                    <a:pt x="608901" y="459740"/>
                  </a:lnTo>
                  <a:lnTo>
                    <a:pt x="609942" y="458470"/>
                  </a:lnTo>
                  <a:lnTo>
                    <a:pt x="610997" y="457200"/>
                  </a:lnTo>
                  <a:lnTo>
                    <a:pt x="618248" y="457200"/>
                  </a:lnTo>
                  <a:lnTo>
                    <a:pt x="621957" y="455930"/>
                  </a:lnTo>
                  <a:lnTo>
                    <a:pt x="622617" y="454660"/>
                  </a:lnTo>
                  <a:lnTo>
                    <a:pt x="623277" y="453390"/>
                  </a:lnTo>
                  <a:lnTo>
                    <a:pt x="624611" y="450850"/>
                  </a:lnTo>
                  <a:lnTo>
                    <a:pt x="625741" y="449580"/>
                  </a:lnTo>
                  <a:lnTo>
                    <a:pt x="627189" y="447040"/>
                  </a:lnTo>
                  <a:lnTo>
                    <a:pt x="628383" y="445770"/>
                  </a:lnTo>
                  <a:lnTo>
                    <a:pt x="627888" y="443230"/>
                  </a:lnTo>
                  <a:lnTo>
                    <a:pt x="627646" y="441960"/>
                  </a:lnTo>
                  <a:lnTo>
                    <a:pt x="626694" y="438150"/>
                  </a:lnTo>
                  <a:lnTo>
                    <a:pt x="626389" y="436880"/>
                  </a:lnTo>
                  <a:lnTo>
                    <a:pt x="623531" y="434340"/>
                  </a:lnTo>
                  <a:lnTo>
                    <a:pt x="622782" y="433070"/>
                  </a:lnTo>
                  <a:lnTo>
                    <a:pt x="622046" y="431800"/>
                  </a:lnTo>
                  <a:lnTo>
                    <a:pt x="623392" y="429260"/>
                  </a:lnTo>
                  <a:lnTo>
                    <a:pt x="624078" y="427990"/>
                  </a:lnTo>
                  <a:lnTo>
                    <a:pt x="624941" y="426720"/>
                  </a:lnTo>
                  <a:lnTo>
                    <a:pt x="625805" y="425450"/>
                  </a:lnTo>
                  <a:lnTo>
                    <a:pt x="626440" y="424180"/>
                  </a:lnTo>
                  <a:lnTo>
                    <a:pt x="627087" y="422910"/>
                  </a:lnTo>
                  <a:lnTo>
                    <a:pt x="631482" y="420370"/>
                  </a:lnTo>
                  <a:lnTo>
                    <a:pt x="636206" y="422910"/>
                  </a:lnTo>
                  <a:lnTo>
                    <a:pt x="639013" y="420370"/>
                  </a:lnTo>
                  <a:lnTo>
                    <a:pt x="640410" y="419100"/>
                  </a:lnTo>
                  <a:lnTo>
                    <a:pt x="641807" y="417830"/>
                  </a:lnTo>
                  <a:lnTo>
                    <a:pt x="643216" y="416560"/>
                  </a:lnTo>
                  <a:lnTo>
                    <a:pt x="648728" y="416560"/>
                  </a:lnTo>
                  <a:lnTo>
                    <a:pt x="648677" y="410210"/>
                  </a:lnTo>
                  <a:lnTo>
                    <a:pt x="647776" y="408940"/>
                  </a:lnTo>
                  <a:lnTo>
                    <a:pt x="646290" y="407670"/>
                  </a:lnTo>
                  <a:lnTo>
                    <a:pt x="645452" y="406400"/>
                  </a:lnTo>
                  <a:lnTo>
                    <a:pt x="644626" y="405130"/>
                  </a:lnTo>
                  <a:lnTo>
                    <a:pt x="643763" y="402590"/>
                  </a:lnTo>
                  <a:lnTo>
                    <a:pt x="643699" y="400050"/>
                  </a:lnTo>
                  <a:lnTo>
                    <a:pt x="643572" y="397510"/>
                  </a:lnTo>
                  <a:lnTo>
                    <a:pt x="646137" y="397510"/>
                  </a:lnTo>
                  <a:lnTo>
                    <a:pt x="648474" y="396240"/>
                  </a:lnTo>
                  <a:lnTo>
                    <a:pt x="650582" y="396240"/>
                  </a:lnTo>
                  <a:lnTo>
                    <a:pt x="650900" y="394970"/>
                  </a:lnTo>
                  <a:lnTo>
                    <a:pt x="651217" y="393700"/>
                  </a:lnTo>
                  <a:lnTo>
                    <a:pt x="651040" y="391160"/>
                  </a:lnTo>
                  <a:lnTo>
                    <a:pt x="650887" y="388620"/>
                  </a:lnTo>
                  <a:lnTo>
                    <a:pt x="650735" y="386080"/>
                  </a:lnTo>
                  <a:lnTo>
                    <a:pt x="652106" y="386080"/>
                  </a:lnTo>
                  <a:lnTo>
                    <a:pt x="654024" y="384810"/>
                  </a:lnTo>
                  <a:lnTo>
                    <a:pt x="656399" y="384810"/>
                  </a:lnTo>
                  <a:lnTo>
                    <a:pt x="656996" y="383540"/>
                  </a:lnTo>
                  <a:lnTo>
                    <a:pt x="657923" y="381000"/>
                  </a:lnTo>
                  <a:lnTo>
                    <a:pt x="655675" y="379730"/>
                  </a:lnTo>
                  <a:lnTo>
                    <a:pt x="650265" y="377190"/>
                  </a:lnTo>
                  <a:lnTo>
                    <a:pt x="646912" y="375920"/>
                  </a:lnTo>
                  <a:lnTo>
                    <a:pt x="641629" y="377190"/>
                  </a:lnTo>
                  <a:lnTo>
                    <a:pt x="640473" y="376351"/>
                  </a:lnTo>
                  <a:lnTo>
                    <a:pt x="640473" y="386080"/>
                  </a:lnTo>
                  <a:lnTo>
                    <a:pt x="639648" y="386080"/>
                  </a:lnTo>
                  <a:lnTo>
                    <a:pt x="640207" y="384810"/>
                  </a:lnTo>
                  <a:lnTo>
                    <a:pt x="640473" y="386080"/>
                  </a:lnTo>
                  <a:lnTo>
                    <a:pt x="640473" y="376351"/>
                  </a:lnTo>
                  <a:lnTo>
                    <a:pt x="639889" y="375920"/>
                  </a:lnTo>
                  <a:lnTo>
                    <a:pt x="638276" y="374650"/>
                  </a:lnTo>
                  <a:lnTo>
                    <a:pt x="638416" y="373380"/>
                  </a:lnTo>
                  <a:lnTo>
                    <a:pt x="638784" y="370840"/>
                  </a:lnTo>
                  <a:lnTo>
                    <a:pt x="642556" y="370840"/>
                  </a:lnTo>
                  <a:lnTo>
                    <a:pt x="644245" y="372110"/>
                  </a:lnTo>
                  <a:lnTo>
                    <a:pt x="645883" y="373380"/>
                  </a:lnTo>
                  <a:lnTo>
                    <a:pt x="647814" y="372110"/>
                  </a:lnTo>
                  <a:lnTo>
                    <a:pt x="650532" y="369570"/>
                  </a:lnTo>
                  <a:lnTo>
                    <a:pt x="653110" y="367030"/>
                  </a:lnTo>
                  <a:lnTo>
                    <a:pt x="655815" y="365760"/>
                  </a:lnTo>
                  <a:lnTo>
                    <a:pt x="655015" y="363220"/>
                  </a:lnTo>
                  <a:lnTo>
                    <a:pt x="653808" y="359410"/>
                  </a:lnTo>
                  <a:lnTo>
                    <a:pt x="659968" y="358140"/>
                  </a:lnTo>
                  <a:lnTo>
                    <a:pt x="661212" y="355600"/>
                  </a:lnTo>
                  <a:lnTo>
                    <a:pt x="661835" y="354330"/>
                  </a:lnTo>
                  <a:lnTo>
                    <a:pt x="660501" y="350520"/>
                  </a:lnTo>
                  <a:lnTo>
                    <a:pt x="659879" y="347980"/>
                  </a:lnTo>
                  <a:lnTo>
                    <a:pt x="654583" y="350520"/>
                  </a:lnTo>
                  <a:lnTo>
                    <a:pt x="653008" y="347980"/>
                  </a:lnTo>
                  <a:lnTo>
                    <a:pt x="652551" y="342900"/>
                  </a:lnTo>
                  <a:lnTo>
                    <a:pt x="652437" y="341630"/>
                  </a:lnTo>
                  <a:lnTo>
                    <a:pt x="661504" y="342900"/>
                  </a:lnTo>
                  <a:lnTo>
                    <a:pt x="661187" y="341630"/>
                  </a:lnTo>
                  <a:lnTo>
                    <a:pt x="659599" y="335280"/>
                  </a:lnTo>
                  <a:lnTo>
                    <a:pt x="661720" y="331470"/>
                  </a:lnTo>
                  <a:lnTo>
                    <a:pt x="663473" y="327660"/>
                  </a:lnTo>
                  <a:lnTo>
                    <a:pt x="664070" y="326390"/>
                  </a:lnTo>
                  <a:lnTo>
                    <a:pt x="664451" y="320040"/>
                  </a:lnTo>
                  <a:lnTo>
                    <a:pt x="660133" y="320040"/>
                  </a:lnTo>
                  <a:lnTo>
                    <a:pt x="657199" y="318770"/>
                  </a:lnTo>
                  <a:lnTo>
                    <a:pt x="658622" y="317500"/>
                  </a:lnTo>
                  <a:lnTo>
                    <a:pt x="661466" y="314960"/>
                  </a:lnTo>
                  <a:lnTo>
                    <a:pt x="665327" y="312420"/>
                  </a:lnTo>
                  <a:lnTo>
                    <a:pt x="652157" y="312420"/>
                  </a:lnTo>
                  <a:lnTo>
                    <a:pt x="652157" y="355600"/>
                  </a:lnTo>
                  <a:lnTo>
                    <a:pt x="650722" y="354330"/>
                  </a:lnTo>
                  <a:lnTo>
                    <a:pt x="652094" y="354330"/>
                  </a:lnTo>
                  <a:lnTo>
                    <a:pt x="652157" y="355600"/>
                  </a:lnTo>
                  <a:lnTo>
                    <a:pt x="652157" y="312420"/>
                  </a:lnTo>
                  <a:lnTo>
                    <a:pt x="651598" y="312420"/>
                  </a:lnTo>
                  <a:lnTo>
                    <a:pt x="651548" y="311150"/>
                  </a:lnTo>
                  <a:lnTo>
                    <a:pt x="662495" y="306070"/>
                  </a:lnTo>
                  <a:lnTo>
                    <a:pt x="662228" y="304800"/>
                  </a:lnTo>
                  <a:lnTo>
                    <a:pt x="661187" y="299720"/>
                  </a:lnTo>
                  <a:lnTo>
                    <a:pt x="660933" y="298450"/>
                  </a:lnTo>
                  <a:lnTo>
                    <a:pt x="660679" y="297180"/>
                  </a:lnTo>
                  <a:lnTo>
                    <a:pt x="660158" y="294640"/>
                  </a:lnTo>
                  <a:lnTo>
                    <a:pt x="664997" y="293370"/>
                  </a:lnTo>
                  <a:lnTo>
                    <a:pt x="667321" y="292100"/>
                  </a:lnTo>
                  <a:lnTo>
                    <a:pt x="667766" y="289560"/>
                  </a:lnTo>
                  <a:lnTo>
                    <a:pt x="668680" y="284480"/>
                  </a:lnTo>
                  <a:close/>
                </a:path>
                <a:path w="774065" h="1282700">
                  <a:moveTo>
                    <a:pt x="729615" y="581926"/>
                  </a:moveTo>
                  <a:lnTo>
                    <a:pt x="728980" y="582930"/>
                  </a:lnTo>
                  <a:lnTo>
                    <a:pt x="729259" y="583196"/>
                  </a:lnTo>
                  <a:lnTo>
                    <a:pt x="729615" y="581926"/>
                  </a:lnTo>
                  <a:close/>
                </a:path>
                <a:path w="774065" h="1282700">
                  <a:moveTo>
                    <a:pt x="774001" y="687336"/>
                  </a:moveTo>
                  <a:lnTo>
                    <a:pt x="771245" y="686066"/>
                  </a:lnTo>
                  <a:lnTo>
                    <a:pt x="768502" y="684796"/>
                  </a:lnTo>
                  <a:lnTo>
                    <a:pt x="765962" y="683755"/>
                  </a:lnTo>
                  <a:lnTo>
                    <a:pt x="765962" y="693686"/>
                  </a:lnTo>
                  <a:lnTo>
                    <a:pt x="761631" y="693686"/>
                  </a:lnTo>
                  <a:lnTo>
                    <a:pt x="759447" y="692416"/>
                  </a:lnTo>
                  <a:lnTo>
                    <a:pt x="755434" y="692416"/>
                  </a:lnTo>
                  <a:lnTo>
                    <a:pt x="753630" y="693686"/>
                  </a:lnTo>
                  <a:lnTo>
                    <a:pt x="751827" y="693686"/>
                  </a:lnTo>
                  <a:lnTo>
                    <a:pt x="751547" y="692416"/>
                  </a:lnTo>
                  <a:lnTo>
                    <a:pt x="751205" y="692416"/>
                  </a:lnTo>
                  <a:lnTo>
                    <a:pt x="750887" y="691146"/>
                  </a:lnTo>
                  <a:lnTo>
                    <a:pt x="752589" y="689876"/>
                  </a:lnTo>
                  <a:lnTo>
                    <a:pt x="754087" y="687336"/>
                  </a:lnTo>
                  <a:lnTo>
                    <a:pt x="760107" y="686066"/>
                  </a:lnTo>
                  <a:lnTo>
                    <a:pt x="761022" y="691146"/>
                  </a:lnTo>
                  <a:lnTo>
                    <a:pt x="765962" y="693686"/>
                  </a:lnTo>
                  <a:lnTo>
                    <a:pt x="765962" y="683755"/>
                  </a:lnTo>
                  <a:lnTo>
                    <a:pt x="762317" y="682256"/>
                  </a:lnTo>
                  <a:lnTo>
                    <a:pt x="756246" y="680986"/>
                  </a:lnTo>
                  <a:lnTo>
                    <a:pt x="744080" y="683526"/>
                  </a:lnTo>
                  <a:lnTo>
                    <a:pt x="723099" y="692416"/>
                  </a:lnTo>
                  <a:lnTo>
                    <a:pt x="702221" y="700036"/>
                  </a:lnTo>
                  <a:lnTo>
                    <a:pt x="697788" y="702576"/>
                  </a:lnTo>
                  <a:lnTo>
                    <a:pt x="693051" y="703846"/>
                  </a:lnTo>
                  <a:lnTo>
                    <a:pt x="688035" y="708926"/>
                  </a:lnTo>
                  <a:lnTo>
                    <a:pt x="693851" y="708926"/>
                  </a:lnTo>
                  <a:lnTo>
                    <a:pt x="697865" y="707656"/>
                  </a:lnTo>
                  <a:lnTo>
                    <a:pt x="701751" y="706386"/>
                  </a:lnTo>
                  <a:lnTo>
                    <a:pt x="703427" y="705116"/>
                  </a:lnTo>
                  <a:lnTo>
                    <a:pt x="705459" y="703846"/>
                  </a:lnTo>
                  <a:lnTo>
                    <a:pt x="707174" y="705116"/>
                  </a:lnTo>
                  <a:lnTo>
                    <a:pt x="712685" y="705116"/>
                  </a:lnTo>
                  <a:lnTo>
                    <a:pt x="714743" y="703846"/>
                  </a:lnTo>
                  <a:lnTo>
                    <a:pt x="716788" y="702576"/>
                  </a:lnTo>
                  <a:lnTo>
                    <a:pt x="720559" y="700036"/>
                  </a:lnTo>
                  <a:lnTo>
                    <a:pt x="725957" y="696226"/>
                  </a:lnTo>
                  <a:lnTo>
                    <a:pt x="731723" y="693686"/>
                  </a:lnTo>
                  <a:lnTo>
                    <a:pt x="737882" y="692416"/>
                  </a:lnTo>
                  <a:lnTo>
                    <a:pt x="744486" y="692416"/>
                  </a:lnTo>
                  <a:lnTo>
                    <a:pt x="743610" y="694956"/>
                  </a:lnTo>
                  <a:lnTo>
                    <a:pt x="742797" y="697496"/>
                  </a:lnTo>
                  <a:lnTo>
                    <a:pt x="742251" y="700036"/>
                  </a:lnTo>
                  <a:lnTo>
                    <a:pt x="740194" y="701306"/>
                  </a:lnTo>
                  <a:lnTo>
                    <a:pt x="737438" y="696226"/>
                  </a:lnTo>
                  <a:lnTo>
                    <a:pt x="735939" y="702576"/>
                  </a:lnTo>
                  <a:lnTo>
                    <a:pt x="733183" y="705116"/>
                  </a:lnTo>
                  <a:lnTo>
                    <a:pt x="727608" y="706386"/>
                  </a:lnTo>
                  <a:lnTo>
                    <a:pt x="723747" y="707656"/>
                  </a:lnTo>
                  <a:lnTo>
                    <a:pt x="717664" y="710196"/>
                  </a:lnTo>
                  <a:lnTo>
                    <a:pt x="715492" y="711466"/>
                  </a:lnTo>
                  <a:lnTo>
                    <a:pt x="716572" y="716546"/>
                  </a:lnTo>
                  <a:lnTo>
                    <a:pt x="718553" y="716546"/>
                  </a:lnTo>
                  <a:lnTo>
                    <a:pt x="723252" y="719086"/>
                  </a:lnTo>
                  <a:lnTo>
                    <a:pt x="723950" y="717816"/>
                  </a:lnTo>
                  <a:lnTo>
                    <a:pt x="725246" y="715276"/>
                  </a:lnTo>
                  <a:lnTo>
                    <a:pt x="726313" y="715276"/>
                  </a:lnTo>
                  <a:lnTo>
                    <a:pt x="725309" y="716546"/>
                  </a:lnTo>
                  <a:lnTo>
                    <a:pt x="723252" y="719086"/>
                  </a:lnTo>
                  <a:lnTo>
                    <a:pt x="727176" y="717816"/>
                  </a:lnTo>
                  <a:lnTo>
                    <a:pt x="729462" y="721626"/>
                  </a:lnTo>
                  <a:lnTo>
                    <a:pt x="737806" y="724166"/>
                  </a:lnTo>
                  <a:lnTo>
                    <a:pt x="753706" y="724166"/>
                  </a:lnTo>
                  <a:lnTo>
                    <a:pt x="758875" y="727976"/>
                  </a:lnTo>
                  <a:lnTo>
                    <a:pt x="771474" y="727976"/>
                  </a:lnTo>
                  <a:lnTo>
                    <a:pt x="774001" y="729246"/>
                  </a:lnTo>
                  <a:lnTo>
                    <a:pt x="774001" y="717816"/>
                  </a:lnTo>
                  <a:lnTo>
                    <a:pt x="774001" y="715276"/>
                  </a:lnTo>
                  <a:lnTo>
                    <a:pt x="774001" y="701306"/>
                  </a:lnTo>
                  <a:lnTo>
                    <a:pt x="774001" y="693686"/>
                  </a:lnTo>
                  <a:lnTo>
                    <a:pt x="774001" y="687336"/>
                  </a:lnTo>
                  <a:close/>
                </a:path>
                <a:path w="774065" h="1282700">
                  <a:moveTo>
                    <a:pt x="774001" y="566686"/>
                  </a:moveTo>
                  <a:lnTo>
                    <a:pt x="772744" y="566686"/>
                  </a:lnTo>
                  <a:lnTo>
                    <a:pt x="772744" y="672096"/>
                  </a:lnTo>
                  <a:lnTo>
                    <a:pt x="768019" y="673290"/>
                  </a:lnTo>
                  <a:lnTo>
                    <a:pt x="768997" y="672096"/>
                  </a:lnTo>
                  <a:lnTo>
                    <a:pt x="772744" y="672096"/>
                  </a:lnTo>
                  <a:lnTo>
                    <a:pt x="772744" y="566686"/>
                  </a:lnTo>
                  <a:lnTo>
                    <a:pt x="756107" y="566686"/>
                  </a:lnTo>
                  <a:lnTo>
                    <a:pt x="756107" y="579386"/>
                  </a:lnTo>
                  <a:lnTo>
                    <a:pt x="755954" y="580656"/>
                  </a:lnTo>
                  <a:lnTo>
                    <a:pt x="753935" y="580656"/>
                  </a:lnTo>
                  <a:lnTo>
                    <a:pt x="754303" y="579386"/>
                  </a:lnTo>
                  <a:lnTo>
                    <a:pt x="756107" y="579386"/>
                  </a:lnTo>
                  <a:lnTo>
                    <a:pt x="756107" y="566686"/>
                  </a:lnTo>
                  <a:lnTo>
                    <a:pt x="749223" y="566686"/>
                  </a:lnTo>
                  <a:lnTo>
                    <a:pt x="749223" y="589546"/>
                  </a:lnTo>
                  <a:lnTo>
                    <a:pt x="747788" y="590816"/>
                  </a:lnTo>
                  <a:lnTo>
                    <a:pt x="746836" y="590816"/>
                  </a:lnTo>
                  <a:lnTo>
                    <a:pt x="746836" y="595896"/>
                  </a:lnTo>
                  <a:lnTo>
                    <a:pt x="746328" y="597166"/>
                  </a:lnTo>
                  <a:lnTo>
                    <a:pt x="744461" y="597166"/>
                  </a:lnTo>
                  <a:lnTo>
                    <a:pt x="743953" y="595896"/>
                  </a:lnTo>
                  <a:lnTo>
                    <a:pt x="743051" y="595896"/>
                  </a:lnTo>
                  <a:lnTo>
                    <a:pt x="744169" y="594626"/>
                  </a:lnTo>
                  <a:lnTo>
                    <a:pt x="745921" y="594626"/>
                  </a:lnTo>
                  <a:lnTo>
                    <a:pt x="746836" y="595896"/>
                  </a:lnTo>
                  <a:lnTo>
                    <a:pt x="746836" y="590816"/>
                  </a:lnTo>
                  <a:lnTo>
                    <a:pt x="746417" y="590816"/>
                  </a:lnTo>
                  <a:lnTo>
                    <a:pt x="745032" y="589546"/>
                  </a:lnTo>
                  <a:lnTo>
                    <a:pt x="745451" y="587006"/>
                  </a:lnTo>
                  <a:lnTo>
                    <a:pt x="746302" y="585736"/>
                  </a:lnTo>
                  <a:lnTo>
                    <a:pt x="746798" y="584733"/>
                  </a:lnTo>
                  <a:lnTo>
                    <a:pt x="747509" y="585736"/>
                  </a:lnTo>
                  <a:lnTo>
                    <a:pt x="748576" y="587006"/>
                  </a:lnTo>
                  <a:lnTo>
                    <a:pt x="749223" y="589546"/>
                  </a:lnTo>
                  <a:lnTo>
                    <a:pt x="749223" y="566686"/>
                  </a:lnTo>
                  <a:lnTo>
                    <a:pt x="746607" y="566686"/>
                  </a:lnTo>
                  <a:lnTo>
                    <a:pt x="746607" y="584466"/>
                  </a:lnTo>
                  <a:lnTo>
                    <a:pt x="744778" y="584466"/>
                  </a:lnTo>
                  <a:lnTo>
                    <a:pt x="743394" y="583196"/>
                  </a:lnTo>
                  <a:lnTo>
                    <a:pt x="743064" y="581926"/>
                  </a:lnTo>
                  <a:lnTo>
                    <a:pt x="743851" y="581926"/>
                  </a:lnTo>
                  <a:lnTo>
                    <a:pt x="744918" y="583196"/>
                  </a:lnTo>
                  <a:lnTo>
                    <a:pt x="745731" y="583196"/>
                  </a:lnTo>
                  <a:lnTo>
                    <a:pt x="746607" y="584466"/>
                  </a:lnTo>
                  <a:lnTo>
                    <a:pt x="746607" y="566686"/>
                  </a:lnTo>
                  <a:lnTo>
                    <a:pt x="737730" y="566686"/>
                  </a:lnTo>
                  <a:lnTo>
                    <a:pt x="737730" y="581926"/>
                  </a:lnTo>
                  <a:lnTo>
                    <a:pt x="736257" y="588276"/>
                  </a:lnTo>
                  <a:lnTo>
                    <a:pt x="734745" y="594626"/>
                  </a:lnTo>
                  <a:lnTo>
                    <a:pt x="732243" y="595896"/>
                  </a:lnTo>
                  <a:lnTo>
                    <a:pt x="730338" y="595896"/>
                  </a:lnTo>
                  <a:lnTo>
                    <a:pt x="729830" y="589546"/>
                  </a:lnTo>
                  <a:lnTo>
                    <a:pt x="727202" y="585736"/>
                  </a:lnTo>
                  <a:lnTo>
                    <a:pt x="728814" y="583196"/>
                  </a:lnTo>
                  <a:lnTo>
                    <a:pt x="728980" y="582930"/>
                  </a:lnTo>
                  <a:lnTo>
                    <a:pt x="722477" y="576846"/>
                  </a:lnTo>
                  <a:lnTo>
                    <a:pt x="727024" y="575576"/>
                  </a:lnTo>
                  <a:lnTo>
                    <a:pt x="733983" y="575576"/>
                  </a:lnTo>
                  <a:lnTo>
                    <a:pt x="737730" y="581926"/>
                  </a:lnTo>
                  <a:lnTo>
                    <a:pt x="737730" y="566686"/>
                  </a:lnTo>
                  <a:lnTo>
                    <a:pt x="715467" y="566686"/>
                  </a:lnTo>
                  <a:lnTo>
                    <a:pt x="715467" y="581926"/>
                  </a:lnTo>
                  <a:lnTo>
                    <a:pt x="713803" y="583196"/>
                  </a:lnTo>
                  <a:lnTo>
                    <a:pt x="711225" y="583196"/>
                  </a:lnTo>
                  <a:lnTo>
                    <a:pt x="710145" y="581926"/>
                  </a:lnTo>
                  <a:lnTo>
                    <a:pt x="710399" y="580656"/>
                  </a:lnTo>
                  <a:lnTo>
                    <a:pt x="710641" y="580656"/>
                  </a:lnTo>
                  <a:lnTo>
                    <a:pt x="711885" y="579386"/>
                  </a:lnTo>
                  <a:lnTo>
                    <a:pt x="713422" y="579386"/>
                  </a:lnTo>
                  <a:lnTo>
                    <a:pt x="714108" y="580656"/>
                  </a:lnTo>
                  <a:lnTo>
                    <a:pt x="715467" y="581926"/>
                  </a:lnTo>
                  <a:lnTo>
                    <a:pt x="715467" y="566686"/>
                  </a:lnTo>
                  <a:lnTo>
                    <a:pt x="683387" y="566686"/>
                  </a:lnTo>
                  <a:lnTo>
                    <a:pt x="683387" y="607326"/>
                  </a:lnTo>
                  <a:lnTo>
                    <a:pt x="682993" y="608596"/>
                  </a:lnTo>
                  <a:lnTo>
                    <a:pt x="682142" y="608596"/>
                  </a:lnTo>
                  <a:lnTo>
                    <a:pt x="680935" y="607326"/>
                  </a:lnTo>
                  <a:lnTo>
                    <a:pt x="683387" y="607326"/>
                  </a:lnTo>
                  <a:lnTo>
                    <a:pt x="683387" y="566686"/>
                  </a:lnTo>
                  <a:lnTo>
                    <a:pt x="681634" y="566686"/>
                  </a:lnTo>
                  <a:lnTo>
                    <a:pt x="672058" y="566686"/>
                  </a:lnTo>
                  <a:lnTo>
                    <a:pt x="672058" y="607326"/>
                  </a:lnTo>
                  <a:lnTo>
                    <a:pt x="670318" y="607326"/>
                  </a:lnTo>
                  <a:lnTo>
                    <a:pt x="670941" y="606056"/>
                  </a:lnTo>
                  <a:lnTo>
                    <a:pt x="671245" y="604786"/>
                  </a:lnTo>
                  <a:lnTo>
                    <a:pt x="671537" y="606056"/>
                  </a:lnTo>
                  <a:lnTo>
                    <a:pt x="672058" y="607326"/>
                  </a:lnTo>
                  <a:lnTo>
                    <a:pt x="672058" y="566686"/>
                  </a:lnTo>
                  <a:lnTo>
                    <a:pt x="671461" y="566686"/>
                  </a:lnTo>
                  <a:lnTo>
                    <a:pt x="664756" y="567956"/>
                  </a:lnTo>
                  <a:lnTo>
                    <a:pt x="655027" y="575576"/>
                  </a:lnTo>
                  <a:lnTo>
                    <a:pt x="650240" y="576846"/>
                  </a:lnTo>
                  <a:lnTo>
                    <a:pt x="645947" y="578116"/>
                  </a:lnTo>
                  <a:lnTo>
                    <a:pt x="644207" y="579386"/>
                  </a:lnTo>
                  <a:lnTo>
                    <a:pt x="641781" y="579386"/>
                  </a:lnTo>
                  <a:lnTo>
                    <a:pt x="635939" y="584466"/>
                  </a:lnTo>
                  <a:lnTo>
                    <a:pt x="629869" y="587006"/>
                  </a:lnTo>
                  <a:lnTo>
                    <a:pt x="625322" y="589127"/>
                  </a:lnTo>
                  <a:lnTo>
                    <a:pt x="625322" y="618756"/>
                  </a:lnTo>
                  <a:lnTo>
                    <a:pt x="624332" y="618756"/>
                  </a:lnTo>
                  <a:lnTo>
                    <a:pt x="624141" y="617486"/>
                  </a:lnTo>
                  <a:lnTo>
                    <a:pt x="624547" y="617486"/>
                  </a:lnTo>
                  <a:lnTo>
                    <a:pt x="625322" y="618756"/>
                  </a:lnTo>
                  <a:lnTo>
                    <a:pt x="625322" y="589127"/>
                  </a:lnTo>
                  <a:lnTo>
                    <a:pt x="621677" y="590816"/>
                  </a:lnTo>
                  <a:lnTo>
                    <a:pt x="620026" y="592086"/>
                  </a:lnTo>
                  <a:lnTo>
                    <a:pt x="618299" y="593356"/>
                  </a:lnTo>
                  <a:lnTo>
                    <a:pt x="615416" y="595960"/>
                  </a:lnTo>
                  <a:lnTo>
                    <a:pt x="615416" y="645426"/>
                  </a:lnTo>
                  <a:lnTo>
                    <a:pt x="615416" y="646696"/>
                  </a:lnTo>
                  <a:lnTo>
                    <a:pt x="615340" y="647966"/>
                  </a:lnTo>
                  <a:lnTo>
                    <a:pt x="615378" y="646696"/>
                  </a:lnTo>
                  <a:lnTo>
                    <a:pt x="615416" y="645426"/>
                  </a:lnTo>
                  <a:lnTo>
                    <a:pt x="615416" y="595960"/>
                  </a:lnTo>
                  <a:lnTo>
                    <a:pt x="612673" y="598436"/>
                  </a:lnTo>
                  <a:lnTo>
                    <a:pt x="606894" y="602246"/>
                  </a:lnTo>
                  <a:lnTo>
                    <a:pt x="602919" y="605853"/>
                  </a:lnTo>
                  <a:lnTo>
                    <a:pt x="602919" y="628916"/>
                  </a:lnTo>
                  <a:lnTo>
                    <a:pt x="602754" y="630186"/>
                  </a:lnTo>
                  <a:lnTo>
                    <a:pt x="602043" y="628916"/>
                  </a:lnTo>
                  <a:lnTo>
                    <a:pt x="602919" y="628916"/>
                  </a:lnTo>
                  <a:lnTo>
                    <a:pt x="602919" y="605853"/>
                  </a:lnTo>
                  <a:lnTo>
                    <a:pt x="601294" y="607326"/>
                  </a:lnTo>
                  <a:lnTo>
                    <a:pt x="596252" y="612406"/>
                  </a:lnTo>
                  <a:lnTo>
                    <a:pt x="595388" y="613676"/>
                  </a:lnTo>
                  <a:lnTo>
                    <a:pt x="592162" y="613676"/>
                  </a:lnTo>
                  <a:lnTo>
                    <a:pt x="575157" y="639076"/>
                  </a:lnTo>
                  <a:lnTo>
                    <a:pt x="574509" y="639076"/>
                  </a:lnTo>
                  <a:lnTo>
                    <a:pt x="574128" y="640245"/>
                  </a:lnTo>
                  <a:lnTo>
                    <a:pt x="565924" y="639076"/>
                  </a:lnTo>
                  <a:lnTo>
                    <a:pt x="561136" y="644156"/>
                  </a:lnTo>
                  <a:lnTo>
                    <a:pt x="556869" y="653046"/>
                  </a:lnTo>
                  <a:lnTo>
                    <a:pt x="555371" y="656856"/>
                  </a:lnTo>
                  <a:lnTo>
                    <a:pt x="550545" y="664476"/>
                  </a:lnTo>
                  <a:lnTo>
                    <a:pt x="533692" y="697496"/>
                  </a:lnTo>
                  <a:lnTo>
                    <a:pt x="530618" y="703846"/>
                  </a:lnTo>
                  <a:lnTo>
                    <a:pt x="527024" y="711466"/>
                  </a:lnTo>
                  <a:lnTo>
                    <a:pt x="525983" y="720356"/>
                  </a:lnTo>
                  <a:lnTo>
                    <a:pt x="522287" y="735596"/>
                  </a:lnTo>
                  <a:lnTo>
                    <a:pt x="521754" y="743216"/>
                  </a:lnTo>
                  <a:lnTo>
                    <a:pt x="516305" y="757186"/>
                  </a:lnTo>
                  <a:lnTo>
                    <a:pt x="516077" y="764806"/>
                  </a:lnTo>
                  <a:lnTo>
                    <a:pt x="513994" y="771156"/>
                  </a:lnTo>
                  <a:lnTo>
                    <a:pt x="522058" y="769886"/>
                  </a:lnTo>
                  <a:lnTo>
                    <a:pt x="528904" y="768616"/>
                  </a:lnTo>
                  <a:lnTo>
                    <a:pt x="542556" y="762266"/>
                  </a:lnTo>
                  <a:lnTo>
                    <a:pt x="550037" y="759726"/>
                  </a:lnTo>
                  <a:lnTo>
                    <a:pt x="557187" y="757186"/>
                  </a:lnTo>
                  <a:lnTo>
                    <a:pt x="562584" y="754646"/>
                  </a:lnTo>
                  <a:lnTo>
                    <a:pt x="568147" y="753376"/>
                  </a:lnTo>
                  <a:lnTo>
                    <a:pt x="573201" y="750836"/>
                  </a:lnTo>
                  <a:lnTo>
                    <a:pt x="581774" y="745756"/>
                  </a:lnTo>
                  <a:lnTo>
                    <a:pt x="599579" y="740676"/>
                  </a:lnTo>
                  <a:lnTo>
                    <a:pt x="608863" y="738136"/>
                  </a:lnTo>
                  <a:lnTo>
                    <a:pt x="608469" y="738136"/>
                  </a:lnTo>
                  <a:lnTo>
                    <a:pt x="609968" y="736866"/>
                  </a:lnTo>
                  <a:lnTo>
                    <a:pt x="611085" y="734326"/>
                  </a:lnTo>
                  <a:lnTo>
                    <a:pt x="612965" y="733056"/>
                  </a:lnTo>
                  <a:lnTo>
                    <a:pt x="622007" y="727976"/>
                  </a:lnTo>
                  <a:lnTo>
                    <a:pt x="630872" y="722896"/>
                  </a:lnTo>
                  <a:lnTo>
                    <a:pt x="640130" y="719086"/>
                  </a:lnTo>
                  <a:lnTo>
                    <a:pt x="650303" y="716546"/>
                  </a:lnTo>
                  <a:lnTo>
                    <a:pt x="652513" y="716546"/>
                  </a:lnTo>
                  <a:lnTo>
                    <a:pt x="654710" y="715276"/>
                  </a:lnTo>
                  <a:lnTo>
                    <a:pt x="656856" y="714006"/>
                  </a:lnTo>
                  <a:lnTo>
                    <a:pt x="677189" y="706386"/>
                  </a:lnTo>
                  <a:lnTo>
                    <a:pt x="687298" y="701306"/>
                  </a:lnTo>
                  <a:lnTo>
                    <a:pt x="697141" y="696226"/>
                  </a:lnTo>
                  <a:lnTo>
                    <a:pt x="700786" y="694956"/>
                  </a:lnTo>
                  <a:lnTo>
                    <a:pt x="709053" y="692416"/>
                  </a:lnTo>
                  <a:lnTo>
                    <a:pt x="717042" y="691146"/>
                  </a:lnTo>
                  <a:lnTo>
                    <a:pt x="723734" y="686066"/>
                  </a:lnTo>
                  <a:lnTo>
                    <a:pt x="731202" y="682256"/>
                  </a:lnTo>
                  <a:lnTo>
                    <a:pt x="743521" y="679716"/>
                  </a:lnTo>
                  <a:lnTo>
                    <a:pt x="749782" y="679716"/>
                  </a:lnTo>
                  <a:lnTo>
                    <a:pt x="755840" y="677176"/>
                  </a:lnTo>
                  <a:lnTo>
                    <a:pt x="757910" y="675906"/>
                  </a:lnTo>
                  <a:lnTo>
                    <a:pt x="760082" y="674636"/>
                  </a:lnTo>
                  <a:lnTo>
                    <a:pt x="766064" y="674636"/>
                  </a:lnTo>
                  <a:lnTo>
                    <a:pt x="767600" y="673608"/>
                  </a:lnTo>
                  <a:lnTo>
                    <a:pt x="764654" y="679716"/>
                  </a:lnTo>
                  <a:lnTo>
                    <a:pt x="771867" y="680986"/>
                  </a:lnTo>
                  <a:lnTo>
                    <a:pt x="774001" y="682256"/>
                  </a:lnTo>
                  <a:lnTo>
                    <a:pt x="774001" y="672096"/>
                  </a:lnTo>
                  <a:lnTo>
                    <a:pt x="772985" y="672096"/>
                  </a:lnTo>
                  <a:lnTo>
                    <a:pt x="774001" y="670826"/>
                  </a:lnTo>
                  <a:lnTo>
                    <a:pt x="774001" y="575576"/>
                  </a:lnTo>
                  <a:lnTo>
                    <a:pt x="774001" y="566686"/>
                  </a:lnTo>
                  <a:close/>
                </a:path>
                <a:path w="774065" h="1282700">
                  <a:moveTo>
                    <a:pt x="774001" y="551446"/>
                  </a:moveTo>
                  <a:lnTo>
                    <a:pt x="771740" y="552043"/>
                  </a:lnTo>
                  <a:lnTo>
                    <a:pt x="771740" y="562876"/>
                  </a:lnTo>
                  <a:lnTo>
                    <a:pt x="771372" y="564146"/>
                  </a:lnTo>
                  <a:lnTo>
                    <a:pt x="770991" y="562876"/>
                  </a:lnTo>
                  <a:lnTo>
                    <a:pt x="771740" y="562876"/>
                  </a:lnTo>
                  <a:lnTo>
                    <a:pt x="771740" y="552043"/>
                  </a:lnTo>
                  <a:lnTo>
                    <a:pt x="769137" y="552716"/>
                  </a:lnTo>
                  <a:lnTo>
                    <a:pt x="757745" y="552716"/>
                  </a:lnTo>
                  <a:lnTo>
                    <a:pt x="753605" y="555256"/>
                  </a:lnTo>
                  <a:lnTo>
                    <a:pt x="749706" y="551446"/>
                  </a:lnTo>
                  <a:lnTo>
                    <a:pt x="748893" y="550176"/>
                  </a:lnTo>
                  <a:lnTo>
                    <a:pt x="746760" y="551446"/>
                  </a:lnTo>
                  <a:lnTo>
                    <a:pt x="745337" y="551446"/>
                  </a:lnTo>
                  <a:lnTo>
                    <a:pt x="740879" y="552716"/>
                  </a:lnTo>
                  <a:lnTo>
                    <a:pt x="736282" y="552716"/>
                  </a:lnTo>
                  <a:lnTo>
                    <a:pt x="731989" y="555256"/>
                  </a:lnTo>
                  <a:lnTo>
                    <a:pt x="728992" y="555256"/>
                  </a:lnTo>
                  <a:lnTo>
                    <a:pt x="725957" y="553986"/>
                  </a:lnTo>
                  <a:lnTo>
                    <a:pt x="723709" y="553986"/>
                  </a:lnTo>
                  <a:lnTo>
                    <a:pt x="717842" y="557796"/>
                  </a:lnTo>
                  <a:lnTo>
                    <a:pt x="713130" y="555256"/>
                  </a:lnTo>
                  <a:lnTo>
                    <a:pt x="708126" y="553986"/>
                  </a:lnTo>
                  <a:lnTo>
                    <a:pt x="702157" y="557796"/>
                  </a:lnTo>
                  <a:lnTo>
                    <a:pt x="695350" y="560336"/>
                  </a:lnTo>
                  <a:lnTo>
                    <a:pt x="688492" y="561606"/>
                  </a:lnTo>
                  <a:lnTo>
                    <a:pt x="682332" y="565416"/>
                  </a:lnTo>
                  <a:lnTo>
                    <a:pt x="774001" y="565416"/>
                  </a:lnTo>
                  <a:lnTo>
                    <a:pt x="774001" y="564146"/>
                  </a:lnTo>
                  <a:lnTo>
                    <a:pt x="774001" y="562876"/>
                  </a:lnTo>
                  <a:lnTo>
                    <a:pt x="774001" y="557796"/>
                  </a:lnTo>
                  <a:lnTo>
                    <a:pt x="774001" y="555256"/>
                  </a:lnTo>
                  <a:lnTo>
                    <a:pt x="774001" y="551446"/>
                  </a:lnTo>
                  <a:close/>
                </a:path>
              </a:pathLst>
            </a:custGeom>
            <a:solidFill>
              <a:srgbClr val="45AE3B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0591" y="3244343"/>
              <a:ext cx="249414" cy="1201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81444" y="2322004"/>
              <a:ext cx="678815" cy="1409700"/>
            </a:xfrm>
            <a:custGeom>
              <a:avLst/>
              <a:gdLst/>
              <a:ahLst/>
              <a:cxnLst/>
              <a:rect l="l" t="t" r="r" b="b"/>
              <a:pathLst>
                <a:path w="678815" h="1409700">
                  <a:moveTo>
                    <a:pt x="3898" y="863511"/>
                  </a:moveTo>
                  <a:lnTo>
                    <a:pt x="3175" y="862952"/>
                  </a:lnTo>
                  <a:lnTo>
                    <a:pt x="2184" y="862215"/>
                  </a:lnTo>
                  <a:lnTo>
                    <a:pt x="1371" y="862838"/>
                  </a:lnTo>
                  <a:lnTo>
                    <a:pt x="698" y="863663"/>
                  </a:lnTo>
                  <a:lnTo>
                    <a:pt x="0" y="864412"/>
                  </a:lnTo>
                  <a:lnTo>
                    <a:pt x="508" y="864831"/>
                  </a:lnTo>
                  <a:lnTo>
                    <a:pt x="1257" y="865720"/>
                  </a:lnTo>
                  <a:lnTo>
                    <a:pt x="2298" y="865047"/>
                  </a:lnTo>
                  <a:lnTo>
                    <a:pt x="3060" y="864260"/>
                  </a:lnTo>
                  <a:lnTo>
                    <a:pt x="3898" y="863511"/>
                  </a:lnTo>
                  <a:close/>
                </a:path>
                <a:path w="678815" h="1409700">
                  <a:moveTo>
                    <a:pt x="61988" y="890854"/>
                  </a:moveTo>
                  <a:lnTo>
                    <a:pt x="61823" y="889533"/>
                  </a:lnTo>
                  <a:lnTo>
                    <a:pt x="61912" y="890358"/>
                  </a:lnTo>
                  <a:lnTo>
                    <a:pt x="61988" y="890854"/>
                  </a:lnTo>
                  <a:close/>
                </a:path>
                <a:path w="678815" h="1409700">
                  <a:moveTo>
                    <a:pt x="344271" y="726948"/>
                  </a:moveTo>
                  <a:lnTo>
                    <a:pt x="336334" y="727100"/>
                  </a:lnTo>
                  <a:lnTo>
                    <a:pt x="340753" y="733374"/>
                  </a:lnTo>
                  <a:lnTo>
                    <a:pt x="342811" y="736244"/>
                  </a:lnTo>
                  <a:lnTo>
                    <a:pt x="341782" y="732751"/>
                  </a:lnTo>
                  <a:lnTo>
                    <a:pt x="344271" y="726948"/>
                  </a:lnTo>
                  <a:close/>
                </a:path>
                <a:path w="678815" h="1409700">
                  <a:moveTo>
                    <a:pt x="349986" y="1223378"/>
                  </a:moveTo>
                  <a:lnTo>
                    <a:pt x="348792" y="1221079"/>
                  </a:lnTo>
                  <a:lnTo>
                    <a:pt x="345579" y="1214564"/>
                  </a:lnTo>
                  <a:lnTo>
                    <a:pt x="345147" y="1218272"/>
                  </a:lnTo>
                  <a:lnTo>
                    <a:pt x="344716" y="1219911"/>
                  </a:lnTo>
                  <a:lnTo>
                    <a:pt x="344982" y="1224686"/>
                  </a:lnTo>
                  <a:lnTo>
                    <a:pt x="346710" y="1225245"/>
                  </a:lnTo>
                  <a:lnTo>
                    <a:pt x="349986" y="1223378"/>
                  </a:lnTo>
                  <a:close/>
                </a:path>
                <a:path w="678815" h="1409700">
                  <a:moveTo>
                    <a:pt x="368630" y="1187831"/>
                  </a:moveTo>
                  <a:lnTo>
                    <a:pt x="368388" y="1187284"/>
                  </a:lnTo>
                  <a:lnTo>
                    <a:pt x="368046" y="1186624"/>
                  </a:lnTo>
                  <a:lnTo>
                    <a:pt x="367792" y="1186116"/>
                  </a:lnTo>
                  <a:lnTo>
                    <a:pt x="368630" y="1187831"/>
                  </a:lnTo>
                  <a:close/>
                </a:path>
                <a:path w="678815" h="1409700">
                  <a:moveTo>
                    <a:pt x="369773" y="69761"/>
                  </a:moveTo>
                  <a:lnTo>
                    <a:pt x="369125" y="68630"/>
                  </a:lnTo>
                  <a:lnTo>
                    <a:pt x="368719" y="68059"/>
                  </a:lnTo>
                  <a:lnTo>
                    <a:pt x="368185" y="68364"/>
                  </a:lnTo>
                  <a:lnTo>
                    <a:pt x="367868" y="68503"/>
                  </a:lnTo>
                  <a:lnTo>
                    <a:pt x="368198" y="69024"/>
                  </a:lnTo>
                  <a:lnTo>
                    <a:pt x="368452" y="69596"/>
                  </a:lnTo>
                  <a:lnTo>
                    <a:pt x="368833" y="70053"/>
                  </a:lnTo>
                  <a:lnTo>
                    <a:pt x="369773" y="69761"/>
                  </a:lnTo>
                  <a:close/>
                </a:path>
                <a:path w="678815" h="1409700">
                  <a:moveTo>
                    <a:pt x="369824" y="845400"/>
                  </a:moveTo>
                  <a:lnTo>
                    <a:pt x="369760" y="845172"/>
                  </a:lnTo>
                  <a:lnTo>
                    <a:pt x="369366" y="845058"/>
                  </a:lnTo>
                  <a:lnTo>
                    <a:pt x="368985" y="844804"/>
                  </a:lnTo>
                  <a:lnTo>
                    <a:pt x="369455" y="846112"/>
                  </a:lnTo>
                  <a:lnTo>
                    <a:pt x="369824" y="845400"/>
                  </a:lnTo>
                  <a:close/>
                </a:path>
                <a:path w="678815" h="1409700">
                  <a:moveTo>
                    <a:pt x="392379" y="593839"/>
                  </a:moveTo>
                  <a:lnTo>
                    <a:pt x="392074" y="593280"/>
                  </a:lnTo>
                  <a:lnTo>
                    <a:pt x="391922" y="593077"/>
                  </a:lnTo>
                  <a:lnTo>
                    <a:pt x="391604" y="593496"/>
                  </a:lnTo>
                  <a:lnTo>
                    <a:pt x="391287" y="593979"/>
                  </a:lnTo>
                  <a:lnTo>
                    <a:pt x="390944" y="594423"/>
                  </a:lnTo>
                  <a:lnTo>
                    <a:pt x="391452" y="595210"/>
                  </a:lnTo>
                  <a:lnTo>
                    <a:pt x="391820" y="594702"/>
                  </a:lnTo>
                  <a:lnTo>
                    <a:pt x="392150" y="594321"/>
                  </a:lnTo>
                  <a:lnTo>
                    <a:pt x="392379" y="593839"/>
                  </a:lnTo>
                  <a:close/>
                </a:path>
                <a:path w="678815" h="1409700">
                  <a:moveTo>
                    <a:pt x="394868" y="99441"/>
                  </a:moveTo>
                  <a:lnTo>
                    <a:pt x="394817" y="98996"/>
                  </a:lnTo>
                  <a:lnTo>
                    <a:pt x="394677" y="98513"/>
                  </a:lnTo>
                  <a:lnTo>
                    <a:pt x="394373" y="98552"/>
                  </a:lnTo>
                  <a:lnTo>
                    <a:pt x="394055" y="98640"/>
                  </a:lnTo>
                  <a:lnTo>
                    <a:pt x="393763" y="98691"/>
                  </a:lnTo>
                  <a:lnTo>
                    <a:pt x="393877" y="99441"/>
                  </a:lnTo>
                  <a:lnTo>
                    <a:pt x="394042" y="99568"/>
                  </a:lnTo>
                  <a:lnTo>
                    <a:pt x="394868" y="99441"/>
                  </a:lnTo>
                  <a:close/>
                </a:path>
                <a:path w="678815" h="1409700">
                  <a:moveTo>
                    <a:pt x="395897" y="1042809"/>
                  </a:moveTo>
                  <a:lnTo>
                    <a:pt x="390385" y="1046226"/>
                  </a:lnTo>
                  <a:lnTo>
                    <a:pt x="383374" y="1047838"/>
                  </a:lnTo>
                  <a:lnTo>
                    <a:pt x="379755" y="1056055"/>
                  </a:lnTo>
                  <a:lnTo>
                    <a:pt x="386651" y="1051801"/>
                  </a:lnTo>
                  <a:lnTo>
                    <a:pt x="392887" y="1049375"/>
                  </a:lnTo>
                  <a:lnTo>
                    <a:pt x="395897" y="1042809"/>
                  </a:lnTo>
                  <a:close/>
                </a:path>
                <a:path w="678815" h="1409700">
                  <a:moveTo>
                    <a:pt x="397764" y="770712"/>
                  </a:moveTo>
                  <a:lnTo>
                    <a:pt x="397637" y="770318"/>
                  </a:lnTo>
                  <a:lnTo>
                    <a:pt x="397421" y="769505"/>
                  </a:lnTo>
                  <a:lnTo>
                    <a:pt x="396697" y="768832"/>
                  </a:lnTo>
                  <a:lnTo>
                    <a:pt x="396189" y="768070"/>
                  </a:lnTo>
                  <a:lnTo>
                    <a:pt x="395922" y="768756"/>
                  </a:lnTo>
                  <a:lnTo>
                    <a:pt x="395681" y="769429"/>
                  </a:lnTo>
                  <a:lnTo>
                    <a:pt x="395401" y="770077"/>
                  </a:lnTo>
                  <a:lnTo>
                    <a:pt x="395744" y="770699"/>
                  </a:lnTo>
                  <a:lnTo>
                    <a:pt x="396100" y="771271"/>
                  </a:lnTo>
                  <a:lnTo>
                    <a:pt x="396392" y="771944"/>
                  </a:lnTo>
                  <a:lnTo>
                    <a:pt x="396849" y="771385"/>
                  </a:lnTo>
                  <a:lnTo>
                    <a:pt x="397764" y="770712"/>
                  </a:lnTo>
                  <a:close/>
                </a:path>
                <a:path w="678815" h="1409700">
                  <a:moveTo>
                    <a:pt x="425831" y="1068895"/>
                  </a:moveTo>
                  <a:lnTo>
                    <a:pt x="425665" y="1068082"/>
                  </a:lnTo>
                  <a:lnTo>
                    <a:pt x="425373" y="1068057"/>
                  </a:lnTo>
                  <a:lnTo>
                    <a:pt x="425069" y="1068184"/>
                  </a:lnTo>
                  <a:lnTo>
                    <a:pt x="424713" y="1068222"/>
                  </a:lnTo>
                  <a:lnTo>
                    <a:pt x="424789" y="1068501"/>
                  </a:lnTo>
                  <a:lnTo>
                    <a:pt x="424891" y="1069009"/>
                  </a:lnTo>
                  <a:lnTo>
                    <a:pt x="425196" y="1069073"/>
                  </a:lnTo>
                  <a:lnTo>
                    <a:pt x="425500" y="1068920"/>
                  </a:lnTo>
                  <a:lnTo>
                    <a:pt x="425831" y="1068895"/>
                  </a:lnTo>
                  <a:close/>
                </a:path>
                <a:path w="678815" h="1409700">
                  <a:moveTo>
                    <a:pt x="427012" y="1021969"/>
                  </a:moveTo>
                  <a:lnTo>
                    <a:pt x="423659" y="1010958"/>
                  </a:lnTo>
                  <a:lnTo>
                    <a:pt x="420827" y="1003909"/>
                  </a:lnTo>
                  <a:lnTo>
                    <a:pt x="418249" y="996797"/>
                  </a:lnTo>
                  <a:lnTo>
                    <a:pt x="416547" y="996911"/>
                  </a:lnTo>
                  <a:lnTo>
                    <a:pt x="417182" y="1004824"/>
                  </a:lnTo>
                  <a:lnTo>
                    <a:pt x="417741" y="1012774"/>
                  </a:lnTo>
                  <a:lnTo>
                    <a:pt x="418630" y="1022134"/>
                  </a:lnTo>
                  <a:lnTo>
                    <a:pt x="419392" y="1023581"/>
                  </a:lnTo>
                  <a:lnTo>
                    <a:pt x="420077" y="1025245"/>
                  </a:lnTo>
                  <a:lnTo>
                    <a:pt x="420624" y="1025321"/>
                  </a:lnTo>
                  <a:lnTo>
                    <a:pt x="421474" y="1025804"/>
                  </a:lnTo>
                  <a:lnTo>
                    <a:pt x="424789" y="1024534"/>
                  </a:lnTo>
                  <a:lnTo>
                    <a:pt x="427012" y="1021969"/>
                  </a:lnTo>
                  <a:close/>
                </a:path>
                <a:path w="678815" h="1409700">
                  <a:moveTo>
                    <a:pt x="433870" y="1087501"/>
                  </a:moveTo>
                  <a:lnTo>
                    <a:pt x="429882" y="1082636"/>
                  </a:lnTo>
                  <a:lnTo>
                    <a:pt x="427456" y="1077379"/>
                  </a:lnTo>
                  <a:lnTo>
                    <a:pt x="426008" y="1083335"/>
                  </a:lnTo>
                  <a:lnTo>
                    <a:pt x="427316" y="1088796"/>
                  </a:lnTo>
                  <a:lnTo>
                    <a:pt x="430491" y="1096632"/>
                  </a:lnTo>
                  <a:lnTo>
                    <a:pt x="433870" y="1087501"/>
                  </a:lnTo>
                  <a:close/>
                </a:path>
                <a:path w="678815" h="1409700">
                  <a:moveTo>
                    <a:pt x="434606" y="1106716"/>
                  </a:moveTo>
                  <a:lnTo>
                    <a:pt x="431546" y="1097407"/>
                  </a:lnTo>
                  <a:lnTo>
                    <a:pt x="430110" y="1106716"/>
                  </a:lnTo>
                  <a:lnTo>
                    <a:pt x="430047" y="1106843"/>
                  </a:lnTo>
                  <a:lnTo>
                    <a:pt x="433387" y="1112685"/>
                  </a:lnTo>
                  <a:lnTo>
                    <a:pt x="434606" y="1106716"/>
                  </a:lnTo>
                  <a:close/>
                </a:path>
                <a:path w="678815" h="1409700">
                  <a:moveTo>
                    <a:pt x="435864" y="1128991"/>
                  </a:moveTo>
                  <a:lnTo>
                    <a:pt x="435597" y="1128649"/>
                  </a:lnTo>
                  <a:lnTo>
                    <a:pt x="435495" y="1128369"/>
                  </a:lnTo>
                  <a:lnTo>
                    <a:pt x="435279" y="1128585"/>
                  </a:lnTo>
                  <a:lnTo>
                    <a:pt x="435063" y="1128776"/>
                  </a:lnTo>
                  <a:lnTo>
                    <a:pt x="434809" y="1128979"/>
                  </a:lnTo>
                  <a:lnTo>
                    <a:pt x="434962" y="1129271"/>
                  </a:lnTo>
                  <a:lnTo>
                    <a:pt x="435063" y="1129576"/>
                  </a:lnTo>
                  <a:lnTo>
                    <a:pt x="435140" y="1129880"/>
                  </a:lnTo>
                  <a:lnTo>
                    <a:pt x="435356" y="1129665"/>
                  </a:lnTo>
                  <a:lnTo>
                    <a:pt x="435749" y="1129499"/>
                  </a:lnTo>
                  <a:lnTo>
                    <a:pt x="435787" y="1129220"/>
                  </a:lnTo>
                  <a:lnTo>
                    <a:pt x="435864" y="1128991"/>
                  </a:lnTo>
                  <a:close/>
                </a:path>
                <a:path w="678815" h="1409700">
                  <a:moveTo>
                    <a:pt x="436143" y="1123467"/>
                  </a:moveTo>
                  <a:lnTo>
                    <a:pt x="435952" y="1122756"/>
                  </a:lnTo>
                  <a:lnTo>
                    <a:pt x="435902" y="1121791"/>
                  </a:lnTo>
                  <a:lnTo>
                    <a:pt x="435470" y="1121460"/>
                  </a:lnTo>
                  <a:lnTo>
                    <a:pt x="435102" y="1121194"/>
                  </a:lnTo>
                  <a:lnTo>
                    <a:pt x="434149" y="1121727"/>
                  </a:lnTo>
                  <a:lnTo>
                    <a:pt x="433476" y="1121867"/>
                  </a:lnTo>
                  <a:lnTo>
                    <a:pt x="433666" y="1122489"/>
                  </a:lnTo>
                  <a:lnTo>
                    <a:pt x="433705" y="1123492"/>
                  </a:lnTo>
                  <a:lnTo>
                    <a:pt x="434136" y="1123708"/>
                  </a:lnTo>
                  <a:lnTo>
                    <a:pt x="434632" y="1124000"/>
                  </a:lnTo>
                  <a:lnTo>
                    <a:pt x="435457" y="1123594"/>
                  </a:lnTo>
                  <a:lnTo>
                    <a:pt x="436143" y="1123467"/>
                  </a:lnTo>
                  <a:close/>
                </a:path>
                <a:path w="678815" h="1409700">
                  <a:moveTo>
                    <a:pt x="438721" y="1141412"/>
                  </a:moveTo>
                  <a:lnTo>
                    <a:pt x="438569" y="1141018"/>
                  </a:lnTo>
                  <a:lnTo>
                    <a:pt x="438429" y="1140714"/>
                  </a:lnTo>
                  <a:lnTo>
                    <a:pt x="438188" y="1140955"/>
                  </a:lnTo>
                  <a:lnTo>
                    <a:pt x="437857" y="1141158"/>
                  </a:lnTo>
                  <a:lnTo>
                    <a:pt x="437781" y="1141437"/>
                  </a:lnTo>
                  <a:lnTo>
                    <a:pt x="437730" y="1141704"/>
                  </a:lnTo>
                  <a:lnTo>
                    <a:pt x="437934" y="1142085"/>
                  </a:lnTo>
                  <a:lnTo>
                    <a:pt x="438023" y="1142377"/>
                  </a:lnTo>
                  <a:lnTo>
                    <a:pt x="438251" y="1142161"/>
                  </a:lnTo>
                  <a:lnTo>
                    <a:pt x="438619" y="1141971"/>
                  </a:lnTo>
                  <a:lnTo>
                    <a:pt x="438696" y="1141704"/>
                  </a:lnTo>
                  <a:lnTo>
                    <a:pt x="438721" y="1141412"/>
                  </a:lnTo>
                  <a:close/>
                </a:path>
                <a:path w="678815" h="1409700">
                  <a:moveTo>
                    <a:pt x="447205" y="1180426"/>
                  </a:moveTo>
                  <a:lnTo>
                    <a:pt x="446074" y="1175004"/>
                  </a:lnTo>
                  <a:lnTo>
                    <a:pt x="444995" y="1169581"/>
                  </a:lnTo>
                  <a:lnTo>
                    <a:pt x="443852" y="1164183"/>
                  </a:lnTo>
                  <a:lnTo>
                    <a:pt x="444182" y="1169682"/>
                  </a:lnTo>
                  <a:lnTo>
                    <a:pt x="442531" y="1175854"/>
                  </a:lnTo>
                  <a:lnTo>
                    <a:pt x="447205" y="1180426"/>
                  </a:lnTo>
                  <a:close/>
                </a:path>
                <a:path w="678815" h="1409700">
                  <a:moveTo>
                    <a:pt x="447268" y="7772"/>
                  </a:moveTo>
                  <a:lnTo>
                    <a:pt x="445935" y="4305"/>
                  </a:lnTo>
                  <a:lnTo>
                    <a:pt x="444309" y="0"/>
                  </a:lnTo>
                  <a:lnTo>
                    <a:pt x="441921" y="1320"/>
                  </a:lnTo>
                  <a:lnTo>
                    <a:pt x="439610" y="1371"/>
                  </a:lnTo>
                  <a:lnTo>
                    <a:pt x="439216" y="4813"/>
                  </a:lnTo>
                  <a:lnTo>
                    <a:pt x="441325" y="5562"/>
                  </a:lnTo>
                  <a:lnTo>
                    <a:pt x="447268" y="7772"/>
                  </a:lnTo>
                  <a:close/>
                </a:path>
                <a:path w="678815" h="1409700">
                  <a:moveTo>
                    <a:pt x="451675" y="1044994"/>
                  </a:moveTo>
                  <a:lnTo>
                    <a:pt x="451231" y="1044181"/>
                  </a:lnTo>
                  <a:lnTo>
                    <a:pt x="450723" y="1044371"/>
                  </a:lnTo>
                  <a:lnTo>
                    <a:pt x="450253" y="1044676"/>
                  </a:lnTo>
                  <a:lnTo>
                    <a:pt x="449795" y="1044943"/>
                  </a:lnTo>
                  <a:lnTo>
                    <a:pt x="450253" y="1045768"/>
                  </a:lnTo>
                  <a:lnTo>
                    <a:pt x="450723" y="1045552"/>
                  </a:lnTo>
                  <a:lnTo>
                    <a:pt x="451675" y="1044994"/>
                  </a:lnTo>
                  <a:close/>
                </a:path>
                <a:path w="678815" h="1409700">
                  <a:moveTo>
                    <a:pt x="451853" y="19913"/>
                  </a:moveTo>
                  <a:lnTo>
                    <a:pt x="450189" y="21780"/>
                  </a:lnTo>
                  <a:lnTo>
                    <a:pt x="448005" y="22707"/>
                  </a:lnTo>
                  <a:lnTo>
                    <a:pt x="443572" y="20777"/>
                  </a:lnTo>
                  <a:lnTo>
                    <a:pt x="441985" y="21450"/>
                  </a:lnTo>
                  <a:lnTo>
                    <a:pt x="442061" y="24053"/>
                  </a:lnTo>
                  <a:lnTo>
                    <a:pt x="443344" y="24968"/>
                  </a:lnTo>
                  <a:lnTo>
                    <a:pt x="445541" y="25831"/>
                  </a:lnTo>
                  <a:lnTo>
                    <a:pt x="447052" y="25908"/>
                  </a:lnTo>
                  <a:lnTo>
                    <a:pt x="449389" y="26365"/>
                  </a:lnTo>
                  <a:lnTo>
                    <a:pt x="444754" y="32131"/>
                  </a:lnTo>
                  <a:lnTo>
                    <a:pt x="449567" y="30378"/>
                  </a:lnTo>
                  <a:lnTo>
                    <a:pt x="451662" y="30708"/>
                  </a:lnTo>
                  <a:lnTo>
                    <a:pt x="451662" y="30378"/>
                  </a:lnTo>
                  <a:lnTo>
                    <a:pt x="451802" y="22707"/>
                  </a:lnTo>
                  <a:lnTo>
                    <a:pt x="451853" y="19913"/>
                  </a:lnTo>
                  <a:close/>
                </a:path>
                <a:path w="678815" h="1409700">
                  <a:moveTo>
                    <a:pt x="451891" y="30746"/>
                  </a:moveTo>
                  <a:lnTo>
                    <a:pt x="451662" y="30708"/>
                  </a:lnTo>
                  <a:lnTo>
                    <a:pt x="451650" y="30988"/>
                  </a:lnTo>
                  <a:lnTo>
                    <a:pt x="451815" y="31203"/>
                  </a:lnTo>
                  <a:lnTo>
                    <a:pt x="451891" y="30746"/>
                  </a:lnTo>
                  <a:close/>
                </a:path>
                <a:path w="678815" h="1409700">
                  <a:moveTo>
                    <a:pt x="452107" y="19634"/>
                  </a:moveTo>
                  <a:lnTo>
                    <a:pt x="451866" y="19253"/>
                  </a:lnTo>
                  <a:lnTo>
                    <a:pt x="451853" y="19913"/>
                  </a:lnTo>
                  <a:lnTo>
                    <a:pt x="452107" y="19634"/>
                  </a:lnTo>
                  <a:close/>
                </a:path>
                <a:path w="678815" h="1409700">
                  <a:moveTo>
                    <a:pt x="452183" y="19507"/>
                  </a:moveTo>
                  <a:lnTo>
                    <a:pt x="451878" y="19253"/>
                  </a:lnTo>
                  <a:lnTo>
                    <a:pt x="452107" y="19634"/>
                  </a:lnTo>
                  <a:lnTo>
                    <a:pt x="452183" y="19507"/>
                  </a:lnTo>
                  <a:close/>
                </a:path>
                <a:path w="678815" h="1409700">
                  <a:moveTo>
                    <a:pt x="453707" y="33769"/>
                  </a:moveTo>
                  <a:lnTo>
                    <a:pt x="453034" y="32562"/>
                  </a:lnTo>
                  <a:lnTo>
                    <a:pt x="452259" y="31813"/>
                  </a:lnTo>
                  <a:lnTo>
                    <a:pt x="451815" y="31203"/>
                  </a:lnTo>
                  <a:lnTo>
                    <a:pt x="451713" y="31813"/>
                  </a:lnTo>
                  <a:lnTo>
                    <a:pt x="451510" y="32562"/>
                  </a:lnTo>
                  <a:lnTo>
                    <a:pt x="451523" y="34277"/>
                  </a:lnTo>
                  <a:lnTo>
                    <a:pt x="452412" y="34645"/>
                  </a:lnTo>
                  <a:lnTo>
                    <a:pt x="452856" y="35039"/>
                  </a:lnTo>
                  <a:lnTo>
                    <a:pt x="453136" y="34480"/>
                  </a:lnTo>
                  <a:lnTo>
                    <a:pt x="453707" y="33769"/>
                  </a:lnTo>
                  <a:close/>
                </a:path>
                <a:path w="678815" h="1409700">
                  <a:moveTo>
                    <a:pt x="453821" y="1272349"/>
                  </a:moveTo>
                  <a:lnTo>
                    <a:pt x="449351" y="1264627"/>
                  </a:lnTo>
                  <a:lnTo>
                    <a:pt x="443801" y="1257795"/>
                  </a:lnTo>
                  <a:lnTo>
                    <a:pt x="437807" y="1251216"/>
                  </a:lnTo>
                  <a:lnTo>
                    <a:pt x="432231" y="1244536"/>
                  </a:lnTo>
                  <a:lnTo>
                    <a:pt x="431673" y="1244866"/>
                  </a:lnTo>
                  <a:lnTo>
                    <a:pt x="431114" y="1245146"/>
                  </a:lnTo>
                  <a:lnTo>
                    <a:pt x="431761" y="1249108"/>
                  </a:lnTo>
                  <a:lnTo>
                    <a:pt x="436079" y="1251216"/>
                  </a:lnTo>
                  <a:lnTo>
                    <a:pt x="436981" y="1254353"/>
                  </a:lnTo>
                  <a:lnTo>
                    <a:pt x="439508" y="1263472"/>
                  </a:lnTo>
                  <a:lnTo>
                    <a:pt x="447192" y="1267307"/>
                  </a:lnTo>
                  <a:lnTo>
                    <a:pt x="453821" y="1272349"/>
                  </a:lnTo>
                  <a:close/>
                </a:path>
                <a:path w="678815" h="1409700">
                  <a:moveTo>
                    <a:pt x="455193" y="803021"/>
                  </a:moveTo>
                  <a:lnTo>
                    <a:pt x="454621" y="802906"/>
                  </a:lnTo>
                  <a:lnTo>
                    <a:pt x="453948" y="802551"/>
                  </a:lnTo>
                  <a:lnTo>
                    <a:pt x="452843" y="802513"/>
                  </a:lnTo>
                  <a:lnTo>
                    <a:pt x="452386" y="802957"/>
                  </a:lnTo>
                  <a:lnTo>
                    <a:pt x="451954" y="803186"/>
                  </a:lnTo>
                  <a:lnTo>
                    <a:pt x="452501" y="803325"/>
                  </a:lnTo>
                  <a:lnTo>
                    <a:pt x="453136" y="803706"/>
                  </a:lnTo>
                  <a:lnTo>
                    <a:pt x="453644" y="803605"/>
                  </a:lnTo>
                  <a:lnTo>
                    <a:pt x="454329" y="803541"/>
                  </a:lnTo>
                  <a:lnTo>
                    <a:pt x="454939" y="803122"/>
                  </a:lnTo>
                  <a:lnTo>
                    <a:pt x="455193" y="803021"/>
                  </a:lnTo>
                  <a:close/>
                </a:path>
                <a:path w="678815" h="1409700">
                  <a:moveTo>
                    <a:pt x="455574" y="802855"/>
                  </a:moveTo>
                  <a:lnTo>
                    <a:pt x="455193" y="803021"/>
                  </a:lnTo>
                  <a:lnTo>
                    <a:pt x="455345" y="803046"/>
                  </a:lnTo>
                  <a:lnTo>
                    <a:pt x="455574" y="802855"/>
                  </a:lnTo>
                  <a:close/>
                </a:path>
                <a:path w="678815" h="1409700">
                  <a:moveTo>
                    <a:pt x="455587" y="803757"/>
                  </a:moveTo>
                  <a:lnTo>
                    <a:pt x="455358" y="803757"/>
                  </a:lnTo>
                  <a:lnTo>
                    <a:pt x="455523" y="803833"/>
                  </a:lnTo>
                  <a:close/>
                </a:path>
                <a:path w="678815" h="1409700">
                  <a:moveTo>
                    <a:pt x="455726" y="1283411"/>
                  </a:moveTo>
                  <a:lnTo>
                    <a:pt x="455663" y="1282331"/>
                  </a:lnTo>
                  <a:lnTo>
                    <a:pt x="455714" y="1281023"/>
                  </a:lnTo>
                  <a:lnTo>
                    <a:pt x="454850" y="1281633"/>
                  </a:lnTo>
                  <a:lnTo>
                    <a:pt x="454101" y="1281938"/>
                  </a:lnTo>
                  <a:lnTo>
                    <a:pt x="453809" y="1282484"/>
                  </a:lnTo>
                  <a:lnTo>
                    <a:pt x="453529" y="1283093"/>
                  </a:lnTo>
                  <a:lnTo>
                    <a:pt x="453682" y="1283919"/>
                  </a:lnTo>
                  <a:lnTo>
                    <a:pt x="453618" y="1284655"/>
                  </a:lnTo>
                  <a:lnTo>
                    <a:pt x="454266" y="1284630"/>
                  </a:lnTo>
                  <a:lnTo>
                    <a:pt x="455460" y="1284668"/>
                  </a:lnTo>
                  <a:lnTo>
                    <a:pt x="455498" y="1284439"/>
                  </a:lnTo>
                  <a:lnTo>
                    <a:pt x="455726" y="1283411"/>
                  </a:lnTo>
                  <a:close/>
                </a:path>
                <a:path w="678815" h="1409700">
                  <a:moveTo>
                    <a:pt x="456412" y="20345"/>
                  </a:moveTo>
                  <a:lnTo>
                    <a:pt x="456285" y="19723"/>
                  </a:lnTo>
                  <a:lnTo>
                    <a:pt x="456387" y="18669"/>
                  </a:lnTo>
                  <a:lnTo>
                    <a:pt x="455231" y="17957"/>
                  </a:lnTo>
                  <a:lnTo>
                    <a:pt x="454152" y="17716"/>
                  </a:lnTo>
                  <a:lnTo>
                    <a:pt x="452793" y="17957"/>
                  </a:lnTo>
                  <a:lnTo>
                    <a:pt x="452488" y="18986"/>
                  </a:lnTo>
                  <a:lnTo>
                    <a:pt x="452183" y="19507"/>
                  </a:lnTo>
                  <a:lnTo>
                    <a:pt x="452475" y="19723"/>
                  </a:lnTo>
                  <a:lnTo>
                    <a:pt x="453009" y="20459"/>
                  </a:lnTo>
                  <a:lnTo>
                    <a:pt x="454533" y="20726"/>
                  </a:lnTo>
                  <a:lnTo>
                    <a:pt x="455510" y="20408"/>
                  </a:lnTo>
                  <a:lnTo>
                    <a:pt x="456412" y="20345"/>
                  </a:lnTo>
                  <a:close/>
                </a:path>
                <a:path w="678815" h="1409700">
                  <a:moveTo>
                    <a:pt x="461060" y="562216"/>
                  </a:moveTo>
                  <a:lnTo>
                    <a:pt x="461022" y="561975"/>
                  </a:lnTo>
                  <a:lnTo>
                    <a:pt x="461022" y="561708"/>
                  </a:lnTo>
                  <a:lnTo>
                    <a:pt x="460705" y="561492"/>
                  </a:lnTo>
                  <a:lnTo>
                    <a:pt x="460540" y="561225"/>
                  </a:lnTo>
                  <a:lnTo>
                    <a:pt x="460400" y="561467"/>
                  </a:lnTo>
                  <a:lnTo>
                    <a:pt x="460286" y="561708"/>
                  </a:lnTo>
                  <a:lnTo>
                    <a:pt x="460184" y="561962"/>
                  </a:lnTo>
                  <a:lnTo>
                    <a:pt x="460324" y="562216"/>
                  </a:lnTo>
                  <a:lnTo>
                    <a:pt x="460463" y="562495"/>
                  </a:lnTo>
                  <a:lnTo>
                    <a:pt x="460641" y="562762"/>
                  </a:lnTo>
                  <a:lnTo>
                    <a:pt x="460806" y="562470"/>
                  </a:lnTo>
                  <a:lnTo>
                    <a:pt x="461060" y="562216"/>
                  </a:lnTo>
                  <a:close/>
                </a:path>
                <a:path w="678815" h="1409700">
                  <a:moveTo>
                    <a:pt x="468642" y="1042720"/>
                  </a:moveTo>
                  <a:lnTo>
                    <a:pt x="467550" y="1042644"/>
                  </a:lnTo>
                  <a:lnTo>
                    <a:pt x="464553" y="1042314"/>
                  </a:lnTo>
                  <a:lnTo>
                    <a:pt x="464680" y="1043851"/>
                  </a:lnTo>
                  <a:lnTo>
                    <a:pt x="466217" y="1043444"/>
                  </a:lnTo>
                  <a:lnTo>
                    <a:pt x="468642" y="1042720"/>
                  </a:lnTo>
                  <a:close/>
                </a:path>
                <a:path w="678815" h="1409700">
                  <a:moveTo>
                    <a:pt x="469252" y="1042555"/>
                  </a:moveTo>
                  <a:lnTo>
                    <a:pt x="468642" y="1042720"/>
                  </a:lnTo>
                  <a:lnTo>
                    <a:pt x="469087" y="1042758"/>
                  </a:lnTo>
                  <a:lnTo>
                    <a:pt x="469252" y="1042555"/>
                  </a:lnTo>
                  <a:close/>
                </a:path>
                <a:path w="678815" h="1409700">
                  <a:moveTo>
                    <a:pt x="482384" y="52717"/>
                  </a:moveTo>
                  <a:lnTo>
                    <a:pt x="482193" y="52539"/>
                  </a:lnTo>
                  <a:lnTo>
                    <a:pt x="481660" y="52362"/>
                  </a:lnTo>
                  <a:lnTo>
                    <a:pt x="481368" y="52997"/>
                  </a:lnTo>
                  <a:lnTo>
                    <a:pt x="481863" y="53238"/>
                  </a:lnTo>
                  <a:lnTo>
                    <a:pt x="482104" y="53327"/>
                  </a:lnTo>
                  <a:lnTo>
                    <a:pt x="482384" y="52717"/>
                  </a:lnTo>
                  <a:close/>
                </a:path>
                <a:path w="678815" h="1409700">
                  <a:moveTo>
                    <a:pt x="490067" y="1340472"/>
                  </a:moveTo>
                  <a:lnTo>
                    <a:pt x="487362" y="1333842"/>
                  </a:lnTo>
                  <a:lnTo>
                    <a:pt x="483958" y="1327658"/>
                  </a:lnTo>
                  <a:lnTo>
                    <a:pt x="480923" y="1323416"/>
                  </a:lnTo>
                  <a:lnTo>
                    <a:pt x="480187" y="1322387"/>
                  </a:lnTo>
                  <a:lnTo>
                    <a:pt x="480263" y="1323416"/>
                  </a:lnTo>
                  <a:lnTo>
                    <a:pt x="480148" y="1322336"/>
                  </a:lnTo>
                  <a:lnTo>
                    <a:pt x="480123" y="1321816"/>
                  </a:lnTo>
                  <a:lnTo>
                    <a:pt x="479755" y="1321777"/>
                  </a:lnTo>
                  <a:lnTo>
                    <a:pt x="479056" y="1321714"/>
                  </a:lnTo>
                  <a:lnTo>
                    <a:pt x="477227" y="1321892"/>
                  </a:lnTo>
                  <a:lnTo>
                    <a:pt x="477024" y="1321460"/>
                  </a:lnTo>
                  <a:lnTo>
                    <a:pt x="475322" y="1317231"/>
                  </a:lnTo>
                  <a:lnTo>
                    <a:pt x="473494" y="1313002"/>
                  </a:lnTo>
                  <a:lnTo>
                    <a:pt x="473075" y="1311224"/>
                  </a:lnTo>
                  <a:lnTo>
                    <a:pt x="472490" y="1308671"/>
                  </a:lnTo>
                  <a:lnTo>
                    <a:pt x="471081" y="1302550"/>
                  </a:lnTo>
                  <a:lnTo>
                    <a:pt x="469836" y="1300048"/>
                  </a:lnTo>
                  <a:lnTo>
                    <a:pt x="469836" y="1308671"/>
                  </a:lnTo>
                  <a:lnTo>
                    <a:pt x="469773" y="1311224"/>
                  </a:lnTo>
                  <a:lnTo>
                    <a:pt x="469163" y="1310995"/>
                  </a:lnTo>
                  <a:lnTo>
                    <a:pt x="468363" y="1310944"/>
                  </a:lnTo>
                  <a:lnTo>
                    <a:pt x="468045" y="1310538"/>
                  </a:lnTo>
                  <a:lnTo>
                    <a:pt x="467779" y="1310119"/>
                  </a:lnTo>
                  <a:lnTo>
                    <a:pt x="467969" y="1309370"/>
                  </a:lnTo>
                  <a:lnTo>
                    <a:pt x="467995" y="1308735"/>
                  </a:lnTo>
                  <a:lnTo>
                    <a:pt x="469836" y="1308671"/>
                  </a:lnTo>
                  <a:lnTo>
                    <a:pt x="469836" y="1300048"/>
                  </a:lnTo>
                  <a:lnTo>
                    <a:pt x="468477" y="1297292"/>
                  </a:lnTo>
                  <a:lnTo>
                    <a:pt x="464248" y="1292237"/>
                  </a:lnTo>
                  <a:lnTo>
                    <a:pt x="460921" y="1296327"/>
                  </a:lnTo>
                  <a:lnTo>
                    <a:pt x="466280" y="1298714"/>
                  </a:lnTo>
                  <a:lnTo>
                    <a:pt x="465467" y="1301940"/>
                  </a:lnTo>
                  <a:lnTo>
                    <a:pt x="464464" y="1305534"/>
                  </a:lnTo>
                  <a:lnTo>
                    <a:pt x="462927" y="1311224"/>
                  </a:lnTo>
                  <a:lnTo>
                    <a:pt x="462381" y="1313205"/>
                  </a:lnTo>
                  <a:lnTo>
                    <a:pt x="463461" y="1315186"/>
                  </a:lnTo>
                  <a:lnTo>
                    <a:pt x="466178" y="1316316"/>
                  </a:lnTo>
                  <a:lnTo>
                    <a:pt x="467321" y="1319568"/>
                  </a:lnTo>
                  <a:lnTo>
                    <a:pt x="469239" y="1324800"/>
                  </a:lnTo>
                  <a:lnTo>
                    <a:pt x="472795" y="1330058"/>
                  </a:lnTo>
                  <a:lnTo>
                    <a:pt x="482282" y="1333842"/>
                  </a:lnTo>
                  <a:lnTo>
                    <a:pt x="483984" y="1336802"/>
                  </a:lnTo>
                  <a:lnTo>
                    <a:pt x="486143" y="1339926"/>
                  </a:lnTo>
                  <a:lnTo>
                    <a:pt x="486930" y="1341145"/>
                  </a:lnTo>
                  <a:lnTo>
                    <a:pt x="488086" y="1342351"/>
                  </a:lnTo>
                  <a:lnTo>
                    <a:pt x="490067" y="1340472"/>
                  </a:lnTo>
                  <a:close/>
                </a:path>
                <a:path w="678815" h="1409700">
                  <a:moveTo>
                    <a:pt x="508393" y="1348676"/>
                  </a:moveTo>
                  <a:lnTo>
                    <a:pt x="505574" y="1335544"/>
                  </a:lnTo>
                  <a:lnTo>
                    <a:pt x="503948" y="1332268"/>
                  </a:lnTo>
                  <a:lnTo>
                    <a:pt x="503847" y="1322933"/>
                  </a:lnTo>
                  <a:lnTo>
                    <a:pt x="501192" y="1317752"/>
                  </a:lnTo>
                  <a:lnTo>
                    <a:pt x="498792" y="1307896"/>
                  </a:lnTo>
                  <a:lnTo>
                    <a:pt x="495109" y="1304112"/>
                  </a:lnTo>
                  <a:lnTo>
                    <a:pt x="498513" y="1298448"/>
                  </a:lnTo>
                  <a:lnTo>
                    <a:pt x="497598" y="1296987"/>
                  </a:lnTo>
                  <a:lnTo>
                    <a:pt x="496443" y="1291399"/>
                  </a:lnTo>
                  <a:lnTo>
                    <a:pt x="493433" y="1287868"/>
                  </a:lnTo>
                  <a:lnTo>
                    <a:pt x="491159" y="1278801"/>
                  </a:lnTo>
                  <a:lnTo>
                    <a:pt x="486740" y="1275143"/>
                  </a:lnTo>
                  <a:lnTo>
                    <a:pt x="479158" y="1265580"/>
                  </a:lnTo>
                  <a:lnTo>
                    <a:pt x="482053" y="1262265"/>
                  </a:lnTo>
                  <a:lnTo>
                    <a:pt x="488213" y="1262392"/>
                  </a:lnTo>
                  <a:lnTo>
                    <a:pt x="487311" y="1256398"/>
                  </a:lnTo>
                  <a:lnTo>
                    <a:pt x="486194" y="1254582"/>
                  </a:lnTo>
                  <a:lnTo>
                    <a:pt x="482625" y="1254925"/>
                  </a:lnTo>
                  <a:lnTo>
                    <a:pt x="482625" y="1247787"/>
                  </a:lnTo>
                  <a:lnTo>
                    <a:pt x="480822" y="1244574"/>
                  </a:lnTo>
                  <a:lnTo>
                    <a:pt x="477939" y="1233525"/>
                  </a:lnTo>
                  <a:lnTo>
                    <a:pt x="474065" y="1227086"/>
                  </a:lnTo>
                  <a:lnTo>
                    <a:pt x="464997" y="1221943"/>
                  </a:lnTo>
                  <a:lnTo>
                    <a:pt x="461632" y="1220800"/>
                  </a:lnTo>
                  <a:lnTo>
                    <a:pt x="453720" y="1204658"/>
                  </a:lnTo>
                  <a:lnTo>
                    <a:pt x="464489" y="1234046"/>
                  </a:lnTo>
                  <a:lnTo>
                    <a:pt x="464400" y="1238123"/>
                  </a:lnTo>
                  <a:lnTo>
                    <a:pt x="467017" y="1239532"/>
                  </a:lnTo>
                  <a:lnTo>
                    <a:pt x="466369" y="1247114"/>
                  </a:lnTo>
                  <a:lnTo>
                    <a:pt x="471868" y="1253083"/>
                  </a:lnTo>
                  <a:lnTo>
                    <a:pt x="472592" y="1260957"/>
                  </a:lnTo>
                  <a:lnTo>
                    <a:pt x="471919" y="1261630"/>
                  </a:lnTo>
                  <a:lnTo>
                    <a:pt x="471398" y="1262557"/>
                  </a:lnTo>
                  <a:lnTo>
                    <a:pt x="464439" y="1261732"/>
                  </a:lnTo>
                  <a:lnTo>
                    <a:pt x="465226" y="1267790"/>
                  </a:lnTo>
                  <a:lnTo>
                    <a:pt x="464947" y="1273454"/>
                  </a:lnTo>
                  <a:lnTo>
                    <a:pt x="468693" y="1282420"/>
                  </a:lnTo>
                  <a:lnTo>
                    <a:pt x="470166" y="1286738"/>
                  </a:lnTo>
                  <a:lnTo>
                    <a:pt x="474332" y="1297076"/>
                  </a:lnTo>
                  <a:lnTo>
                    <a:pt x="476504" y="1303388"/>
                  </a:lnTo>
                  <a:lnTo>
                    <a:pt x="485736" y="1317828"/>
                  </a:lnTo>
                  <a:lnTo>
                    <a:pt x="504532" y="1345298"/>
                  </a:lnTo>
                  <a:lnTo>
                    <a:pt x="505714" y="1346085"/>
                  </a:lnTo>
                  <a:lnTo>
                    <a:pt x="508393" y="1348676"/>
                  </a:lnTo>
                  <a:close/>
                </a:path>
                <a:path w="678815" h="1409700">
                  <a:moveTo>
                    <a:pt x="508812" y="499872"/>
                  </a:moveTo>
                  <a:lnTo>
                    <a:pt x="508723" y="499287"/>
                  </a:lnTo>
                  <a:lnTo>
                    <a:pt x="508584" y="498703"/>
                  </a:lnTo>
                  <a:lnTo>
                    <a:pt x="508431" y="498157"/>
                  </a:lnTo>
                  <a:lnTo>
                    <a:pt x="507911" y="498271"/>
                  </a:lnTo>
                  <a:lnTo>
                    <a:pt x="507415" y="498424"/>
                  </a:lnTo>
                  <a:lnTo>
                    <a:pt x="506907" y="498563"/>
                  </a:lnTo>
                  <a:lnTo>
                    <a:pt x="507238" y="499059"/>
                  </a:lnTo>
                  <a:lnTo>
                    <a:pt x="507606" y="499592"/>
                  </a:lnTo>
                  <a:lnTo>
                    <a:pt x="507949" y="500126"/>
                  </a:lnTo>
                  <a:lnTo>
                    <a:pt x="508228" y="500011"/>
                  </a:lnTo>
                  <a:lnTo>
                    <a:pt x="508812" y="499872"/>
                  </a:lnTo>
                  <a:close/>
                </a:path>
                <a:path w="678815" h="1409700">
                  <a:moveTo>
                    <a:pt x="513422" y="764387"/>
                  </a:moveTo>
                  <a:lnTo>
                    <a:pt x="513041" y="764387"/>
                  </a:lnTo>
                  <a:lnTo>
                    <a:pt x="513308" y="764565"/>
                  </a:lnTo>
                  <a:lnTo>
                    <a:pt x="513422" y="764387"/>
                  </a:lnTo>
                  <a:close/>
                </a:path>
                <a:path w="678815" h="1409700">
                  <a:moveTo>
                    <a:pt x="531774" y="1376641"/>
                  </a:moveTo>
                  <a:lnTo>
                    <a:pt x="515632" y="1353489"/>
                  </a:lnTo>
                  <a:lnTo>
                    <a:pt x="511771" y="1358061"/>
                  </a:lnTo>
                  <a:lnTo>
                    <a:pt x="514692" y="1362354"/>
                  </a:lnTo>
                  <a:lnTo>
                    <a:pt x="522287" y="1366710"/>
                  </a:lnTo>
                  <a:lnTo>
                    <a:pt x="524179" y="1371511"/>
                  </a:lnTo>
                  <a:lnTo>
                    <a:pt x="527964" y="1376895"/>
                  </a:lnTo>
                  <a:lnTo>
                    <a:pt x="529615" y="1378762"/>
                  </a:lnTo>
                  <a:lnTo>
                    <a:pt x="531774" y="1376641"/>
                  </a:lnTo>
                  <a:close/>
                </a:path>
                <a:path w="678815" h="1409700">
                  <a:moveTo>
                    <a:pt x="533806" y="454621"/>
                  </a:moveTo>
                  <a:lnTo>
                    <a:pt x="533057" y="453936"/>
                  </a:lnTo>
                  <a:lnTo>
                    <a:pt x="532790" y="454761"/>
                  </a:lnTo>
                  <a:lnTo>
                    <a:pt x="533806" y="454621"/>
                  </a:lnTo>
                  <a:close/>
                </a:path>
                <a:path w="678815" h="1409700">
                  <a:moveTo>
                    <a:pt x="536219" y="1382547"/>
                  </a:moveTo>
                  <a:lnTo>
                    <a:pt x="535609" y="1382191"/>
                  </a:lnTo>
                  <a:lnTo>
                    <a:pt x="535457" y="1382433"/>
                  </a:lnTo>
                  <a:lnTo>
                    <a:pt x="535241" y="1382953"/>
                  </a:lnTo>
                  <a:lnTo>
                    <a:pt x="535863" y="1383322"/>
                  </a:lnTo>
                  <a:lnTo>
                    <a:pt x="536003" y="1383080"/>
                  </a:lnTo>
                  <a:lnTo>
                    <a:pt x="536130" y="1382953"/>
                  </a:lnTo>
                  <a:lnTo>
                    <a:pt x="536219" y="1382547"/>
                  </a:lnTo>
                  <a:close/>
                </a:path>
                <a:path w="678815" h="1409700">
                  <a:moveTo>
                    <a:pt x="538695" y="464870"/>
                  </a:moveTo>
                  <a:lnTo>
                    <a:pt x="538111" y="462813"/>
                  </a:lnTo>
                  <a:lnTo>
                    <a:pt x="537197" y="463346"/>
                  </a:lnTo>
                  <a:lnTo>
                    <a:pt x="538695" y="464870"/>
                  </a:lnTo>
                  <a:close/>
                </a:path>
                <a:path w="678815" h="1409700">
                  <a:moveTo>
                    <a:pt x="538695" y="464870"/>
                  </a:moveTo>
                  <a:lnTo>
                    <a:pt x="536105" y="464134"/>
                  </a:lnTo>
                  <a:lnTo>
                    <a:pt x="533514" y="463461"/>
                  </a:lnTo>
                  <a:lnTo>
                    <a:pt x="530948" y="462737"/>
                  </a:lnTo>
                  <a:lnTo>
                    <a:pt x="532257" y="464007"/>
                  </a:lnTo>
                  <a:lnTo>
                    <a:pt x="533501" y="465315"/>
                  </a:lnTo>
                  <a:lnTo>
                    <a:pt x="537095" y="468591"/>
                  </a:lnTo>
                  <a:lnTo>
                    <a:pt x="538695" y="464870"/>
                  </a:lnTo>
                  <a:close/>
                </a:path>
                <a:path w="678815" h="1409700">
                  <a:moveTo>
                    <a:pt x="540791" y="461238"/>
                  </a:moveTo>
                  <a:lnTo>
                    <a:pt x="536905" y="458406"/>
                  </a:lnTo>
                  <a:lnTo>
                    <a:pt x="538111" y="462813"/>
                  </a:lnTo>
                  <a:lnTo>
                    <a:pt x="540791" y="461238"/>
                  </a:lnTo>
                  <a:close/>
                </a:path>
                <a:path w="678815" h="1409700">
                  <a:moveTo>
                    <a:pt x="542213" y="454494"/>
                  </a:moveTo>
                  <a:lnTo>
                    <a:pt x="541718" y="454253"/>
                  </a:lnTo>
                  <a:lnTo>
                    <a:pt x="541528" y="454126"/>
                  </a:lnTo>
                  <a:lnTo>
                    <a:pt x="541108" y="454990"/>
                  </a:lnTo>
                  <a:lnTo>
                    <a:pt x="541807" y="455269"/>
                  </a:lnTo>
                  <a:lnTo>
                    <a:pt x="542010" y="455066"/>
                  </a:lnTo>
                  <a:lnTo>
                    <a:pt x="542188" y="454761"/>
                  </a:lnTo>
                  <a:lnTo>
                    <a:pt x="542213" y="454494"/>
                  </a:lnTo>
                  <a:close/>
                </a:path>
                <a:path w="678815" h="1409700">
                  <a:moveTo>
                    <a:pt x="547204" y="1114983"/>
                  </a:moveTo>
                  <a:lnTo>
                    <a:pt x="539851" y="1114755"/>
                  </a:lnTo>
                  <a:lnTo>
                    <a:pt x="542137" y="1115148"/>
                  </a:lnTo>
                  <a:lnTo>
                    <a:pt x="544614" y="1115618"/>
                  </a:lnTo>
                  <a:lnTo>
                    <a:pt x="547116" y="1116063"/>
                  </a:lnTo>
                  <a:lnTo>
                    <a:pt x="547204" y="1114983"/>
                  </a:lnTo>
                  <a:close/>
                </a:path>
                <a:path w="678815" h="1409700">
                  <a:moveTo>
                    <a:pt x="564781" y="1409242"/>
                  </a:moveTo>
                  <a:lnTo>
                    <a:pt x="560539" y="1405229"/>
                  </a:lnTo>
                  <a:lnTo>
                    <a:pt x="556933" y="1401927"/>
                  </a:lnTo>
                  <a:lnTo>
                    <a:pt x="550049" y="1395133"/>
                  </a:lnTo>
                  <a:lnTo>
                    <a:pt x="546722" y="1391627"/>
                  </a:lnTo>
                  <a:lnTo>
                    <a:pt x="542175" y="1386992"/>
                  </a:lnTo>
                  <a:lnTo>
                    <a:pt x="545465" y="1396466"/>
                  </a:lnTo>
                  <a:lnTo>
                    <a:pt x="548335" y="1400048"/>
                  </a:lnTo>
                  <a:lnTo>
                    <a:pt x="556831" y="1408239"/>
                  </a:lnTo>
                  <a:lnTo>
                    <a:pt x="560006" y="1408950"/>
                  </a:lnTo>
                  <a:lnTo>
                    <a:pt x="564781" y="1409242"/>
                  </a:lnTo>
                  <a:close/>
                </a:path>
                <a:path w="678815" h="1409700">
                  <a:moveTo>
                    <a:pt x="618490" y="1112291"/>
                  </a:moveTo>
                  <a:lnTo>
                    <a:pt x="617867" y="1112240"/>
                  </a:lnTo>
                  <a:lnTo>
                    <a:pt x="617639" y="1112342"/>
                  </a:lnTo>
                  <a:lnTo>
                    <a:pt x="617512" y="1113028"/>
                  </a:lnTo>
                  <a:lnTo>
                    <a:pt x="617651" y="1113091"/>
                  </a:lnTo>
                  <a:lnTo>
                    <a:pt x="617905" y="1113256"/>
                  </a:lnTo>
                  <a:lnTo>
                    <a:pt x="618197" y="1113383"/>
                  </a:lnTo>
                  <a:lnTo>
                    <a:pt x="618286" y="1112977"/>
                  </a:lnTo>
                  <a:lnTo>
                    <a:pt x="618490" y="1112291"/>
                  </a:lnTo>
                  <a:close/>
                </a:path>
                <a:path w="678815" h="1409700">
                  <a:moveTo>
                    <a:pt x="629234" y="1118184"/>
                  </a:moveTo>
                  <a:lnTo>
                    <a:pt x="628624" y="1117828"/>
                  </a:lnTo>
                  <a:lnTo>
                    <a:pt x="627989" y="1117219"/>
                  </a:lnTo>
                  <a:lnTo>
                    <a:pt x="626833" y="1117155"/>
                  </a:lnTo>
                  <a:lnTo>
                    <a:pt x="626287" y="1117841"/>
                  </a:lnTo>
                  <a:lnTo>
                    <a:pt x="625436" y="1118489"/>
                  </a:lnTo>
                  <a:lnTo>
                    <a:pt x="626503" y="1119022"/>
                  </a:lnTo>
                  <a:lnTo>
                    <a:pt x="627367" y="1119505"/>
                  </a:lnTo>
                  <a:lnTo>
                    <a:pt x="628307" y="1119784"/>
                  </a:lnTo>
                  <a:lnTo>
                    <a:pt x="628929" y="1118743"/>
                  </a:lnTo>
                  <a:lnTo>
                    <a:pt x="629234" y="1118184"/>
                  </a:lnTo>
                  <a:close/>
                </a:path>
                <a:path w="678815" h="1409700">
                  <a:moveTo>
                    <a:pt x="634580" y="608520"/>
                  </a:moveTo>
                  <a:lnTo>
                    <a:pt x="634174" y="607936"/>
                  </a:lnTo>
                  <a:lnTo>
                    <a:pt x="633818" y="608177"/>
                  </a:lnTo>
                  <a:lnTo>
                    <a:pt x="634580" y="608520"/>
                  </a:lnTo>
                  <a:close/>
                </a:path>
                <a:path w="678815" h="1409700">
                  <a:moveTo>
                    <a:pt x="636930" y="609739"/>
                  </a:moveTo>
                  <a:lnTo>
                    <a:pt x="636701" y="609549"/>
                  </a:lnTo>
                  <a:lnTo>
                    <a:pt x="635838" y="608952"/>
                  </a:lnTo>
                  <a:lnTo>
                    <a:pt x="634733" y="608596"/>
                  </a:lnTo>
                  <a:lnTo>
                    <a:pt x="634580" y="608520"/>
                  </a:lnTo>
                  <a:lnTo>
                    <a:pt x="634860" y="608952"/>
                  </a:lnTo>
                  <a:lnTo>
                    <a:pt x="635317" y="609739"/>
                  </a:lnTo>
                  <a:lnTo>
                    <a:pt x="635990" y="610565"/>
                  </a:lnTo>
                  <a:lnTo>
                    <a:pt x="636143" y="610831"/>
                  </a:lnTo>
                  <a:lnTo>
                    <a:pt x="636549" y="610933"/>
                  </a:lnTo>
                  <a:lnTo>
                    <a:pt x="636816" y="611073"/>
                  </a:lnTo>
                  <a:lnTo>
                    <a:pt x="636778" y="610565"/>
                  </a:lnTo>
                  <a:lnTo>
                    <a:pt x="636930" y="609739"/>
                  </a:lnTo>
                  <a:close/>
                </a:path>
                <a:path w="678815" h="1409700">
                  <a:moveTo>
                    <a:pt x="661657" y="1109319"/>
                  </a:moveTo>
                  <a:lnTo>
                    <a:pt x="660450" y="1108163"/>
                  </a:lnTo>
                  <a:lnTo>
                    <a:pt x="659650" y="1107973"/>
                  </a:lnTo>
                  <a:lnTo>
                    <a:pt x="658075" y="1107655"/>
                  </a:lnTo>
                  <a:lnTo>
                    <a:pt x="656577" y="1108354"/>
                  </a:lnTo>
                  <a:lnTo>
                    <a:pt x="656983" y="1110284"/>
                  </a:lnTo>
                  <a:lnTo>
                    <a:pt x="657136" y="1111046"/>
                  </a:lnTo>
                  <a:lnTo>
                    <a:pt x="658431" y="1111554"/>
                  </a:lnTo>
                  <a:lnTo>
                    <a:pt x="659460" y="1112380"/>
                  </a:lnTo>
                  <a:lnTo>
                    <a:pt x="660336" y="1111402"/>
                  </a:lnTo>
                  <a:lnTo>
                    <a:pt x="661492" y="1110729"/>
                  </a:lnTo>
                  <a:lnTo>
                    <a:pt x="661568" y="1109954"/>
                  </a:lnTo>
                  <a:lnTo>
                    <a:pt x="661657" y="1109319"/>
                  </a:lnTo>
                  <a:close/>
                </a:path>
                <a:path w="678815" h="1409700">
                  <a:moveTo>
                    <a:pt x="672033" y="1112951"/>
                  </a:moveTo>
                  <a:lnTo>
                    <a:pt x="671499" y="1112227"/>
                  </a:lnTo>
                  <a:lnTo>
                    <a:pt x="671029" y="1111516"/>
                  </a:lnTo>
                  <a:lnTo>
                    <a:pt x="670560" y="1110856"/>
                  </a:lnTo>
                  <a:lnTo>
                    <a:pt x="665251" y="1114221"/>
                  </a:lnTo>
                  <a:lnTo>
                    <a:pt x="662597" y="1115936"/>
                  </a:lnTo>
                  <a:lnTo>
                    <a:pt x="666762" y="1116888"/>
                  </a:lnTo>
                  <a:lnTo>
                    <a:pt x="670115" y="1116495"/>
                  </a:lnTo>
                  <a:lnTo>
                    <a:pt x="672033" y="1112951"/>
                  </a:lnTo>
                  <a:close/>
                </a:path>
                <a:path w="678815" h="1409700">
                  <a:moveTo>
                    <a:pt x="678548" y="1105166"/>
                  </a:moveTo>
                  <a:lnTo>
                    <a:pt x="675601" y="1104023"/>
                  </a:lnTo>
                  <a:lnTo>
                    <a:pt x="673201" y="1102880"/>
                  </a:lnTo>
                  <a:lnTo>
                    <a:pt x="668540" y="1101483"/>
                  </a:lnTo>
                  <a:lnTo>
                    <a:pt x="665924" y="1098816"/>
                  </a:lnTo>
                  <a:lnTo>
                    <a:pt x="663905" y="1103388"/>
                  </a:lnTo>
                  <a:lnTo>
                    <a:pt x="666102" y="1104912"/>
                  </a:lnTo>
                  <a:lnTo>
                    <a:pt x="668032" y="1106817"/>
                  </a:lnTo>
                  <a:lnTo>
                    <a:pt x="670344" y="1107833"/>
                  </a:lnTo>
                  <a:lnTo>
                    <a:pt x="676021" y="1110500"/>
                  </a:lnTo>
                  <a:lnTo>
                    <a:pt x="678548" y="1111389"/>
                  </a:lnTo>
                  <a:lnTo>
                    <a:pt x="678548" y="1105166"/>
                  </a:lnTo>
                  <a:close/>
                </a:path>
                <a:path w="678815" h="1409700">
                  <a:moveTo>
                    <a:pt x="678548" y="1046746"/>
                  </a:moveTo>
                  <a:lnTo>
                    <a:pt x="678357" y="1046746"/>
                  </a:lnTo>
                  <a:lnTo>
                    <a:pt x="676236" y="1046111"/>
                  </a:lnTo>
                  <a:lnTo>
                    <a:pt x="672439" y="1044968"/>
                  </a:lnTo>
                  <a:lnTo>
                    <a:pt x="672033" y="1044917"/>
                  </a:lnTo>
                  <a:lnTo>
                    <a:pt x="672033" y="1052715"/>
                  </a:lnTo>
                  <a:lnTo>
                    <a:pt x="671563" y="1056906"/>
                  </a:lnTo>
                  <a:lnTo>
                    <a:pt x="670661" y="1064145"/>
                  </a:lnTo>
                  <a:lnTo>
                    <a:pt x="658075" y="1054874"/>
                  </a:lnTo>
                  <a:lnTo>
                    <a:pt x="656691" y="1053858"/>
                  </a:lnTo>
                  <a:lnTo>
                    <a:pt x="656183" y="1053477"/>
                  </a:lnTo>
                  <a:lnTo>
                    <a:pt x="658952" y="1049794"/>
                  </a:lnTo>
                  <a:lnTo>
                    <a:pt x="661720" y="1046111"/>
                  </a:lnTo>
                  <a:lnTo>
                    <a:pt x="666559" y="1054112"/>
                  </a:lnTo>
                  <a:lnTo>
                    <a:pt x="672033" y="1052715"/>
                  </a:lnTo>
                  <a:lnTo>
                    <a:pt x="672033" y="1044917"/>
                  </a:lnTo>
                  <a:lnTo>
                    <a:pt x="670712" y="1044714"/>
                  </a:lnTo>
                  <a:lnTo>
                    <a:pt x="666432" y="1044079"/>
                  </a:lnTo>
                  <a:lnTo>
                    <a:pt x="658329" y="1042682"/>
                  </a:lnTo>
                  <a:lnTo>
                    <a:pt x="655066" y="1042123"/>
                  </a:lnTo>
                  <a:lnTo>
                    <a:pt x="655066" y="1095895"/>
                  </a:lnTo>
                  <a:lnTo>
                    <a:pt x="655027" y="1097927"/>
                  </a:lnTo>
                  <a:lnTo>
                    <a:pt x="654380" y="1097800"/>
                  </a:lnTo>
                  <a:lnTo>
                    <a:pt x="654050" y="1097927"/>
                  </a:lnTo>
                  <a:lnTo>
                    <a:pt x="654050" y="1095895"/>
                  </a:lnTo>
                  <a:lnTo>
                    <a:pt x="655066" y="1095895"/>
                  </a:lnTo>
                  <a:lnTo>
                    <a:pt x="655066" y="1042123"/>
                  </a:lnTo>
                  <a:lnTo>
                    <a:pt x="649020" y="1041082"/>
                  </a:lnTo>
                  <a:lnTo>
                    <a:pt x="649020" y="1050937"/>
                  </a:lnTo>
                  <a:lnTo>
                    <a:pt x="649020" y="1051318"/>
                  </a:lnTo>
                  <a:lnTo>
                    <a:pt x="648373" y="1053858"/>
                  </a:lnTo>
                  <a:lnTo>
                    <a:pt x="646976" y="1053096"/>
                  </a:lnTo>
                  <a:lnTo>
                    <a:pt x="645896" y="1052715"/>
                  </a:lnTo>
                  <a:lnTo>
                    <a:pt x="645541" y="1052588"/>
                  </a:lnTo>
                  <a:lnTo>
                    <a:pt x="644969" y="1052334"/>
                  </a:lnTo>
                  <a:lnTo>
                    <a:pt x="644131" y="1052588"/>
                  </a:lnTo>
                  <a:lnTo>
                    <a:pt x="643407" y="1052715"/>
                  </a:lnTo>
                  <a:lnTo>
                    <a:pt x="643280" y="1052588"/>
                  </a:lnTo>
                  <a:lnTo>
                    <a:pt x="642264" y="1051572"/>
                  </a:lnTo>
                  <a:lnTo>
                    <a:pt x="642734" y="1051826"/>
                  </a:lnTo>
                  <a:lnTo>
                    <a:pt x="643115" y="1052080"/>
                  </a:lnTo>
                  <a:lnTo>
                    <a:pt x="643597" y="1052334"/>
                  </a:lnTo>
                  <a:lnTo>
                    <a:pt x="643788" y="1051826"/>
                  </a:lnTo>
                  <a:lnTo>
                    <a:pt x="643851" y="1051572"/>
                  </a:lnTo>
                  <a:lnTo>
                    <a:pt x="643953" y="1050556"/>
                  </a:lnTo>
                  <a:lnTo>
                    <a:pt x="645668" y="1049921"/>
                  </a:lnTo>
                  <a:lnTo>
                    <a:pt x="647039" y="1049794"/>
                  </a:lnTo>
                  <a:lnTo>
                    <a:pt x="648360" y="1049794"/>
                  </a:lnTo>
                  <a:lnTo>
                    <a:pt x="649020" y="1050937"/>
                  </a:lnTo>
                  <a:lnTo>
                    <a:pt x="649020" y="1041082"/>
                  </a:lnTo>
                  <a:lnTo>
                    <a:pt x="645833" y="1040523"/>
                  </a:lnTo>
                  <a:lnTo>
                    <a:pt x="639864" y="1039647"/>
                  </a:lnTo>
                  <a:lnTo>
                    <a:pt x="639864" y="1078877"/>
                  </a:lnTo>
                  <a:lnTo>
                    <a:pt x="639114" y="1082179"/>
                  </a:lnTo>
                  <a:lnTo>
                    <a:pt x="636587" y="1082687"/>
                  </a:lnTo>
                  <a:lnTo>
                    <a:pt x="632421" y="1081163"/>
                  </a:lnTo>
                  <a:lnTo>
                    <a:pt x="628561" y="1079766"/>
                  </a:lnTo>
                  <a:lnTo>
                    <a:pt x="626795" y="1079004"/>
                  </a:lnTo>
                  <a:lnTo>
                    <a:pt x="622693" y="1077226"/>
                  </a:lnTo>
                  <a:lnTo>
                    <a:pt x="616242" y="1074178"/>
                  </a:lnTo>
                  <a:lnTo>
                    <a:pt x="615784" y="1072654"/>
                  </a:lnTo>
                  <a:lnTo>
                    <a:pt x="615861" y="1071930"/>
                  </a:lnTo>
                  <a:lnTo>
                    <a:pt x="616521" y="1069987"/>
                  </a:lnTo>
                  <a:lnTo>
                    <a:pt x="618109" y="1069606"/>
                  </a:lnTo>
                  <a:lnTo>
                    <a:pt x="623214" y="1071638"/>
                  </a:lnTo>
                  <a:lnTo>
                    <a:pt x="627659" y="1072273"/>
                  </a:lnTo>
                  <a:lnTo>
                    <a:pt x="629970" y="1074813"/>
                  </a:lnTo>
                  <a:lnTo>
                    <a:pt x="632917" y="1077861"/>
                  </a:lnTo>
                  <a:lnTo>
                    <a:pt x="636727" y="1077353"/>
                  </a:lnTo>
                  <a:lnTo>
                    <a:pt x="639864" y="1078877"/>
                  </a:lnTo>
                  <a:lnTo>
                    <a:pt x="639864" y="1039647"/>
                  </a:lnTo>
                  <a:lnTo>
                    <a:pt x="636181" y="1039101"/>
                  </a:lnTo>
                  <a:lnTo>
                    <a:pt x="636181" y="1046619"/>
                  </a:lnTo>
                  <a:lnTo>
                    <a:pt x="633412" y="1052588"/>
                  </a:lnTo>
                  <a:lnTo>
                    <a:pt x="628065" y="1049159"/>
                  </a:lnTo>
                  <a:lnTo>
                    <a:pt x="621436" y="1050937"/>
                  </a:lnTo>
                  <a:lnTo>
                    <a:pt x="614667" y="1051318"/>
                  </a:lnTo>
                  <a:lnTo>
                    <a:pt x="607847" y="1051318"/>
                  </a:lnTo>
                  <a:lnTo>
                    <a:pt x="601116" y="1051572"/>
                  </a:lnTo>
                  <a:lnTo>
                    <a:pt x="599668" y="1054493"/>
                  </a:lnTo>
                  <a:lnTo>
                    <a:pt x="601306" y="1055763"/>
                  </a:lnTo>
                  <a:lnTo>
                    <a:pt x="603262" y="1055763"/>
                  </a:lnTo>
                  <a:lnTo>
                    <a:pt x="605421" y="1055890"/>
                  </a:lnTo>
                  <a:lnTo>
                    <a:pt x="607631" y="1054874"/>
                  </a:lnTo>
                  <a:lnTo>
                    <a:pt x="611581" y="1054874"/>
                  </a:lnTo>
                  <a:lnTo>
                    <a:pt x="613321" y="1055509"/>
                  </a:lnTo>
                  <a:lnTo>
                    <a:pt x="615403" y="1056017"/>
                  </a:lnTo>
                  <a:lnTo>
                    <a:pt x="614768" y="1061097"/>
                  </a:lnTo>
                  <a:lnTo>
                    <a:pt x="610565" y="1062621"/>
                  </a:lnTo>
                  <a:lnTo>
                    <a:pt x="609155" y="1065796"/>
                  </a:lnTo>
                  <a:lnTo>
                    <a:pt x="603554" y="1066304"/>
                  </a:lnTo>
                  <a:lnTo>
                    <a:pt x="599782" y="1063637"/>
                  </a:lnTo>
                  <a:lnTo>
                    <a:pt x="593547" y="1058176"/>
                  </a:lnTo>
                  <a:lnTo>
                    <a:pt x="591807" y="1056906"/>
                  </a:lnTo>
                  <a:lnTo>
                    <a:pt x="591108" y="1056398"/>
                  </a:lnTo>
                  <a:lnTo>
                    <a:pt x="590765" y="1056144"/>
                  </a:lnTo>
                  <a:lnTo>
                    <a:pt x="580834" y="1056398"/>
                  </a:lnTo>
                  <a:lnTo>
                    <a:pt x="578586" y="1054366"/>
                  </a:lnTo>
                  <a:lnTo>
                    <a:pt x="576351" y="1052334"/>
                  </a:lnTo>
                  <a:lnTo>
                    <a:pt x="571169" y="1049921"/>
                  </a:lnTo>
                  <a:lnTo>
                    <a:pt x="570763" y="1049794"/>
                  </a:lnTo>
                  <a:lnTo>
                    <a:pt x="570776" y="1048524"/>
                  </a:lnTo>
                  <a:lnTo>
                    <a:pt x="570750" y="1048397"/>
                  </a:lnTo>
                  <a:lnTo>
                    <a:pt x="570750" y="1081671"/>
                  </a:lnTo>
                  <a:lnTo>
                    <a:pt x="568655" y="1084541"/>
                  </a:lnTo>
                  <a:lnTo>
                    <a:pt x="568490" y="1084338"/>
                  </a:lnTo>
                  <a:lnTo>
                    <a:pt x="567639" y="1082941"/>
                  </a:lnTo>
                  <a:lnTo>
                    <a:pt x="567537" y="1081798"/>
                  </a:lnTo>
                  <a:lnTo>
                    <a:pt x="567461" y="1081544"/>
                  </a:lnTo>
                  <a:lnTo>
                    <a:pt x="567347" y="1081163"/>
                  </a:lnTo>
                  <a:lnTo>
                    <a:pt x="570750" y="1081671"/>
                  </a:lnTo>
                  <a:lnTo>
                    <a:pt x="570750" y="1048397"/>
                  </a:lnTo>
                  <a:lnTo>
                    <a:pt x="570649" y="1047889"/>
                  </a:lnTo>
                  <a:lnTo>
                    <a:pt x="572820" y="1047762"/>
                  </a:lnTo>
                  <a:lnTo>
                    <a:pt x="574967" y="1047762"/>
                  </a:lnTo>
                  <a:lnTo>
                    <a:pt x="578192" y="1047635"/>
                  </a:lnTo>
                  <a:lnTo>
                    <a:pt x="576592" y="1044714"/>
                  </a:lnTo>
                  <a:lnTo>
                    <a:pt x="575259" y="1042555"/>
                  </a:lnTo>
                  <a:lnTo>
                    <a:pt x="574916" y="1041920"/>
                  </a:lnTo>
                  <a:lnTo>
                    <a:pt x="574243" y="1040650"/>
                  </a:lnTo>
                  <a:lnTo>
                    <a:pt x="575576" y="1040269"/>
                  </a:lnTo>
                  <a:lnTo>
                    <a:pt x="576364" y="1039634"/>
                  </a:lnTo>
                  <a:lnTo>
                    <a:pt x="581164" y="1041539"/>
                  </a:lnTo>
                  <a:lnTo>
                    <a:pt x="585304" y="1044079"/>
                  </a:lnTo>
                  <a:lnTo>
                    <a:pt x="593559" y="1045476"/>
                  </a:lnTo>
                  <a:lnTo>
                    <a:pt x="598182" y="1047508"/>
                  </a:lnTo>
                  <a:lnTo>
                    <a:pt x="601687" y="1043444"/>
                  </a:lnTo>
                  <a:lnTo>
                    <a:pt x="605891" y="1043444"/>
                  </a:lnTo>
                  <a:lnTo>
                    <a:pt x="610336" y="1042682"/>
                  </a:lnTo>
                  <a:lnTo>
                    <a:pt x="614222" y="1043825"/>
                  </a:lnTo>
                  <a:lnTo>
                    <a:pt x="618794" y="1045349"/>
                  </a:lnTo>
                  <a:lnTo>
                    <a:pt x="622985" y="1045603"/>
                  </a:lnTo>
                  <a:lnTo>
                    <a:pt x="630250" y="1044714"/>
                  </a:lnTo>
                  <a:lnTo>
                    <a:pt x="632929" y="1045984"/>
                  </a:lnTo>
                  <a:lnTo>
                    <a:pt x="636181" y="1046619"/>
                  </a:lnTo>
                  <a:lnTo>
                    <a:pt x="636181" y="1039101"/>
                  </a:lnTo>
                  <a:lnTo>
                    <a:pt x="635520" y="1038999"/>
                  </a:lnTo>
                  <a:lnTo>
                    <a:pt x="614565" y="1036840"/>
                  </a:lnTo>
                  <a:lnTo>
                    <a:pt x="604024" y="1035189"/>
                  </a:lnTo>
                  <a:lnTo>
                    <a:pt x="596976" y="1034173"/>
                  </a:lnTo>
                  <a:lnTo>
                    <a:pt x="593458" y="1033665"/>
                  </a:lnTo>
                  <a:lnTo>
                    <a:pt x="582790" y="1032903"/>
                  </a:lnTo>
                  <a:lnTo>
                    <a:pt x="570128" y="1032268"/>
                  </a:lnTo>
                  <a:lnTo>
                    <a:pt x="557491" y="1030998"/>
                  </a:lnTo>
                  <a:lnTo>
                    <a:pt x="552894" y="1030490"/>
                  </a:lnTo>
                  <a:lnTo>
                    <a:pt x="552475" y="1030452"/>
                  </a:lnTo>
                  <a:lnTo>
                    <a:pt x="552475" y="1079004"/>
                  </a:lnTo>
                  <a:lnTo>
                    <a:pt x="544614" y="1078369"/>
                  </a:lnTo>
                  <a:lnTo>
                    <a:pt x="543991" y="1077734"/>
                  </a:lnTo>
                  <a:lnTo>
                    <a:pt x="542378" y="1076083"/>
                  </a:lnTo>
                  <a:lnTo>
                    <a:pt x="538657" y="1072273"/>
                  </a:lnTo>
                  <a:lnTo>
                    <a:pt x="538543" y="1072146"/>
                  </a:lnTo>
                  <a:lnTo>
                    <a:pt x="544372" y="1070749"/>
                  </a:lnTo>
                  <a:lnTo>
                    <a:pt x="545274" y="1071765"/>
                  </a:lnTo>
                  <a:lnTo>
                    <a:pt x="547903" y="1074686"/>
                  </a:lnTo>
                  <a:lnTo>
                    <a:pt x="552475" y="1079004"/>
                  </a:lnTo>
                  <a:lnTo>
                    <a:pt x="552475" y="1030452"/>
                  </a:lnTo>
                  <a:lnTo>
                    <a:pt x="549160" y="1030084"/>
                  </a:lnTo>
                  <a:lnTo>
                    <a:pt x="549160" y="1067828"/>
                  </a:lnTo>
                  <a:lnTo>
                    <a:pt x="545299" y="1071765"/>
                  </a:lnTo>
                  <a:lnTo>
                    <a:pt x="544639" y="1070749"/>
                  </a:lnTo>
                  <a:lnTo>
                    <a:pt x="543153" y="1068463"/>
                  </a:lnTo>
                  <a:lnTo>
                    <a:pt x="541680" y="1068146"/>
                  </a:lnTo>
                  <a:lnTo>
                    <a:pt x="540613" y="1068209"/>
                  </a:lnTo>
                  <a:lnTo>
                    <a:pt x="539699" y="1069606"/>
                  </a:lnTo>
                  <a:lnTo>
                    <a:pt x="538238" y="1071930"/>
                  </a:lnTo>
                  <a:lnTo>
                    <a:pt x="535368" y="1070368"/>
                  </a:lnTo>
                  <a:lnTo>
                    <a:pt x="532511" y="1068463"/>
                  </a:lnTo>
                  <a:lnTo>
                    <a:pt x="525310" y="1065669"/>
                  </a:lnTo>
                  <a:lnTo>
                    <a:pt x="522109" y="1063383"/>
                  </a:lnTo>
                  <a:lnTo>
                    <a:pt x="519760" y="1058938"/>
                  </a:lnTo>
                  <a:lnTo>
                    <a:pt x="523163" y="1056906"/>
                  </a:lnTo>
                  <a:lnTo>
                    <a:pt x="526415" y="1057922"/>
                  </a:lnTo>
                  <a:lnTo>
                    <a:pt x="531253" y="1062494"/>
                  </a:lnTo>
                  <a:lnTo>
                    <a:pt x="534238" y="1063891"/>
                  </a:lnTo>
                  <a:lnTo>
                    <a:pt x="538238" y="1064018"/>
                  </a:lnTo>
                  <a:lnTo>
                    <a:pt x="540461" y="1064145"/>
                  </a:lnTo>
                  <a:lnTo>
                    <a:pt x="541299" y="1065923"/>
                  </a:lnTo>
                  <a:lnTo>
                    <a:pt x="540486" y="1068209"/>
                  </a:lnTo>
                  <a:lnTo>
                    <a:pt x="540613" y="1068209"/>
                  </a:lnTo>
                  <a:lnTo>
                    <a:pt x="541680" y="1068146"/>
                  </a:lnTo>
                  <a:lnTo>
                    <a:pt x="546049" y="1067955"/>
                  </a:lnTo>
                  <a:lnTo>
                    <a:pt x="549160" y="1067828"/>
                  </a:lnTo>
                  <a:lnTo>
                    <a:pt x="549160" y="1030084"/>
                  </a:lnTo>
                  <a:lnTo>
                    <a:pt x="548297" y="1029982"/>
                  </a:lnTo>
                  <a:lnTo>
                    <a:pt x="544855" y="1029601"/>
                  </a:lnTo>
                  <a:lnTo>
                    <a:pt x="517855" y="1027582"/>
                  </a:lnTo>
                  <a:lnTo>
                    <a:pt x="517855" y="1049032"/>
                  </a:lnTo>
                  <a:lnTo>
                    <a:pt x="517702" y="1051318"/>
                  </a:lnTo>
                  <a:lnTo>
                    <a:pt x="517588" y="1053858"/>
                  </a:lnTo>
                  <a:lnTo>
                    <a:pt x="516597" y="1053985"/>
                  </a:lnTo>
                  <a:lnTo>
                    <a:pt x="515785" y="1054366"/>
                  </a:lnTo>
                  <a:lnTo>
                    <a:pt x="509244" y="1052334"/>
                  </a:lnTo>
                  <a:lnTo>
                    <a:pt x="508838" y="1052207"/>
                  </a:lnTo>
                  <a:lnTo>
                    <a:pt x="504634" y="1045349"/>
                  </a:lnTo>
                  <a:lnTo>
                    <a:pt x="502666" y="1042009"/>
                  </a:lnTo>
                  <a:lnTo>
                    <a:pt x="503593" y="1042174"/>
                  </a:lnTo>
                  <a:lnTo>
                    <a:pt x="505955" y="1041920"/>
                  </a:lnTo>
                  <a:lnTo>
                    <a:pt x="509016" y="1047000"/>
                  </a:lnTo>
                  <a:lnTo>
                    <a:pt x="517855" y="1049032"/>
                  </a:lnTo>
                  <a:lnTo>
                    <a:pt x="517855" y="1027582"/>
                  </a:lnTo>
                  <a:lnTo>
                    <a:pt x="510933" y="1027061"/>
                  </a:lnTo>
                  <a:lnTo>
                    <a:pt x="508266" y="1026934"/>
                  </a:lnTo>
                  <a:lnTo>
                    <a:pt x="504380" y="1026756"/>
                  </a:lnTo>
                  <a:lnTo>
                    <a:pt x="504380" y="1039126"/>
                  </a:lnTo>
                  <a:lnTo>
                    <a:pt x="502437" y="1041539"/>
                  </a:lnTo>
                  <a:lnTo>
                    <a:pt x="502462" y="1041666"/>
                  </a:lnTo>
                  <a:lnTo>
                    <a:pt x="502335" y="1041666"/>
                  </a:lnTo>
                  <a:lnTo>
                    <a:pt x="502272" y="1041539"/>
                  </a:lnTo>
                  <a:lnTo>
                    <a:pt x="500735" y="1040498"/>
                  </a:lnTo>
                  <a:lnTo>
                    <a:pt x="500735" y="1076464"/>
                  </a:lnTo>
                  <a:lnTo>
                    <a:pt x="500202" y="1077226"/>
                  </a:lnTo>
                  <a:lnTo>
                    <a:pt x="499960" y="1077734"/>
                  </a:lnTo>
                  <a:lnTo>
                    <a:pt x="499516" y="1077226"/>
                  </a:lnTo>
                  <a:lnTo>
                    <a:pt x="499325" y="1076845"/>
                  </a:lnTo>
                  <a:lnTo>
                    <a:pt x="499503" y="1076591"/>
                  </a:lnTo>
                  <a:lnTo>
                    <a:pt x="499579" y="1076210"/>
                  </a:lnTo>
                  <a:lnTo>
                    <a:pt x="500062" y="1076083"/>
                  </a:lnTo>
                  <a:lnTo>
                    <a:pt x="500418" y="1076337"/>
                  </a:lnTo>
                  <a:lnTo>
                    <a:pt x="500735" y="1076464"/>
                  </a:lnTo>
                  <a:lnTo>
                    <a:pt x="500735" y="1040498"/>
                  </a:lnTo>
                  <a:lnTo>
                    <a:pt x="496303" y="1037475"/>
                  </a:lnTo>
                  <a:lnTo>
                    <a:pt x="497090" y="1034173"/>
                  </a:lnTo>
                  <a:lnTo>
                    <a:pt x="498906" y="1034173"/>
                  </a:lnTo>
                  <a:lnTo>
                    <a:pt x="503250" y="1036967"/>
                  </a:lnTo>
                  <a:lnTo>
                    <a:pt x="504380" y="1039126"/>
                  </a:lnTo>
                  <a:lnTo>
                    <a:pt x="504380" y="1026756"/>
                  </a:lnTo>
                  <a:lnTo>
                    <a:pt x="500278" y="1026553"/>
                  </a:lnTo>
                  <a:lnTo>
                    <a:pt x="477735" y="1026934"/>
                  </a:lnTo>
                  <a:lnTo>
                    <a:pt x="465899" y="1026553"/>
                  </a:lnTo>
                  <a:lnTo>
                    <a:pt x="454050" y="1025791"/>
                  </a:lnTo>
                  <a:lnTo>
                    <a:pt x="442201" y="1025156"/>
                  </a:lnTo>
                  <a:lnTo>
                    <a:pt x="434848" y="1024902"/>
                  </a:lnTo>
                  <a:lnTo>
                    <a:pt x="427685" y="1025537"/>
                  </a:lnTo>
                  <a:lnTo>
                    <a:pt x="421411" y="1030617"/>
                  </a:lnTo>
                  <a:lnTo>
                    <a:pt x="423824" y="1034554"/>
                  </a:lnTo>
                  <a:lnTo>
                    <a:pt x="427062" y="1035570"/>
                  </a:lnTo>
                  <a:lnTo>
                    <a:pt x="435051" y="1030617"/>
                  </a:lnTo>
                  <a:lnTo>
                    <a:pt x="439928" y="1029982"/>
                  </a:lnTo>
                  <a:lnTo>
                    <a:pt x="449148" y="1032268"/>
                  </a:lnTo>
                  <a:lnTo>
                    <a:pt x="453110" y="1032268"/>
                  </a:lnTo>
                  <a:lnTo>
                    <a:pt x="461784" y="1030490"/>
                  </a:lnTo>
                  <a:lnTo>
                    <a:pt x="465721" y="1032395"/>
                  </a:lnTo>
                  <a:lnTo>
                    <a:pt x="474624" y="1040650"/>
                  </a:lnTo>
                  <a:lnTo>
                    <a:pt x="477177" y="1043444"/>
                  </a:lnTo>
                  <a:lnTo>
                    <a:pt x="479336" y="1045730"/>
                  </a:lnTo>
                  <a:lnTo>
                    <a:pt x="479818" y="1047762"/>
                  </a:lnTo>
                  <a:lnTo>
                    <a:pt x="479933" y="1048651"/>
                  </a:lnTo>
                  <a:lnTo>
                    <a:pt x="477774" y="1052334"/>
                  </a:lnTo>
                  <a:lnTo>
                    <a:pt x="474726" y="1048778"/>
                  </a:lnTo>
                  <a:lnTo>
                    <a:pt x="470623" y="1047000"/>
                  </a:lnTo>
                  <a:lnTo>
                    <a:pt x="469252" y="1042555"/>
                  </a:lnTo>
                  <a:lnTo>
                    <a:pt x="466547" y="1050175"/>
                  </a:lnTo>
                  <a:lnTo>
                    <a:pt x="458711" y="1051826"/>
                  </a:lnTo>
                  <a:lnTo>
                    <a:pt x="452831" y="1055763"/>
                  </a:lnTo>
                  <a:lnTo>
                    <a:pt x="452767" y="1056144"/>
                  </a:lnTo>
                  <a:lnTo>
                    <a:pt x="455447" y="1061986"/>
                  </a:lnTo>
                  <a:lnTo>
                    <a:pt x="458724" y="1067574"/>
                  </a:lnTo>
                  <a:lnTo>
                    <a:pt x="462584" y="1072654"/>
                  </a:lnTo>
                  <a:lnTo>
                    <a:pt x="467131" y="1076972"/>
                  </a:lnTo>
                  <a:lnTo>
                    <a:pt x="472960" y="1081798"/>
                  </a:lnTo>
                  <a:lnTo>
                    <a:pt x="478396" y="1087259"/>
                  </a:lnTo>
                  <a:lnTo>
                    <a:pt x="488708" y="1092466"/>
                  </a:lnTo>
                  <a:lnTo>
                    <a:pt x="492188" y="1094879"/>
                  </a:lnTo>
                  <a:lnTo>
                    <a:pt x="497865" y="1103642"/>
                  </a:lnTo>
                  <a:lnTo>
                    <a:pt x="503783" y="1105293"/>
                  </a:lnTo>
                  <a:lnTo>
                    <a:pt x="510476" y="1108595"/>
                  </a:lnTo>
                  <a:lnTo>
                    <a:pt x="512178" y="1109103"/>
                  </a:lnTo>
                  <a:lnTo>
                    <a:pt x="513511" y="1108849"/>
                  </a:lnTo>
                  <a:lnTo>
                    <a:pt x="517321" y="1108214"/>
                  </a:lnTo>
                  <a:lnTo>
                    <a:pt x="519988" y="1110119"/>
                  </a:lnTo>
                  <a:lnTo>
                    <a:pt x="522973" y="1112024"/>
                  </a:lnTo>
                  <a:lnTo>
                    <a:pt x="526986" y="1114691"/>
                  </a:lnTo>
                  <a:lnTo>
                    <a:pt x="527494" y="1114310"/>
                  </a:lnTo>
                  <a:lnTo>
                    <a:pt x="530733" y="1110119"/>
                  </a:lnTo>
                  <a:lnTo>
                    <a:pt x="531825" y="1108722"/>
                  </a:lnTo>
                  <a:lnTo>
                    <a:pt x="530047" y="1109230"/>
                  </a:lnTo>
                  <a:lnTo>
                    <a:pt x="526567" y="1110119"/>
                  </a:lnTo>
                  <a:lnTo>
                    <a:pt x="526275" y="1108849"/>
                  </a:lnTo>
                  <a:lnTo>
                    <a:pt x="529996" y="1108849"/>
                  </a:lnTo>
                  <a:lnTo>
                    <a:pt x="531825" y="1108722"/>
                  </a:lnTo>
                  <a:lnTo>
                    <a:pt x="532904" y="1112659"/>
                  </a:lnTo>
                  <a:lnTo>
                    <a:pt x="536117" y="1113675"/>
                  </a:lnTo>
                  <a:lnTo>
                    <a:pt x="539381" y="1114818"/>
                  </a:lnTo>
                  <a:lnTo>
                    <a:pt x="539851" y="1114755"/>
                  </a:lnTo>
                  <a:lnTo>
                    <a:pt x="539610" y="1114717"/>
                  </a:lnTo>
                  <a:lnTo>
                    <a:pt x="539445" y="1114742"/>
                  </a:lnTo>
                  <a:lnTo>
                    <a:pt x="541235" y="1112532"/>
                  </a:lnTo>
                  <a:lnTo>
                    <a:pt x="542404" y="1109357"/>
                  </a:lnTo>
                  <a:lnTo>
                    <a:pt x="546163" y="1108722"/>
                  </a:lnTo>
                  <a:lnTo>
                    <a:pt x="549173" y="1108214"/>
                  </a:lnTo>
                  <a:lnTo>
                    <a:pt x="552030" y="1108722"/>
                  </a:lnTo>
                  <a:lnTo>
                    <a:pt x="558546" y="1112278"/>
                  </a:lnTo>
                  <a:lnTo>
                    <a:pt x="562356" y="1114056"/>
                  </a:lnTo>
                  <a:lnTo>
                    <a:pt x="566115" y="1115961"/>
                  </a:lnTo>
                  <a:lnTo>
                    <a:pt x="567410" y="1119390"/>
                  </a:lnTo>
                  <a:lnTo>
                    <a:pt x="567702" y="1120279"/>
                  </a:lnTo>
                  <a:lnTo>
                    <a:pt x="592480" y="1124216"/>
                  </a:lnTo>
                  <a:lnTo>
                    <a:pt x="592836" y="1118628"/>
                  </a:lnTo>
                  <a:lnTo>
                    <a:pt x="589876" y="1112405"/>
                  </a:lnTo>
                  <a:lnTo>
                    <a:pt x="597001" y="1109992"/>
                  </a:lnTo>
                  <a:lnTo>
                    <a:pt x="593331" y="1108214"/>
                  </a:lnTo>
                  <a:lnTo>
                    <a:pt x="593077" y="1108087"/>
                  </a:lnTo>
                  <a:lnTo>
                    <a:pt x="589153" y="1106563"/>
                  </a:lnTo>
                  <a:lnTo>
                    <a:pt x="556158" y="1086370"/>
                  </a:lnTo>
                  <a:lnTo>
                    <a:pt x="555167" y="1084973"/>
                  </a:lnTo>
                  <a:lnTo>
                    <a:pt x="560984" y="1081544"/>
                  </a:lnTo>
                  <a:lnTo>
                    <a:pt x="565416" y="1083703"/>
                  </a:lnTo>
                  <a:lnTo>
                    <a:pt x="569899" y="1086116"/>
                  </a:lnTo>
                  <a:lnTo>
                    <a:pt x="570153" y="1089545"/>
                  </a:lnTo>
                  <a:lnTo>
                    <a:pt x="574979" y="1088783"/>
                  </a:lnTo>
                  <a:lnTo>
                    <a:pt x="575970" y="1095895"/>
                  </a:lnTo>
                  <a:lnTo>
                    <a:pt x="580809" y="1095514"/>
                  </a:lnTo>
                  <a:lnTo>
                    <a:pt x="586574" y="1101610"/>
                  </a:lnTo>
                  <a:lnTo>
                    <a:pt x="590994" y="1101356"/>
                  </a:lnTo>
                  <a:lnTo>
                    <a:pt x="598881" y="1101356"/>
                  </a:lnTo>
                  <a:lnTo>
                    <a:pt x="598068" y="1105293"/>
                  </a:lnTo>
                  <a:lnTo>
                    <a:pt x="599884" y="1106055"/>
                  </a:lnTo>
                  <a:lnTo>
                    <a:pt x="626046" y="1105166"/>
                  </a:lnTo>
                  <a:lnTo>
                    <a:pt x="634619" y="1105166"/>
                  </a:lnTo>
                  <a:lnTo>
                    <a:pt x="637336" y="1105293"/>
                  </a:lnTo>
                  <a:lnTo>
                    <a:pt x="640156" y="1106055"/>
                  </a:lnTo>
                  <a:lnTo>
                    <a:pt x="641273" y="1105166"/>
                  </a:lnTo>
                  <a:lnTo>
                    <a:pt x="646099" y="1101356"/>
                  </a:lnTo>
                  <a:lnTo>
                    <a:pt x="647230" y="1100467"/>
                  </a:lnTo>
                  <a:lnTo>
                    <a:pt x="652843" y="1100721"/>
                  </a:lnTo>
                  <a:lnTo>
                    <a:pt x="658266" y="1101483"/>
                  </a:lnTo>
                  <a:lnTo>
                    <a:pt x="659193" y="1100467"/>
                  </a:lnTo>
                  <a:lnTo>
                    <a:pt x="661517" y="1097927"/>
                  </a:lnTo>
                  <a:lnTo>
                    <a:pt x="663371" y="1095895"/>
                  </a:lnTo>
                  <a:lnTo>
                    <a:pt x="663473" y="1095768"/>
                  </a:lnTo>
                  <a:lnTo>
                    <a:pt x="673290" y="1097800"/>
                  </a:lnTo>
                  <a:lnTo>
                    <a:pt x="676567" y="1099832"/>
                  </a:lnTo>
                  <a:lnTo>
                    <a:pt x="678548" y="1098181"/>
                  </a:lnTo>
                  <a:lnTo>
                    <a:pt x="678548" y="1052715"/>
                  </a:lnTo>
                  <a:lnTo>
                    <a:pt x="678548" y="1046746"/>
                  </a:lnTo>
                  <a:close/>
                </a:path>
                <a:path w="678815" h="1409700">
                  <a:moveTo>
                    <a:pt x="678561" y="763117"/>
                  </a:moveTo>
                  <a:lnTo>
                    <a:pt x="674700" y="762101"/>
                  </a:lnTo>
                  <a:lnTo>
                    <a:pt x="674700" y="820267"/>
                  </a:lnTo>
                  <a:lnTo>
                    <a:pt x="659650" y="820267"/>
                  </a:lnTo>
                  <a:lnTo>
                    <a:pt x="658749" y="818997"/>
                  </a:lnTo>
                  <a:lnTo>
                    <a:pt x="657021" y="818997"/>
                  </a:lnTo>
                  <a:lnTo>
                    <a:pt x="659091" y="817727"/>
                  </a:lnTo>
                  <a:lnTo>
                    <a:pt x="661162" y="816457"/>
                  </a:lnTo>
                  <a:lnTo>
                    <a:pt x="663232" y="815187"/>
                  </a:lnTo>
                  <a:lnTo>
                    <a:pt x="665302" y="813917"/>
                  </a:lnTo>
                  <a:lnTo>
                    <a:pt x="667372" y="812647"/>
                  </a:lnTo>
                  <a:lnTo>
                    <a:pt x="671220" y="813917"/>
                  </a:lnTo>
                  <a:lnTo>
                    <a:pt x="672909" y="816457"/>
                  </a:lnTo>
                  <a:lnTo>
                    <a:pt x="674700" y="820267"/>
                  </a:lnTo>
                  <a:lnTo>
                    <a:pt x="674700" y="762101"/>
                  </a:lnTo>
                  <a:lnTo>
                    <a:pt x="669023" y="760577"/>
                  </a:lnTo>
                  <a:lnTo>
                    <a:pt x="660615" y="758037"/>
                  </a:lnTo>
                  <a:lnTo>
                    <a:pt x="652119" y="756767"/>
                  </a:lnTo>
                  <a:lnTo>
                    <a:pt x="651027" y="756602"/>
                  </a:lnTo>
                  <a:lnTo>
                    <a:pt x="651027" y="817727"/>
                  </a:lnTo>
                  <a:lnTo>
                    <a:pt x="651027" y="818997"/>
                  </a:lnTo>
                  <a:lnTo>
                    <a:pt x="650875" y="820267"/>
                  </a:lnTo>
                  <a:lnTo>
                    <a:pt x="649909" y="820267"/>
                  </a:lnTo>
                  <a:lnTo>
                    <a:pt x="649998" y="818997"/>
                  </a:lnTo>
                  <a:lnTo>
                    <a:pt x="650163" y="817727"/>
                  </a:lnTo>
                  <a:lnTo>
                    <a:pt x="651027" y="817727"/>
                  </a:lnTo>
                  <a:lnTo>
                    <a:pt x="651027" y="756602"/>
                  </a:lnTo>
                  <a:lnTo>
                    <a:pt x="638797" y="754735"/>
                  </a:lnTo>
                  <a:lnTo>
                    <a:pt x="638797" y="818997"/>
                  </a:lnTo>
                  <a:lnTo>
                    <a:pt x="638454" y="820267"/>
                  </a:lnTo>
                  <a:lnTo>
                    <a:pt x="638276" y="820267"/>
                  </a:lnTo>
                  <a:lnTo>
                    <a:pt x="638048" y="818997"/>
                  </a:lnTo>
                  <a:lnTo>
                    <a:pt x="638797" y="818997"/>
                  </a:lnTo>
                  <a:lnTo>
                    <a:pt x="638797" y="754735"/>
                  </a:lnTo>
                  <a:lnTo>
                    <a:pt x="635546" y="754227"/>
                  </a:lnTo>
                  <a:lnTo>
                    <a:pt x="627875" y="751687"/>
                  </a:lnTo>
                  <a:lnTo>
                    <a:pt x="626554" y="751459"/>
                  </a:lnTo>
                  <a:lnTo>
                    <a:pt x="626554" y="816457"/>
                  </a:lnTo>
                  <a:lnTo>
                    <a:pt x="625589" y="816457"/>
                  </a:lnTo>
                  <a:lnTo>
                    <a:pt x="625817" y="815187"/>
                  </a:lnTo>
                  <a:lnTo>
                    <a:pt x="626503" y="815187"/>
                  </a:lnTo>
                  <a:lnTo>
                    <a:pt x="626554" y="816457"/>
                  </a:lnTo>
                  <a:lnTo>
                    <a:pt x="626554" y="751459"/>
                  </a:lnTo>
                  <a:lnTo>
                    <a:pt x="613257" y="749147"/>
                  </a:lnTo>
                  <a:lnTo>
                    <a:pt x="613143" y="810107"/>
                  </a:lnTo>
                  <a:lnTo>
                    <a:pt x="612241" y="811377"/>
                  </a:lnTo>
                  <a:lnTo>
                    <a:pt x="611454" y="811377"/>
                  </a:lnTo>
                  <a:lnTo>
                    <a:pt x="610717" y="810107"/>
                  </a:lnTo>
                  <a:lnTo>
                    <a:pt x="613143" y="810107"/>
                  </a:lnTo>
                  <a:lnTo>
                    <a:pt x="613143" y="749134"/>
                  </a:lnTo>
                  <a:lnTo>
                    <a:pt x="606437" y="747877"/>
                  </a:lnTo>
                  <a:lnTo>
                    <a:pt x="602005" y="744067"/>
                  </a:lnTo>
                  <a:lnTo>
                    <a:pt x="600760" y="743000"/>
                  </a:lnTo>
                  <a:lnTo>
                    <a:pt x="600760" y="760577"/>
                  </a:lnTo>
                  <a:lnTo>
                    <a:pt x="598309" y="760577"/>
                  </a:lnTo>
                  <a:lnTo>
                    <a:pt x="598970" y="759307"/>
                  </a:lnTo>
                  <a:lnTo>
                    <a:pt x="600290" y="759307"/>
                  </a:lnTo>
                  <a:lnTo>
                    <a:pt x="600760" y="760577"/>
                  </a:lnTo>
                  <a:lnTo>
                    <a:pt x="600760" y="743000"/>
                  </a:lnTo>
                  <a:lnTo>
                    <a:pt x="600532" y="742797"/>
                  </a:lnTo>
                  <a:lnTo>
                    <a:pt x="598716" y="743178"/>
                  </a:lnTo>
                  <a:lnTo>
                    <a:pt x="598716" y="747877"/>
                  </a:lnTo>
                  <a:lnTo>
                    <a:pt x="598182" y="749147"/>
                  </a:lnTo>
                  <a:lnTo>
                    <a:pt x="597814" y="747877"/>
                  </a:lnTo>
                  <a:lnTo>
                    <a:pt x="598716" y="747877"/>
                  </a:lnTo>
                  <a:lnTo>
                    <a:pt x="598716" y="743178"/>
                  </a:lnTo>
                  <a:lnTo>
                    <a:pt x="596480" y="743648"/>
                  </a:lnTo>
                  <a:lnTo>
                    <a:pt x="596480" y="801217"/>
                  </a:lnTo>
                  <a:lnTo>
                    <a:pt x="594245" y="806297"/>
                  </a:lnTo>
                  <a:lnTo>
                    <a:pt x="573138" y="798677"/>
                  </a:lnTo>
                  <a:lnTo>
                    <a:pt x="573455" y="798677"/>
                  </a:lnTo>
                  <a:lnTo>
                    <a:pt x="573722" y="797407"/>
                  </a:lnTo>
                  <a:lnTo>
                    <a:pt x="574040" y="797407"/>
                  </a:lnTo>
                  <a:lnTo>
                    <a:pt x="579386" y="798677"/>
                  </a:lnTo>
                  <a:lnTo>
                    <a:pt x="585050" y="798677"/>
                  </a:lnTo>
                  <a:lnTo>
                    <a:pt x="596480" y="801217"/>
                  </a:lnTo>
                  <a:lnTo>
                    <a:pt x="596480" y="743648"/>
                  </a:lnTo>
                  <a:lnTo>
                    <a:pt x="594423" y="744067"/>
                  </a:lnTo>
                  <a:lnTo>
                    <a:pt x="593966" y="743839"/>
                  </a:lnTo>
                  <a:lnTo>
                    <a:pt x="593966" y="752957"/>
                  </a:lnTo>
                  <a:lnTo>
                    <a:pt x="593699" y="752957"/>
                  </a:lnTo>
                  <a:lnTo>
                    <a:pt x="593458" y="754227"/>
                  </a:lnTo>
                  <a:lnTo>
                    <a:pt x="593102" y="752957"/>
                  </a:lnTo>
                  <a:lnTo>
                    <a:pt x="593610" y="751687"/>
                  </a:lnTo>
                  <a:lnTo>
                    <a:pt x="593966" y="752957"/>
                  </a:lnTo>
                  <a:lnTo>
                    <a:pt x="593966" y="743839"/>
                  </a:lnTo>
                  <a:lnTo>
                    <a:pt x="589483" y="741527"/>
                  </a:lnTo>
                  <a:lnTo>
                    <a:pt x="585190" y="736447"/>
                  </a:lnTo>
                  <a:lnTo>
                    <a:pt x="571068" y="742022"/>
                  </a:lnTo>
                  <a:lnTo>
                    <a:pt x="571068" y="752957"/>
                  </a:lnTo>
                  <a:lnTo>
                    <a:pt x="571004" y="754227"/>
                  </a:lnTo>
                  <a:lnTo>
                    <a:pt x="570039" y="754227"/>
                  </a:lnTo>
                  <a:lnTo>
                    <a:pt x="570064" y="752957"/>
                  </a:lnTo>
                  <a:lnTo>
                    <a:pt x="571068" y="752957"/>
                  </a:lnTo>
                  <a:lnTo>
                    <a:pt x="571068" y="742022"/>
                  </a:lnTo>
                  <a:lnTo>
                    <a:pt x="569099" y="742797"/>
                  </a:lnTo>
                  <a:lnTo>
                    <a:pt x="558927" y="746074"/>
                  </a:lnTo>
                  <a:lnTo>
                    <a:pt x="558927" y="758037"/>
                  </a:lnTo>
                  <a:lnTo>
                    <a:pt x="558076" y="758037"/>
                  </a:lnTo>
                  <a:lnTo>
                    <a:pt x="558025" y="758177"/>
                  </a:lnTo>
                  <a:lnTo>
                    <a:pt x="558025" y="789787"/>
                  </a:lnTo>
                  <a:lnTo>
                    <a:pt x="558025" y="791057"/>
                  </a:lnTo>
                  <a:lnTo>
                    <a:pt x="557034" y="791057"/>
                  </a:lnTo>
                  <a:lnTo>
                    <a:pt x="557009" y="788517"/>
                  </a:lnTo>
                  <a:lnTo>
                    <a:pt x="557352" y="789787"/>
                  </a:lnTo>
                  <a:lnTo>
                    <a:pt x="558025" y="789787"/>
                  </a:lnTo>
                  <a:lnTo>
                    <a:pt x="558025" y="758177"/>
                  </a:lnTo>
                  <a:lnTo>
                    <a:pt x="557606" y="759307"/>
                  </a:lnTo>
                  <a:lnTo>
                    <a:pt x="556856" y="758037"/>
                  </a:lnTo>
                  <a:lnTo>
                    <a:pt x="556412" y="758037"/>
                  </a:lnTo>
                  <a:lnTo>
                    <a:pt x="557022" y="756767"/>
                  </a:lnTo>
                  <a:lnTo>
                    <a:pt x="558292" y="756767"/>
                  </a:lnTo>
                  <a:lnTo>
                    <a:pt x="558927" y="758037"/>
                  </a:lnTo>
                  <a:lnTo>
                    <a:pt x="558927" y="746074"/>
                  </a:lnTo>
                  <a:lnTo>
                    <a:pt x="553326" y="747877"/>
                  </a:lnTo>
                  <a:lnTo>
                    <a:pt x="550430" y="749312"/>
                  </a:lnTo>
                  <a:lnTo>
                    <a:pt x="550430" y="788517"/>
                  </a:lnTo>
                  <a:lnTo>
                    <a:pt x="546125" y="787247"/>
                  </a:lnTo>
                  <a:lnTo>
                    <a:pt x="542594" y="787247"/>
                  </a:lnTo>
                  <a:lnTo>
                    <a:pt x="540588" y="784707"/>
                  </a:lnTo>
                  <a:lnTo>
                    <a:pt x="539153" y="783437"/>
                  </a:lnTo>
                  <a:lnTo>
                    <a:pt x="536270" y="780897"/>
                  </a:lnTo>
                  <a:lnTo>
                    <a:pt x="534835" y="779627"/>
                  </a:lnTo>
                  <a:lnTo>
                    <a:pt x="527748" y="778357"/>
                  </a:lnTo>
                  <a:lnTo>
                    <a:pt x="522935" y="777087"/>
                  </a:lnTo>
                  <a:lnTo>
                    <a:pt x="519861" y="776287"/>
                  </a:lnTo>
                  <a:lnTo>
                    <a:pt x="519861" y="782167"/>
                  </a:lnTo>
                  <a:lnTo>
                    <a:pt x="519201" y="782167"/>
                  </a:lnTo>
                  <a:lnTo>
                    <a:pt x="517969" y="783437"/>
                  </a:lnTo>
                  <a:lnTo>
                    <a:pt x="517067" y="783437"/>
                  </a:lnTo>
                  <a:lnTo>
                    <a:pt x="516572" y="782167"/>
                  </a:lnTo>
                  <a:lnTo>
                    <a:pt x="516724" y="782167"/>
                  </a:lnTo>
                  <a:lnTo>
                    <a:pt x="517398" y="780897"/>
                  </a:lnTo>
                  <a:lnTo>
                    <a:pt x="519303" y="780897"/>
                  </a:lnTo>
                  <a:lnTo>
                    <a:pt x="519861" y="782167"/>
                  </a:lnTo>
                  <a:lnTo>
                    <a:pt x="519861" y="776287"/>
                  </a:lnTo>
                  <a:lnTo>
                    <a:pt x="518121" y="775817"/>
                  </a:lnTo>
                  <a:lnTo>
                    <a:pt x="515137" y="774547"/>
                  </a:lnTo>
                  <a:lnTo>
                    <a:pt x="513080" y="769899"/>
                  </a:lnTo>
                  <a:lnTo>
                    <a:pt x="513080" y="873607"/>
                  </a:lnTo>
                  <a:lnTo>
                    <a:pt x="513054" y="877214"/>
                  </a:lnTo>
                  <a:lnTo>
                    <a:pt x="508368" y="873607"/>
                  </a:lnTo>
                  <a:lnTo>
                    <a:pt x="501396" y="872337"/>
                  </a:lnTo>
                  <a:lnTo>
                    <a:pt x="496468" y="865987"/>
                  </a:lnTo>
                  <a:lnTo>
                    <a:pt x="501802" y="865987"/>
                  </a:lnTo>
                  <a:lnTo>
                    <a:pt x="504939" y="868527"/>
                  </a:lnTo>
                  <a:lnTo>
                    <a:pt x="511175" y="871067"/>
                  </a:lnTo>
                  <a:lnTo>
                    <a:pt x="513080" y="873607"/>
                  </a:lnTo>
                  <a:lnTo>
                    <a:pt x="513080" y="769899"/>
                  </a:lnTo>
                  <a:lnTo>
                    <a:pt x="512889" y="769467"/>
                  </a:lnTo>
                  <a:lnTo>
                    <a:pt x="518706" y="770737"/>
                  </a:lnTo>
                  <a:lnTo>
                    <a:pt x="522668" y="772007"/>
                  </a:lnTo>
                  <a:lnTo>
                    <a:pt x="529742" y="774547"/>
                  </a:lnTo>
                  <a:lnTo>
                    <a:pt x="532650" y="777087"/>
                  </a:lnTo>
                  <a:lnTo>
                    <a:pt x="542074" y="778357"/>
                  </a:lnTo>
                  <a:lnTo>
                    <a:pt x="545719" y="782167"/>
                  </a:lnTo>
                  <a:lnTo>
                    <a:pt x="550430" y="788517"/>
                  </a:lnTo>
                  <a:lnTo>
                    <a:pt x="550430" y="749312"/>
                  </a:lnTo>
                  <a:lnTo>
                    <a:pt x="537857" y="755497"/>
                  </a:lnTo>
                  <a:lnTo>
                    <a:pt x="522693" y="761847"/>
                  </a:lnTo>
                  <a:lnTo>
                    <a:pt x="519785" y="763117"/>
                  </a:lnTo>
                  <a:lnTo>
                    <a:pt x="516890" y="766927"/>
                  </a:lnTo>
                  <a:lnTo>
                    <a:pt x="513308" y="764565"/>
                  </a:lnTo>
                  <a:lnTo>
                    <a:pt x="512559" y="765657"/>
                  </a:lnTo>
                  <a:lnTo>
                    <a:pt x="511898" y="766927"/>
                  </a:lnTo>
                  <a:lnTo>
                    <a:pt x="510755" y="768197"/>
                  </a:lnTo>
                  <a:lnTo>
                    <a:pt x="508177" y="769277"/>
                  </a:lnTo>
                  <a:lnTo>
                    <a:pt x="508177" y="777087"/>
                  </a:lnTo>
                  <a:lnTo>
                    <a:pt x="506183" y="777087"/>
                  </a:lnTo>
                  <a:lnTo>
                    <a:pt x="506336" y="775817"/>
                  </a:lnTo>
                  <a:lnTo>
                    <a:pt x="507568" y="775817"/>
                  </a:lnTo>
                  <a:lnTo>
                    <a:pt x="508177" y="777087"/>
                  </a:lnTo>
                  <a:lnTo>
                    <a:pt x="508177" y="769277"/>
                  </a:lnTo>
                  <a:lnTo>
                    <a:pt x="504088" y="770978"/>
                  </a:lnTo>
                  <a:lnTo>
                    <a:pt x="504088" y="824077"/>
                  </a:lnTo>
                  <a:lnTo>
                    <a:pt x="503072" y="824077"/>
                  </a:lnTo>
                  <a:lnTo>
                    <a:pt x="503643" y="822807"/>
                  </a:lnTo>
                  <a:lnTo>
                    <a:pt x="504088" y="824077"/>
                  </a:lnTo>
                  <a:lnTo>
                    <a:pt x="504088" y="770978"/>
                  </a:lnTo>
                  <a:lnTo>
                    <a:pt x="498538" y="773277"/>
                  </a:lnTo>
                  <a:lnTo>
                    <a:pt x="479869" y="780376"/>
                  </a:lnTo>
                  <a:lnTo>
                    <a:pt x="479869" y="813917"/>
                  </a:lnTo>
                  <a:lnTo>
                    <a:pt x="476808" y="812647"/>
                  </a:lnTo>
                  <a:lnTo>
                    <a:pt x="476681" y="812647"/>
                  </a:lnTo>
                  <a:lnTo>
                    <a:pt x="478345" y="811377"/>
                  </a:lnTo>
                  <a:lnTo>
                    <a:pt x="479869" y="813917"/>
                  </a:lnTo>
                  <a:lnTo>
                    <a:pt x="479869" y="780376"/>
                  </a:lnTo>
                  <a:lnTo>
                    <a:pt x="461797" y="787247"/>
                  </a:lnTo>
                  <a:lnTo>
                    <a:pt x="455472" y="789787"/>
                  </a:lnTo>
                  <a:lnTo>
                    <a:pt x="448576" y="792327"/>
                  </a:lnTo>
                  <a:lnTo>
                    <a:pt x="443763" y="797407"/>
                  </a:lnTo>
                  <a:lnTo>
                    <a:pt x="468198" y="801217"/>
                  </a:lnTo>
                  <a:lnTo>
                    <a:pt x="475056" y="812533"/>
                  </a:lnTo>
                  <a:lnTo>
                    <a:pt x="469900" y="810577"/>
                  </a:lnTo>
                  <a:lnTo>
                    <a:pt x="469900" y="852017"/>
                  </a:lnTo>
                  <a:lnTo>
                    <a:pt x="468757" y="852017"/>
                  </a:lnTo>
                  <a:lnTo>
                    <a:pt x="468503" y="850747"/>
                  </a:lnTo>
                  <a:lnTo>
                    <a:pt x="469531" y="850747"/>
                  </a:lnTo>
                  <a:lnTo>
                    <a:pt x="469900" y="852017"/>
                  </a:lnTo>
                  <a:lnTo>
                    <a:pt x="469900" y="810577"/>
                  </a:lnTo>
                  <a:lnTo>
                    <a:pt x="468680" y="810107"/>
                  </a:lnTo>
                  <a:lnTo>
                    <a:pt x="463321" y="807059"/>
                  </a:lnTo>
                  <a:lnTo>
                    <a:pt x="463321" y="839317"/>
                  </a:lnTo>
                  <a:lnTo>
                    <a:pt x="461746" y="843127"/>
                  </a:lnTo>
                  <a:lnTo>
                    <a:pt x="461543" y="843127"/>
                  </a:lnTo>
                  <a:lnTo>
                    <a:pt x="462127" y="841857"/>
                  </a:lnTo>
                  <a:lnTo>
                    <a:pt x="462749" y="840587"/>
                  </a:lnTo>
                  <a:lnTo>
                    <a:pt x="463321" y="839317"/>
                  </a:lnTo>
                  <a:lnTo>
                    <a:pt x="460387" y="839317"/>
                  </a:lnTo>
                  <a:lnTo>
                    <a:pt x="455079" y="841857"/>
                  </a:lnTo>
                  <a:lnTo>
                    <a:pt x="449224" y="839317"/>
                  </a:lnTo>
                  <a:lnTo>
                    <a:pt x="444004" y="836777"/>
                  </a:lnTo>
                  <a:lnTo>
                    <a:pt x="438581" y="834237"/>
                  </a:lnTo>
                  <a:lnTo>
                    <a:pt x="438200" y="830427"/>
                  </a:lnTo>
                  <a:lnTo>
                    <a:pt x="440042" y="826617"/>
                  </a:lnTo>
                  <a:lnTo>
                    <a:pt x="443750" y="830427"/>
                  </a:lnTo>
                  <a:lnTo>
                    <a:pt x="449961" y="829157"/>
                  </a:lnTo>
                  <a:lnTo>
                    <a:pt x="452183" y="835507"/>
                  </a:lnTo>
                  <a:lnTo>
                    <a:pt x="454329" y="836777"/>
                  </a:lnTo>
                  <a:lnTo>
                    <a:pt x="458216" y="838047"/>
                  </a:lnTo>
                  <a:lnTo>
                    <a:pt x="460768" y="838047"/>
                  </a:lnTo>
                  <a:lnTo>
                    <a:pt x="463321" y="839317"/>
                  </a:lnTo>
                  <a:lnTo>
                    <a:pt x="463321" y="807059"/>
                  </a:lnTo>
                  <a:lnTo>
                    <a:pt x="461987" y="806297"/>
                  </a:lnTo>
                  <a:lnTo>
                    <a:pt x="455523" y="803833"/>
                  </a:lnTo>
                  <a:lnTo>
                    <a:pt x="449922" y="810107"/>
                  </a:lnTo>
                  <a:lnTo>
                    <a:pt x="444106" y="806297"/>
                  </a:lnTo>
                  <a:lnTo>
                    <a:pt x="442175" y="805027"/>
                  </a:lnTo>
                  <a:lnTo>
                    <a:pt x="448424" y="801217"/>
                  </a:lnTo>
                  <a:lnTo>
                    <a:pt x="448449" y="799947"/>
                  </a:lnTo>
                  <a:lnTo>
                    <a:pt x="443763" y="797407"/>
                  </a:lnTo>
                  <a:lnTo>
                    <a:pt x="409841" y="806297"/>
                  </a:lnTo>
                  <a:lnTo>
                    <a:pt x="409448" y="803757"/>
                  </a:lnTo>
                  <a:lnTo>
                    <a:pt x="409892" y="799947"/>
                  </a:lnTo>
                  <a:lnTo>
                    <a:pt x="408609" y="798677"/>
                  </a:lnTo>
                  <a:lnTo>
                    <a:pt x="403618" y="794867"/>
                  </a:lnTo>
                  <a:lnTo>
                    <a:pt x="402094" y="788517"/>
                  </a:lnTo>
                  <a:lnTo>
                    <a:pt x="399973" y="782167"/>
                  </a:lnTo>
                  <a:lnTo>
                    <a:pt x="399643" y="780897"/>
                  </a:lnTo>
                  <a:lnTo>
                    <a:pt x="398462" y="779627"/>
                  </a:lnTo>
                  <a:lnTo>
                    <a:pt x="396506" y="777087"/>
                  </a:lnTo>
                  <a:lnTo>
                    <a:pt x="397014" y="784707"/>
                  </a:lnTo>
                  <a:lnTo>
                    <a:pt x="396011" y="791057"/>
                  </a:lnTo>
                  <a:lnTo>
                    <a:pt x="398132" y="794867"/>
                  </a:lnTo>
                  <a:lnTo>
                    <a:pt x="400570" y="799947"/>
                  </a:lnTo>
                  <a:lnTo>
                    <a:pt x="403288" y="803757"/>
                  </a:lnTo>
                  <a:lnTo>
                    <a:pt x="403758" y="808837"/>
                  </a:lnTo>
                  <a:lnTo>
                    <a:pt x="416013" y="816457"/>
                  </a:lnTo>
                  <a:lnTo>
                    <a:pt x="416026" y="816229"/>
                  </a:lnTo>
                  <a:lnTo>
                    <a:pt x="416039" y="815822"/>
                  </a:lnTo>
                  <a:lnTo>
                    <a:pt x="416077" y="815187"/>
                  </a:lnTo>
                  <a:lnTo>
                    <a:pt x="416572" y="811377"/>
                  </a:lnTo>
                  <a:lnTo>
                    <a:pt x="417423" y="810107"/>
                  </a:lnTo>
                  <a:lnTo>
                    <a:pt x="419874" y="811377"/>
                  </a:lnTo>
                  <a:lnTo>
                    <a:pt x="421487" y="811377"/>
                  </a:lnTo>
                  <a:lnTo>
                    <a:pt x="422046" y="813917"/>
                  </a:lnTo>
                  <a:lnTo>
                    <a:pt x="420192" y="816457"/>
                  </a:lnTo>
                  <a:lnTo>
                    <a:pt x="416407" y="816457"/>
                  </a:lnTo>
                  <a:lnTo>
                    <a:pt x="416039" y="815822"/>
                  </a:lnTo>
                  <a:lnTo>
                    <a:pt x="416090" y="816457"/>
                  </a:lnTo>
                  <a:lnTo>
                    <a:pt x="417703" y="821537"/>
                  </a:lnTo>
                  <a:lnTo>
                    <a:pt x="421195" y="825347"/>
                  </a:lnTo>
                  <a:lnTo>
                    <a:pt x="425958" y="829157"/>
                  </a:lnTo>
                  <a:lnTo>
                    <a:pt x="431736" y="834237"/>
                  </a:lnTo>
                  <a:lnTo>
                    <a:pt x="437603" y="838047"/>
                  </a:lnTo>
                  <a:lnTo>
                    <a:pt x="442125" y="843127"/>
                  </a:lnTo>
                  <a:lnTo>
                    <a:pt x="450799" y="853287"/>
                  </a:lnTo>
                  <a:lnTo>
                    <a:pt x="460489" y="859637"/>
                  </a:lnTo>
                  <a:lnTo>
                    <a:pt x="471119" y="865987"/>
                  </a:lnTo>
                  <a:lnTo>
                    <a:pt x="482650" y="871067"/>
                  </a:lnTo>
                  <a:lnTo>
                    <a:pt x="484441" y="871067"/>
                  </a:lnTo>
                  <a:lnTo>
                    <a:pt x="486410" y="872337"/>
                  </a:lnTo>
                  <a:lnTo>
                    <a:pt x="487997" y="872337"/>
                  </a:lnTo>
                  <a:lnTo>
                    <a:pt x="494004" y="876147"/>
                  </a:lnTo>
                  <a:lnTo>
                    <a:pt x="500265" y="877417"/>
                  </a:lnTo>
                  <a:lnTo>
                    <a:pt x="513054" y="877417"/>
                  </a:lnTo>
                  <a:lnTo>
                    <a:pt x="513321" y="877417"/>
                  </a:lnTo>
                  <a:lnTo>
                    <a:pt x="519074" y="877417"/>
                  </a:lnTo>
                  <a:lnTo>
                    <a:pt x="525754" y="878687"/>
                  </a:lnTo>
                  <a:lnTo>
                    <a:pt x="536219" y="873607"/>
                  </a:lnTo>
                  <a:lnTo>
                    <a:pt x="539343" y="873607"/>
                  </a:lnTo>
                  <a:lnTo>
                    <a:pt x="543331" y="877417"/>
                  </a:lnTo>
                  <a:lnTo>
                    <a:pt x="545884" y="879957"/>
                  </a:lnTo>
                  <a:lnTo>
                    <a:pt x="549021" y="881227"/>
                  </a:lnTo>
                  <a:lnTo>
                    <a:pt x="552310" y="882497"/>
                  </a:lnTo>
                  <a:lnTo>
                    <a:pt x="557809" y="876147"/>
                  </a:lnTo>
                  <a:lnTo>
                    <a:pt x="563854" y="876147"/>
                  </a:lnTo>
                  <a:lnTo>
                    <a:pt x="571525" y="882497"/>
                  </a:lnTo>
                  <a:lnTo>
                    <a:pt x="581774" y="882497"/>
                  </a:lnTo>
                  <a:lnTo>
                    <a:pt x="588492" y="881227"/>
                  </a:lnTo>
                  <a:lnTo>
                    <a:pt x="593483" y="876147"/>
                  </a:lnTo>
                  <a:lnTo>
                    <a:pt x="602437" y="878687"/>
                  </a:lnTo>
                  <a:lnTo>
                    <a:pt x="611314" y="879957"/>
                  </a:lnTo>
                  <a:lnTo>
                    <a:pt x="628700" y="879957"/>
                  </a:lnTo>
                  <a:lnTo>
                    <a:pt x="632104" y="876147"/>
                  </a:lnTo>
                  <a:lnTo>
                    <a:pt x="627265" y="874877"/>
                  </a:lnTo>
                  <a:lnTo>
                    <a:pt x="627214" y="873607"/>
                  </a:lnTo>
                  <a:lnTo>
                    <a:pt x="627126" y="871067"/>
                  </a:lnTo>
                  <a:lnTo>
                    <a:pt x="632383" y="865987"/>
                  </a:lnTo>
                  <a:lnTo>
                    <a:pt x="641794" y="867257"/>
                  </a:lnTo>
                  <a:lnTo>
                    <a:pt x="642239" y="865987"/>
                  </a:lnTo>
                  <a:lnTo>
                    <a:pt x="644944" y="858367"/>
                  </a:lnTo>
                  <a:lnTo>
                    <a:pt x="640930" y="854557"/>
                  </a:lnTo>
                  <a:lnTo>
                    <a:pt x="641642" y="852017"/>
                  </a:lnTo>
                  <a:lnTo>
                    <a:pt x="642010" y="850747"/>
                  </a:lnTo>
                  <a:lnTo>
                    <a:pt x="643839" y="846937"/>
                  </a:lnTo>
                  <a:lnTo>
                    <a:pt x="647788" y="849477"/>
                  </a:lnTo>
                  <a:lnTo>
                    <a:pt x="649325" y="853287"/>
                  </a:lnTo>
                  <a:lnTo>
                    <a:pt x="649986" y="857097"/>
                  </a:lnTo>
                  <a:lnTo>
                    <a:pt x="650811" y="862177"/>
                  </a:lnTo>
                  <a:lnTo>
                    <a:pt x="654735" y="862177"/>
                  </a:lnTo>
                  <a:lnTo>
                    <a:pt x="658685" y="859637"/>
                  </a:lnTo>
                  <a:lnTo>
                    <a:pt x="660095" y="858367"/>
                  </a:lnTo>
                  <a:lnTo>
                    <a:pt x="662355" y="855827"/>
                  </a:lnTo>
                  <a:lnTo>
                    <a:pt x="667600" y="858367"/>
                  </a:lnTo>
                  <a:lnTo>
                    <a:pt x="673328" y="858367"/>
                  </a:lnTo>
                  <a:lnTo>
                    <a:pt x="673227" y="855827"/>
                  </a:lnTo>
                  <a:lnTo>
                    <a:pt x="673087" y="852017"/>
                  </a:lnTo>
                  <a:lnTo>
                    <a:pt x="672960" y="852017"/>
                  </a:lnTo>
                  <a:lnTo>
                    <a:pt x="670433" y="846937"/>
                  </a:lnTo>
                  <a:lnTo>
                    <a:pt x="669798" y="845667"/>
                  </a:lnTo>
                  <a:lnTo>
                    <a:pt x="669213" y="844397"/>
                  </a:lnTo>
                  <a:lnTo>
                    <a:pt x="669099" y="843127"/>
                  </a:lnTo>
                  <a:lnTo>
                    <a:pt x="668985" y="841857"/>
                  </a:lnTo>
                  <a:lnTo>
                    <a:pt x="670407" y="838047"/>
                  </a:lnTo>
                  <a:lnTo>
                    <a:pt x="671944" y="835507"/>
                  </a:lnTo>
                  <a:lnTo>
                    <a:pt x="677443" y="834237"/>
                  </a:lnTo>
                  <a:lnTo>
                    <a:pt x="678561" y="834237"/>
                  </a:lnTo>
                  <a:lnTo>
                    <a:pt x="678561" y="829157"/>
                  </a:lnTo>
                  <a:lnTo>
                    <a:pt x="678561" y="766927"/>
                  </a:lnTo>
                  <a:lnTo>
                    <a:pt x="678561" y="763117"/>
                  </a:lnTo>
                  <a:close/>
                </a:path>
              </a:pathLst>
            </a:custGeom>
            <a:solidFill>
              <a:srgbClr val="45AE3B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92564"/>
              <a:ext cx="1030354" cy="10388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-431" y="3148482"/>
              <a:ext cx="678815" cy="998855"/>
            </a:xfrm>
            <a:custGeom>
              <a:avLst/>
              <a:gdLst/>
              <a:ahLst/>
              <a:cxnLst/>
              <a:rect l="l" t="t" r="r" b="b"/>
              <a:pathLst>
                <a:path w="678815" h="998854">
                  <a:moveTo>
                    <a:pt x="2794" y="647446"/>
                  </a:moveTo>
                  <a:lnTo>
                    <a:pt x="2692" y="646506"/>
                  </a:lnTo>
                  <a:lnTo>
                    <a:pt x="2743" y="645541"/>
                  </a:lnTo>
                  <a:lnTo>
                    <a:pt x="2501" y="644588"/>
                  </a:lnTo>
                  <a:lnTo>
                    <a:pt x="2400" y="644271"/>
                  </a:lnTo>
                  <a:lnTo>
                    <a:pt x="1587" y="644182"/>
                  </a:lnTo>
                  <a:lnTo>
                    <a:pt x="1079" y="643966"/>
                  </a:lnTo>
                  <a:lnTo>
                    <a:pt x="787" y="644740"/>
                  </a:lnTo>
                  <a:lnTo>
                    <a:pt x="25" y="645972"/>
                  </a:lnTo>
                  <a:lnTo>
                    <a:pt x="292" y="646239"/>
                  </a:lnTo>
                  <a:lnTo>
                    <a:pt x="812" y="646912"/>
                  </a:lnTo>
                  <a:lnTo>
                    <a:pt x="1879" y="647103"/>
                  </a:lnTo>
                  <a:lnTo>
                    <a:pt x="2794" y="647446"/>
                  </a:lnTo>
                  <a:close/>
                </a:path>
                <a:path w="678815" h="998854">
                  <a:moveTo>
                    <a:pt x="5499" y="680605"/>
                  </a:moveTo>
                  <a:lnTo>
                    <a:pt x="4775" y="678916"/>
                  </a:lnTo>
                  <a:lnTo>
                    <a:pt x="3733" y="677710"/>
                  </a:lnTo>
                  <a:lnTo>
                    <a:pt x="2882" y="676402"/>
                  </a:lnTo>
                  <a:lnTo>
                    <a:pt x="1854" y="677418"/>
                  </a:lnTo>
                  <a:lnTo>
                    <a:pt x="0" y="678573"/>
                  </a:lnTo>
                  <a:lnTo>
                    <a:pt x="63" y="679450"/>
                  </a:lnTo>
                  <a:lnTo>
                    <a:pt x="241" y="680605"/>
                  </a:lnTo>
                  <a:lnTo>
                    <a:pt x="1943" y="681621"/>
                  </a:lnTo>
                  <a:lnTo>
                    <a:pt x="3009" y="682663"/>
                  </a:lnTo>
                  <a:lnTo>
                    <a:pt x="4076" y="681621"/>
                  </a:lnTo>
                  <a:lnTo>
                    <a:pt x="5499" y="680605"/>
                  </a:lnTo>
                  <a:close/>
                </a:path>
                <a:path w="678815" h="998854">
                  <a:moveTo>
                    <a:pt x="12446" y="623201"/>
                  </a:moveTo>
                  <a:lnTo>
                    <a:pt x="8788" y="622211"/>
                  </a:lnTo>
                  <a:lnTo>
                    <a:pt x="7797" y="621703"/>
                  </a:lnTo>
                  <a:lnTo>
                    <a:pt x="6883" y="621779"/>
                  </a:lnTo>
                  <a:lnTo>
                    <a:pt x="5359" y="621817"/>
                  </a:lnTo>
                  <a:lnTo>
                    <a:pt x="3949" y="622312"/>
                  </a:lnTo>
                  <a:lnTo>
                    <a:pt x="2260" y="622693"/>
                  </a:lnTo>
                  <a:lnTo>
                    <a:pt x="4508" y="625856"/>
                  </a:lnTo>
                  <a:lnTo>
                    <a:pt x="7099" y="624560"/>
                  </a:lnTo>
                  <a:lnTo>
                    <a:pt x="12446" y="623201"/>
                  </a:lnTo>
                  <a:close/>
                </a:path>
                <a:path w="678815" h="998854">
                  <a:moveTo>
                    <a:pt x="12547" y="757364"/>
                  </a:moveTo>
                  <a:lnTo>
                    <a:pt x="11963" y="754659"/>
                  </a:lnTo>
                  <a:lnTo>
                    <a:pt x="10541" y="753135"/>
                  </a:lnTo>
                  <a:lnTo>
                    <a:pt x="9131" y="750760"/>
                  </a:lnTo>
                  <a:lnTo>
                    <a:pt x="7315" y="752944"/>
                  </a:lnTo>
                  <a:lnTo>
                    <a:pt x="5892" y="753910"/>
                  </a:lnTo>
                  <a:lnTo>
                    <a:pt x="4876" y="757948"/>
                  </a:lnTo>
                  <a:lnTo>
                    <a:pt x="7556" y="760603"/>
                  </a:lnTo>
                  <a:lnTo>
                    <a:pt x="10248" y="759790"/>
                  </a:lnTo>
                  <a:lnTo>
                    <a:pt x="11239" y="759472"/>
                  </a:lnTo>
                  <a:lnTo>
                    <a:pt x="12547" y="757364"/>
                  </a:lnTo>
                  <a:close/>
                </a:path>
                <a:path w="678815" h="998854">
                  <a:moveTo>
                    <a:pt x="28486" y="817118"/>
                  </a:moveTo>
                  <a:lnTo>
                    <a:pt x="27241" y="813803"/>
                  </a:lnTo>
                  <a:lnTo>
                    <a:pt x="26149" y="810780"/>
                  </a:lnTo>
                  <a:lnTo>
                    <a:pt x="25031" y="807770"/>
                  </a:lnTo>
                  <a:lnTo>
                    <a:pt x="25438" y="809332"/>
                  </a:lnTo>
                  <a:lnTo>
                    <a:pt x="25501" y="810971"/>
                  </a:lnTo>
                  <a:lnTo>
                    <a:pt x="26835" y="813879"/>
                  </a:lnTo>
                  <a:lnTo>
                    <a:pt x="25450" y="816470"/>
                  </a:lnTo>
                  <a:lnTo>
                    <a:pt x="28486" y="817118"/>
                  </a:lnTo>
                  <a:close/>
                </a:path>
                <a:path w="678815" h="998854">
                  <a:moveTo>
                    <a:pt x="33121" y="13220"/>
                  </a:moveTo>
                  <a:lnTo>
                    <a:pt x="32854" y="10477"/>
                  </a:lnTo>
                  <a:lnTo>
                    <a:pt x="32905" y="7188"/>
                  </a:lnTo>
                  <a:lnTo>
                    <a:pt x="32016" y="4165"/>
                  </a:lnTo>
                  <a:lnTo>
                    <a:pt x="31546" y="2730"/>
                  </a:lnTo>
                  <a:lnTo>
                    <a:pt x="29806" y="0"/>
                  </a:lnTo>
                  <a:lnTo>
                    <a:pt x="27076" y="2641"/>
                  </a:lnTo>
                  <a:lnTo>
                    <a:pt x="27635" y="7327"/>
                  </a:lnTo>
                  <a:lnTo>
                    <a:pt x="29743" y="10985"/>
                  </a:lnTo>
                  <a:lnTo>
                    <a:pt x="33121" y="13220"/>
                  </a:lnTo>
                  <a:close/>
                </a:path>
                <a:path w="678815" h="998854">
                  <a:moveTo>
                    <a:pt x="37960" y="799617"/>
                  </a:moveTo>
                  <a:lnTo>
                    <a:pt x="35293" y="795845"/>
                  </a:lnTo>
                  <a:lnTo>
                    <a:pt x="32854" y="792289"/>
                  </a:lnTo>
                  <a:lnTo>
                    <a:pt x="31686" y="790638"/>
                  </a:lnTo>
                  <a:lnTo>
                    <a:pt x="31064" y="789749"/>
                  </a:lnTo>
                  <a:lnTo>
                    <a:pt x="30797" y="789381"/>
                  </a:lnTo>
                  <a:lnTo>
                    <a:pt x="30594" y="789089"/>
                  </a:lnTo>
                  <a:lnTo>
                    <a:pt x="30657" y="788911"/>
                  </a:lnTo>
                  <a:lnTo>
                    <a:pt x="30708" y="788771"/>
                  </a:lnTo>
                  <a:lnTo>
                    <a:pt x="31457" y="786650"/>
                  </a:lnTo>
                  <a:lnTo>
                    <a:pt x="34378" y="782561"/>
                  </a:lnTo>
                  <a:lnTo>
                    <a:pt x="33312" y="780643"/>
                  </a:lnTo>
                  <a:lnTo>
                    <a:pt x="29679" y="774242"/>
                  </a:lnTo>
                  <a:lnTo>
                    <a:pt x="30734" y="770699"/>
                  </a:lnTo>
                  <a:lnTo>
                    <a:pt x="24587" y="752538"/>
                  </a:lnTo>
                  <a:lnTo>
                    <a:pt x="21971" y="753986"/>
                  </a:lnTo>
                  <a:lnTo>
                    <a:pt x="20447" y="754862"/>
                  </a:lnTo>
                  <a:lnTo>
                    <a:pt x="19062" y="757720"/>
                  </a:lnTo>
                  <a:lnTo>
                    <a:pt x="19672" y="762482"/>
                  </a:lnTo>
                  <a:lnTo>
                    <a:pt x="21386" y="765314"/>
                  </a:lnTo>
                  <a:lnTo>
                    <a:pt x="23545" y="770699"/>
                  </a:lnTo>
                  <a:lnTo>
                    <a:pt x="6870" y="764324"/>
                  </a:lnTo>
                  <a:lnTo>
                    <a:pt x="7543" y="767537"/>
                  </a:lnTo>
                  <a:lnTo>
                    <a:pt x="7569" y="768146"/>
                  </a:lnTo>
                  <a:lnTo>
                    <a:pt x="7378" y="770343"/>
                  </a:lnTo>
                  <a:lnTo>
                    <a:pt x="13576" y="776922"/>
                  </a:lnTo>
                  <a:lnTo>
                    <a:pt x="18948" y="781761"/>
                  </a:lnTo>
                  <a:lnTo>
                    <a:pt x="24193" y="786841"/>
                  </a:lnTo>
                  <a:lnTo>
                    <a:pt x="21247" y="787781"/>
                  </a:lnTo>
                  <a:lnTo>
                    <a:pt x="18237" y="788708"/>
                  </a:lnTo>
                  <a:lnTo>
                    <a:pt x="16065" y="789432"/>
                  </a:lnTo>
                  <a:lnTo>
                    <a:pt x="16306" y="792289"/>
                  </a:lnTo>
                  <a:lnTo>
                    <a:pt x="16408" y="797941"/>
                  </a:lnTo>
                  <a:lnTo>
                    <a:pt x="18072" y="805230"/>
                  </a:lnTo>
                  <a:lnTo>
                    <a:pt x="20040" y="808761"/>
                  </a:lnTo>
                  <a:lnTo>
                    <a:pt x="25031" y="807770"/>
                  </a:lnTo>
                  <a:lnTo>
                    <a:pt x="29159" y="805129"/>
                  </a:lnTo>
                  <a:lnTo>
                    <a:pt x="33312" y="802563"/>
                  </a:lnTo>
                  <a:lnTo>
                    <a:pt x="37960" y="799617"/>
                  </a:lnTo>
                  <a:close/>
                </a:path>
                <a:path w="678815" h="998854">
                  <a:moveTo>
                    <a:pt x="48755" y="801903"/>
                  </a:moveTo>
                  <a:lnTo>
                    <a:pt x="48272" y="801395"/>
                  </a:lnTo>
                  <a:lnTo>
                    <a:pt x="48031" y="800989"/>
                  </a:lnTo>
                  <a:lnTo>
                    <a:pt x="47675" y="801255"/>
                  </a:lnTo>
                  <a:lnTo>
                    <a:pt x="47015" y="801446"/>
                  </a:lnTo>
                  <a:lnTo>
                    <a:pt x="46939" y="801839"/>
                  </a:lnTo>
                  <a:lnTo>
                    <a:pt x="46824" y="802106"/>
                  </a:lnTo>
                  <a:lnTo>
                    <a:pt x="47332" y="802601"/>
                  </a:lnTo>
                  <a:lnTo>
                    <a:pt x="47523" y="802995"/>
                  </a:lnTo>
                  <a:lnTo>
                    <a:pt x="47929" y="802779"/>
                  </a:lnTo>
                  <a:lnTo>
                    <a:pt x="48564" y="802563"/>
                  </a:lnTo>
                  <a:lnTo>
                    <a:pt x="48666" y="802220"/>
                  </a:lnTo>
                  <a:lnTo>
                    <a:pt x="48755" y="801903"/>
                  </a:lnTo>
                  <a:close/>
                </a:path>
                <a:path w="678815" h="998854">
                  <a:moveTo>
                    <a:pt x="51371" y="728586"/>
                  </a:moveTo>
                  <a:lnTo>
                    <a:pt x="48691" y="729043"/>
                  </a:lnTo>
                  <a:lnTo>
                    <a:pt x="45948" y="729462"/>
                  </a:lnTo>
                  <a:lnTo>
                    <a:pt x="43294" y="729919"/>
                  </a:lnTo>
                  <a:lnTo>
                    <a:pt x="43459" y="730504"/>
                  </a:lnTo>
                  <a:lnTo>
                    <a:pt x="43700" y="731075"/>
                  </a:lnTo>
                  <a:lnTo>
                    <a:pt x="43891" y="731634"/>
                  </a:lnTo>
                  <a:lnTo>
                    <a:pt x="51371" y="728586"/>
                  </a:lnTo>
                  <a:close/>
                </a:path>
                <a:path w="678815" h="998854">
                  <a:moveTo>
                    <a:pt x="52222" y="768159"/>
                  </a:moveTo>
                  <a:lnTo>
                    <a:pt x="51511" y="767600"/>
                  </a:lnTo>
                  <a:lnTo>
                    <a:pt x="50812" y="767067"/>
                  </a:lnTo>
                  <a:lnTo>
                    <a:pt x="50063" y="766559"/>
                  </a:lnTo>
                  <a:lnTo>
                    <a:pt x="49263" y="767067"/>
                  </a:lnTo>
                  <a:lnTo>
                    <a:pt x="47929" y="767524"/>
                  </a:lnTo>
                  <a:lnTo>
                    <a:pt x="47790" y="768210"/>
                  </a:lnTo>
                  <a:lnTo>
                    <a:pt x="47574" y="768972"/>
                  </a:lnTo>
                  <a:lnTo>
                    <a:pt x="48514" y="770001"/>
                  </a:lnTo>
                  <a:lnTo>
                    <a:pt x="48945" y="770864"/>
                  </a:lnTo>
                  <a:lnTo>
                    <a:pt x="50063" y="769950"/>
                  </a:lnTo>
                  <a:lnTo>
                    <a:pt x="52222" y="768159"/>
                  </a:lnTo>
                  <a:close/>
                </a:path>
                <a:path w="678815" h="998854">
                  <a:moveTo>
                    <a:pt x="56108" y="838263"/>
                  </a:moveTo>
                  <a:lnTo>
                    <a:pt x="56007" y="837806"/>
                  </a:lnTo>
                  <a:lnTo>
                    <a:pt x="55918" y="837272"/>
                  </a:lnTo>
                  <a:lnTo>
                    <a:pt x="55791" y="836790"/>
                  </a:lnTo>
                  <a:lnTo>
                    <a:pt x="54902" y="837082"/>
                  </a:lnTo>
                  <a:lnTo>
                    <a:pt x="54025" y="837412"/>
                  </a:lnTo>
                  <a:lnTo>
                    <a:pt x="53289" y="837806"/>
                  </a:lnTo>
                  <a:lnTo>
                    <a:pt x="53301" y="838263"/>
                  </a:lnTo>
                  <a:lnTo>
                    <a:pt x="53492" y="838936"/>
                  </a:lnTo>
                  <a:lnTo>
                    <a:pt x="53619" y="839304"/>
                  </a:lnTo>
                  <a:lnTo>
                    <a:pt x="54457" y="838936"/>
                  </a:lnTo>
                  <a:lnTo>
                    <a:pt x="55308" y="838631"/>
                  </a:lnTo>
                  <a:lnTo>
                    <a:pt x="56108" y="838263"/>
                  </a:lnTo>
                  <a:close/>
                </a:path>
                <a:path w="678815" h="998854">
                  <a:moveTo>
                    <a:pt x="57124" y="784542"/>
                  </a:moveTo>
                  <a:lnTo>
                    <a:pt x="56222" y="779970"/>
                  </a:lnTo>
                  <a:lnTo>
                    <a:pt x="51358" y="776922"/>
                  </a:lnTo>
                  <a:lnTo>
                    <a:pt x="46215" y="776655"/>
                  </a:lnTo>
                  <a:lnTo>
                    <a:pt x="46405" y="787298"/>
                  </a:lnTo>
                  <a:lnTo>
                    <a:pt x="39344" y="782269"/>
                  </a:lnTo>
                  <a:lnTo>
                    <a:pt x="31115" y="789114"/>
                  </a:lnTo>
                  <a:lnTo>
                    <a:pt x="36601" y="791540"/>
                  </a:lnTo>
                  <a:lnTo>
                    <a:pt x="42913" y="792734"/>
                  </a:lnTo>
                  <a:lnTo>
                    <a:pt x="49326" y="792416"/>
                  </a:lnTo>
                  <a:lnTo>
                    <a:pt x="55841" y="790638"/>
                  </a:lnTo>
                  <a:lnTo>
                    <a:pt x="57124" y="784542"/>
                  </a:lnTo>
                  <a:close/>
                </a:path>
                <a:path w="678815" h="998854">
                  <a:moveTo>
                    <a:pt x="79781" y="857110"/>
                  </a:moveTo>
                  <a:lnTo>
                    <a:pt x="72872" y="852322"/>
                  </a:lnTo>
                  <a:lnTo>
                    <a:pt x="62928" y="845540"/>
                  </a:lnTo>
                  <a:lnTo>
                    <a:pt x="56756" y="850938"/>
                  </a:lnTo>
                  <a:lnTo>
                    <a:pt x="47879" y="845350"/>
                  </a:lnTo>
                  <a:lnTo>
                    <a:pt x="49542" y="852754"/>
                  </a:lnTo>
                  <a:lnTo>
                    <a:pt x="50292" y="856386"/>
                  </a:lnTo>
                  <a:lnTo>
                    <a:pt x="50177" y="857034"/>
                  </a:lnTo>
                  <a:lnTo>
                    <a:pt x="52590" y="862939"/>
                  </a:lnTo>
                  <a:lnTo>
                    <a:pt x="59855" y="864362"/>
                  </a:lnTo>
                  <a:lnTo>
                    <a:pt x="65290" y="856932"/>
                  </a:lnTo>
                  <a:lnTo>
                    <a:pt x="66814" y="855459"/>
                  </a:lnTo>
                  <a:lnTo>
                    <a:pt x="72555" y="856259"/>
                  </a:lnTo>
                  <a:lnTo>
                    <a:pt x="79781" y="857110"/>
                  </a:lnTo>
                  <a:close/>
                </a:path>
                <a:path w="678815" h="998854">
                  <a:moveTo>
                    <a:pt x="93472" y="846302"/>
                  </a:moveTo>
                  <a:lnTo>
                    <a:pt x="93205" y="846239"/>
                  </a:lnTo>
                  <a:lnTo>
                    <a:pt x="93472" y="846302"/>
                  </a:lnTo>
                  <a:close/>
                </a:path>
                <a:path w="678815" h="998854">
                  <a:moveTo>
                    <a:pt x="104673" y="873645"/>
                  </a:moveTo>
                  <a:lnTo>
                    <a:pt x="104051" y="873899"/>
                  </a:lnTo>
                  <a:lnTo>
                    <a:pt x="100495" y="875499"/>
                  </a:lnTo>
                  <a:lnTo>
                    <a:pt x="101638" y="876947"/>
                  </a:lnTo>
                  <a:lnTo>
                    <a:pt x="102997" y="875499"/>
                  </a:lnTo>
                  <a:lnTo>
                    <a:pt x="104673" y="873645"/>
                  </a:lnTo>
                  <a:close/>
                </a:path>
                <a:path w="678815" h="998854">
                  <a:moveTo>
                    <a:pt x="163728" y="66789"/>
                  </a:moveTo>
                  <a:lnTo>
                    <a:pt x="161886" y="65900"/>
                  </a:lnTo>
                  <a:lnTo>
                    <a:pt x="160540" y="64833"/>
                  </a:lnTo>
                  <a:lnTo>
                    <a:pt x="159131" y="64757"/>
                  </a:lnTo>
                  <a:lnTo>
                    <a:pt x="158572" y="64757"/>
                  </a:lnTo>
                  <a:lnTo>
                    <a:pt x="157200" y="67157"/>
                  </a:lnTo>
                  <a:lnTo>
                    <a:pt x="157797" y="69062"/>
                  </a:lnTo>
                  <a:lnTo>
                    <a:pt x="159791" y="70612"/>
                  </a:lnTo>
                  <a:lnTo>
                    <a:pt x="160515" y="70396"/>
                  </a:lnTo>
                  <a:lnTo>
                    <a:pt x="161721" y="69977"/>
                  </a:lnTo>
                  <a:lnTo>
                    <a:pt x="162521" y="68262"/>
                  </a:lnTo>
                  <a:lnTo>
                    <a:pt x="163728" y="66789"/>
                  </a:lnTo>
                  <a:close/>
                </a:path>
                <a:path w="678815" h="998854">
                  <a:moveTo>
                    <a:pt x="231178" y="130911"/>
                  </a:moveTo>
                  <a:lnTo>
                    <a:pt x="231127" y="130060"/>
                  </a:lnTo>
                  <a:lnTo>
                    <a:pt x="231038" y="129247"/>
                  </a:lnTo>
                  <a:lnTo>
                    <a:pt x="230962" y="128397"/>
                  </a:lnTo>
                  <a:lnTo>
                    <a:pt x="230771" y="128803"/>
                  </a:lnTo>
                  <a:lnTo>
                    <a:pt x="230327" y="129260"/>
                  </a:lnTo>
                  <a:lnTo>
                    <a:pt x="230352" y="129679"/>
                  </a:lnTo>
                  <a:lnTo>
                    <a:pt x="230428" y="130111"/>
                  </a:lnTo>
                  <a:lnTo>
                    <a:pt x="230886" y="130479"/>
                  </a:lnTo>
                  <a:lnTo>
                    <a:pt x="231178" y="130911"/>
                  </a:lnTo>
                  <a:close/>
                </a:path>
                <a:path w="678815" h="998854">
                  <a:moveTo>
                    <a:pt x="241084" y="148526"/>
                  </a:moveTo>
                  <a:lnTo>
                    <a:pt x="240957" y="147904"/>
                  </a:lnTo>
                  <a:lnTo>
                    <a:pt x="240830" y="148361"/>
                  </a:lnTo>
                  <a:lnTo>
                    <a:pt x="241084" y="148526"/>
                  </a:lnTo>
                  <a:close/>
                </a:path>
                <a:path w="678815" h="998854">
                  <a:moveTo>
                    <a:pt x="250024" y="154533"/>
                  </a:moveTo>
                  <a:lnTo>
                    <a:pt x="246824" y="152349"/>
                  </a:lnTo>
                  <a:lnTo>
                    <a:pt x="241084" y="148526"/>
                  </a:lnTo>
                  <a:lnTo>
                    <a:pt x="242011" y="153276"/>
                  </a:lnTo>
                  <a:lnTo>
                    <a:pt x="245300" y="154914"/>
                  </a:lnTo>
                  <a:lnTo>
                    <a:pt x="250024" y="154533"/>
                  </a:lnTo>
                  <a:close/>
                </a:path>
                <a:path w="678815" h="998854">
                  <a:moveTo>
                    <a:pt x="251409" y="163385"/>
                  </a:moveTo>
                  <a:lnTo>
                    <a:pt x="251244" y="162394"/>
                  </a:lnTo>
                  <a:lnTo>
                    <a:pt x="250291" y="163068"/>
                  </a:lnTo>
                  <a:lnTo>
                    <a:pt x="251409" y="163385"/>
                  </a:lnTo>
                  <a:close/>
                </a:path>
                <a:path w="678815" h="998854">
                  <a:moveTo>
                    <a:pt x="253123" y="980579"/>
                  </a:moveTo>
                  <a:lnTo>
                    <a:pt x="252539" y="979716"/>
                  </a:lnTo>
                  <a:lnTo>
                    <a:pt x="252196" y="980630"/>
                  </a:lnTo>
                  <a:lnTo>
                    <a:pt x="253123" y="980579"/>
                  </a:lnTo>
                  <a:close/>
                </a:path>
                <a:path w="678815" h="998854">
                  <a:moveTo>
                    <a:pt x="269290" y="139357"/>
                  </a:moveTo>
                  <a:lnTo>
                    <a:pt x="268693" y="138709"/>
                  </a:lnTo>
                  <a:lnTo>
                    <a:pt x="267677" y="137426"/>
                  </a:lnTo>
                  <a:lnTo>
                    <a:pt x="266458" y="136258"/>
                  </a:lnTo>
                  <a:lnTo>
                    <a:pt x="266204" y="136017"/>
                  </a:lnTo>
                  <a:lnTo>
                    <a:pt x="265404" y="136258"/>
                  </a:lnTo>
                  <a:lnTo>
                    <a:pt x="264871" y="136220"/>
                  </a:lnTo>
                  <a:lnTo>
                    <a:pt x="264922" y="138874"/>
                  </a:lnTo>
                  <a:lnTo>
                    <a:pt x="265264" y="138950"/>
                  </a:lnTo>
                  <a:lnTo>
                    <a:pt x="266814" y="139382"/>
                  </a:lnTo>
                  <a:lnTo>
                    <a:pt x="268478" y="139306"/>
                  </a:lnTo>
                  <a:lnTo>
                    <a:pt x="269290" y="139357"/>
                  </a:lnTo>
                  <a:close/>
                </a:path>
                <a:path w="678815" h="998854">
                  <a:moveTo>
                    <a:pt x="270103" y="139407"/>
                  </a:moveTo>
                  <a:lnTo>
                    <a:pt x="269290" y="139357"/>
                  </a:lnTo>
                  <a:lnTo>
                    <a:pt x="269786" y="139890"/>
                  </a:lnTo>
                  <a:lnTo>
                    <a:pt x="270103" y="139407"/>
                  </a:lnTo>
                  <a:close/>
                </a:path>
                <a:path w="678815" h="998854">
                  <a:moveTo>
                    <a:pt x="270154" y="140563"/>
                  </a:moveTo>
                  <a:lnTo>
                    <a:pt x="270103" y="140182"/>
                  </a:lnTo>
                  <a:lnTo>
                    <a:pt x="269786" y="140182"/>
                  </a:lnTo>
                  <a:lnTo>
                    <a:pt x="270154" y="140563"/>
                  </a:lnTo>
                  <a:close/>
                </a:path>
                <a:path w="678815" h="998854">
                  <a:moveTo>
                    <a:pt x="302641" y="197421"/>
                  </a:moveTo>
                  <a:lnTo>
                    <a:pt x="302056" y="197345"/>
                  </a:lnTo>
                  <a:lnTo>
                    <a:pt x="302107" y="198678"/>
                  </a:lnTo>
                  <a:lnTo>
                    <a:pt x="302107" y="200075"/>
                  </a:lnTo>
                  <a:lnTo>
                    <a:pt x="302158" y="201460"/>
                  </a:lnTo>
                  <a:lnTo>
                    <a:pt x="302323" y="200063"/>
                  </a:lnTo>
                  <a:lnTo>
                    <a:pt x="302501" y="198755"/>
                  </a:lnTo>
                  <a:lnTo>
                    <a:pt x="302641" y="197421"/>
                  </a:lnTo>
                  <a:close/>
                </a:path>
                <a:path w="678815" h="998854">
                  <a:moveTo>
                    <a:pt x="316204" y="173443"/>
                  </a:moveTo>
                  <a:lnTo>
                    <a:pt x="316166" y="170586"/>
                  </a:lnTo>
                  <a:lnTo>
                    <a:pt x="316128" y="168795"/>
                  </a:lnTo>
                  <a:lnTo>
                    <a:pt x="307086" y="170586"/>
                  </a:lnTo>
                  <a:lnTo>
                    <a:pt x="311200" y="164223"/>
                  </a:lnTo>
                  <a:lnTo>
                    <a:pt x="308267" y="161467"/>
                  </a:lnTo>
                  <a:lnTo>
                    <a:pt x="305435" y="160667"/>
                  </a:lnTo>
                  <a:lnTo>
                    <a:pt x="302844" y="162433"/>
                  </a:lnTo>
                  <a:lnTo>
                    <a:pt x="302806" y="164223"/>
                  </a:lnTo>
                  <a:lnTo>
                    <a:pt x="302679" y="167055"/>
                  </a:lnTo>
                  <a:lnTo>
                    <a:pt x="302107" y="171577"/>
                  </a:lnTo>
                  <a:lnTo>
                    <a:pt x="306285" y="178181"/>
                  </a:lnTo>
                  <a:lnTo>
                    <a:pt x="310857" y="176923"/>
                  </a:lnTo>
                  <a:lnTo>
                    <a:pt x="315061" y="174777"/>
                  </a:lnTo>
                  <a:lnTo>
                    <a:pt x="315353" y="174269"/>
                  </a:lnTo>
                  <a:lnTo>
                    <a:pt x="316204" y="173443"/>
                  </a:lnTo>
                  <a:close/>
                </a:path>
                <a:path w="678815" h="998854">
                  <a:moveTo>
                    <a:pt x="339471" y="579589"/>
                  </a:moveTo>
                  <a:lnTo>
                    <a:pt x="338035" y="580872"/>
                  </a:lnTo>
                  <a:lnTo>
                    <a:pt x="335622" y="583412"/>
                  </a:lnTo>
                  <a:lnTo>
                    <a:pt x="339471" y="579589"/>
                  </a:lnTo>
                  <a:close/>
                </a:path>
                <a:path w="678815" h="998854">
                  <a:moveTo>
                    <a:pt x="435737" y="941857"/>
                  </a:moveTo>
                  <a:lnTo>
                    <a:pt x="428980" y="946023"/>
                  </a:lnTo>
                  <a:lnTo>
                    <a:pt x="431673" y="952525"/>
                  </a:lnTo>
                  <a:lnTo>
                    <a:pt x="435737" y="941857"/>
                  </a:lnTo>
                  <a:close/>
                </a:path>
                <a:path w="678815" h="998854">
                  <a:moveTo>
                    <a:pt x="435762" y="929716"/>
                  </a:moveTo>
                  <a:lnTo>
                    <a:pt x="435229" y="929373"/>
                  </a:lnTo>
                  <a:lnTo>
                    <a:pt x="435406" y="930236"/>
                  </a:lnTo>
                  <a:lnTo>
                    <a:pt x="435762" y="929716"/>
                  </a:lnTo>
                  <a:close/>
                </a:path>
                <a:path w="678815" h="998854">
                  <a:moveTo>
                    <a:pt x="435762" y="929703"/>
                  </a:moveTo>
                  <a:lnTo>
                    <a:pt x="435356" y="927620"/>
                  </a:lnTo>
                  <a:lnTo>
                    <a:pt x="435127" y="926579"/>
                  </a:lnTo>
                  <a:lnTo>
                    <a:pt x="435178" y="927506"/>
                  </a:lnTo>
                  <a:lnTo>
                    <a:pt x="435229" y="929360"/>
                  </a:lnTo>
                  <a:lnTo>
                    <a:pt x="435762" y="929703"/>
                  </a:lnTo>
                  <a:close/>
                </a:path>
                <a:path w="678815" h="998854">
                  <a:moveTo>
                    <a:pt x="436194" y="934453"/>
                  </a:moveTo>
                  <a:lnTo>
                    <a:pt x="435978" y="932522"/>
                  </a:lnTo>
                  <a:lnTo>
                    <a:pt x="435546" y="930973"/>
                  </a:lnTo>
                  <a:lnTo>
                    <a:pt x="435406" y="930236"/>
                  </a:lnTo>
                  <a:lnTo>
                    <a:pt x="434886" y="930973"/>
                  </a:lnTo>
                  <a:lnTo>
                    <a:pt x="433895" y="932205"/>
                  </a:lnTo>
                  <a:lnTo>
                    <a:pt x="433146" y="933538"/>
                  </a:lnTo>
                  <a:lnTo>
                    <a:pt x="433057" y="933780"/>
                  </a:lnTo>
                  <a:lnTo>
                    <a:pt x="435178" y="935253"/>
                  </a:lnTo>
                  <a:lnTo>
                    <a:pt x="436194" y="934453"/>
                  </a:lnTo>
                  <a:close/>
                </a:path>
                <a:path w="678815" h="998854">
                  <a:moveTo>
                    <a:pt x="481584" y="283832"/>
                  </a:moveTo>
                  <a:lnTo>
                    <a:pt x="479628" y="283159"/>
                  </a:lnTo>
                  <a:lnTo>
                    <a:pt x="478612" y="282790"/>
                  </a:lnTo>
                  <a:lnTo>
                    <a:pt x="478459" y="283781"/>
                  </a:lnTo>
                  <a:lnTo>
                    <a:pt x="477913" y="284988"/>
                  </a:lnTo>
                  <a:lnTo>
                    <a:pt x="478269" y="285673"/>
                  </a:lnTo>
                  <a:lnTo>
                    <a:pt x="478637" y="286270"/>
                  </a:lnTo>
                  <a:lnTo>
                    <a:pt x="480034" y="286346"/>
                  </a:lnTo>
                  <a:lnTo>
                    <a:pt x="480974" y="286715"/>
                  </a:lnTo>
                  <a:lnTo>
                    <a:pt x="481177" y="285737"/>
                  </a:lnTo>
                  <a:lnTo>
                    <a:pt x="481393" y="284797"/>
                  </a:lnTo>
                  <a:lnTo>
                    <a:pt x="481584" y="283832"/>
                  </a:lnTo>
                  <a:close/>
                </a:path>
                <a:path w="678815" h="998854">
                  <a:moveTo>
                    <a:pt x="511187" y="324802"/>
                  </a:moveTo>
                  <a:lnTo>
                    <a:pt x="511086" y="320522"/>
                  </a:lnTo>
                  <a:lnTo>
                    <a:pt x="508000" y="320090"/>
                  </a:lnTo>
                  <a:lnTo>
                    <a:pt x="506158" y="318566"/>
                  </a:lnTo>
                  <a:lnTo>
                    <a:pt x="505790" y="318249"/>
                  </a:lnTo>
                  <a:lnTo>
                    <a:pt x="504418" y="319189"/>
                  </a:lnTo>
                  <a:lnTo>
                    <a:pt x="503491" y="319557"/>
                  </a:lnTo>
                  <a:lnTo>
                    <a:pt x="503948" y="320370"/>
                  </a:lnTo>
                  <a:lnTo>
                    <a:pt x="504202" y="321614"/>
                  </a:lnTo>
                  <a:lnTo>
                    <a:pt x="504901" y="321970"/>
                  </a:lnTo>
                  <a:lnTo>
                    <a:pt x="506691" y="323037"/>
                  </a:lnTo>
                  <a:lnTo>
                    <a:pt x="508673" y="323735"/>
                  </a:lnTo>
                  <a:lnTo>
                    <a:pt x="511187" y="324802"/>
                  </a:lnTo>
                  <a:close/>
                </a:path>
                <a:path w="678815" h="998854">
                  <a:moveTo>
                    <a:pt x="523697" y="351485"/>
                  </a:moveTo>
                  <a:lnTo>
                    <a:pt x="521741" y="342506"/>
                  </a:lnTo>
                  <a:lnTo>
                    <a:pt x="520674" y="337870"/>
                  </a:lnTo>
                  <a:lnTo>
                    <a:pt x="502361" y="340410"/>
                  </a:lnTo>
                  <a:lnTo>
                    <a:pt x="508596" y="343039"/>
                  </a:lnTo>
                  <a:lnTo>
                    <a:pt x="511619" y="343966"/>
                  </a:lnTo>
                  <a:lnTo>
                    <a:pt x="517309" y="347281"/>
                  </a:lnTo>
                  <a:lnTo>
                    <a:pt x="517766" y="352869"/>
                  </a:lnTo>
                  <a:lnTo>
                    <a:pt x="523697" y="351485"/>
                  </a:lnTo>
                  <a:close/>
                </a:path>
                <a:path w="678815" h="998854">
                  <a:moveTo>
                    <a:pt x="524637" y="859231"/>
                  </a:moveTo>
                  <a:lnTo>
                    <a:pt x="524332" y="859777"/>
                  </a:lnTo>
                  <a:lnTo>
                    <a:pt x="524637" y="859231"/>
                  </a:lnTo>
                  <a:close/>
                </a:path>
                <a:path w="678815" h="998854">
                  <a:moveTo>
                    <a:pt x="526427" y="895184"/>
                  </a:moveTo>
                  <a:lnTo>
                    <a:pt x="522020" y="888238"/>
                  </a:lnTo>
                  <a:lnTo>
                    <a:pt x="517766" y="885659"/>
                  </a:lnTo>
                  <a:lnTo>
                    <a:pt x="509397" y="886180"/>
                  </a:lnTo>
                  <a:lnTo>
                    <a:pt x="514654" y="891489"/>
                  </a:lnTo>
                  <a:lnTo>
                    <a:pt x="519366" y="893152"/>
                  </a:lnTo>
                  <a:lnTo>
                    <a:pt x="526427" y="895184"/>
                  </a:lnTo>
                  <a:close/>
                </a:path>
                <a:path w="678815" h="998854">
                  <a:moveTo>
                    <a:pt x="535051" y="854938"/>
                  </a:moveTo>
                  <a:lnTo>
                    <a:pt x="534250" y="853363"/>
                  </a:lnTo>
                  <a:lnTo>
                    <a:pt x="529221" y="851141"/>
                  </a:lnTo>
                  <a:lnTo>
                    <a:pt x="525983" y="856894"/>
                  </a:lnTo>
                  <a:lnTo>
                    <a:pt x="524637" y="859231"/>
                  </a:lnTo>
                  <a:lnTo>
                    <a:pt x="527431" y="861783"/>
                  </a:lnTo>
                  <a:lnTo>
                    <a:pt x="530263" y="863117"/>
                  </a:lnTo>
                  <a:lnTo>
                    <a:pt x="532752" y="858837"/>
                  </a:lnTo>
                  <a:lnTo>
                    <a:pt x="535051" y="854938"/>
                  </a:lnTo>
                  <a:close/>
                </a:path>
                <a:path w="678815" h="998854">
                  <a:moveTo>
                    <a:pt x="536663" y="833920"/>
                  </a:moveTo>
                  <a:lnTo>
                    <a:pt x="536613" y="833577"/>
                  </a:lnTo>
                  <a:lnTo>
                    <a:pt x="536371" y="832612"/>
                  </a:lnTo>
                  <a:lnTo>
                    <a:pt x="535889" y="831659"/>
                  </a:lnTo>
                  <a:lnTo>
                    <a:pt x="535495" y="830745"/>
                  </a:lnTo>
                  <a:lnTo>
                    <a:pt x="534911" y="831418"/>
                  </a:lnTo>
                  <a:lnTo>
                    <a:pt x="533755" y="832802"/>
                  </a:lnTo>
                  <a:lnTo>
                    <a:pt x="534428" y="833450"/>
                  </a:lnTo>
                  <a:lnTo>
                    <a:pt x="535038" y="834186"/>
                  </a:lnTo>
                  <a:lnTo>
                    <a:pt x="535711" y="834834"/>
                  </a:lnTo>
                  <a:lnTo>
                    <a:pt x="536003" y="834428"/>
                  </a:lnTo>
                  <a:lnTo>
                    <a:pt x="536663" y="833920"/>
                  </a:lnTo>
                  <a:close/>
                </a:path>
                <a:path w="678815" h="998854">
                  <a:moveTo>
                    <a:pt x="540029" y="390842"/>
                  </a:moveTo>
                  <a:lnTo>
                    <a:pt x="537489" y="389394"/>
                  </a:lnTo>
                  <a:lnTo>
                    <a:pt x="534974" y="387794"/>
                  </a:lnTo>
                  <a:lnTo>
                    <a:pt x="531685" y="386245"/>
                  </a:lnTo>
                  <a:lnTo>
                    <a:pt x="530136" y="387070"/>
                  </a:lnTo>
                  <a:lnTo>
                    <a:pt x="529628" y="387819"/>
                  </a:lnTo>
                  <a:lnTo>
                    <a:pt x="529259" y="388327"/>
                  </a:lnTo>
                  <a:lnTo>
                    <a:pt x="529729" y="390245"/>
                  </a:lnTo>
                  <a:lnTo>
                    <a:pt x="530186" y="390359"/>
                  </a:lnTo>
                  <a:lnTo>
                    <a:pt x="533158" y="391350"/>
                  </a:lnTo>
                  <a:lnTo>
                    <a:pt x="536232" y="391960"/>
                  </a:lnTo>
                  <a:lnTo>
                    <a:pt x="539254" y="392709"/>
                  </a:lnTo>
                  <a:lnTo>
                    <a:pt x="539788" y="391502"/>
                  </a:lnTo>
                  <a:lnTo>
                    <a:pt x="540029" y="390842"/>
                  </a:lnTo>
                  <a:close/>
                </a:path>
                <a:path w="678815" h="998854">
                  <a:moveTo>
                    <a:pt x="540829" y="377113"/>
                  </a:moveTo>
                  <a:lnTo>
                    <a:pt x="537806" y="374523"/>
                  </a:lnTo>
                  <a:lnTo>
                    <a:pt x="531368" y="369100"/>
                  </a:lnTo>
                  <a:lnTo>
                    <a:pt x="528345" y="377278"/>
                  </a:lnTo>
                  <a:lnTo>
                    <a:pt x="528281" y="377405"/>
                  </a:lnTo>
                  <a:lnTo>
                    <a:pt x="540829" y="377113"/>
                  </a:lnTo>
                  <a:close/>
                </a:path>
                <a:path w="678815" h="998854">
                  <a:moveTo>
                    <a:pt x="542709" y="807161"/>
                  </a:moveTo>
                  <a:lnTo>
                    <a:pt x="542163" y="805027"/>
                  </a:lnTo>
                  <a:lnTo>
                    <a:pt x="542036" y="803021"/>
                  </a:lnTo>
                  <a:lnTo>
                    <a:pt x="540321" y="802830"/>
                  </a:lnTo>
                  <a:lnTo>
                    <a:pt x="539470" y="802779"/>
                  </a:lnTo>
                  <a:lnTo>
                    <a:pt x="538873" y="804278"/>
                  </a:lnTo>
                  <a:lnTo>
                    <a:pt x="537946" y="805827"/>
                  </a:lnTo>
                  <a:lnTo>
                    <a:pt x="537603" y="808723"/>
                  </a:lnTo>
                  <a:lnTo>
                    <a:pt x="538340" y="810234"/>
                  </a:lnTo>
                  <a:lnTo>
                    <a:pt x="538645" y="811657"/>
                  </a:lnTo>
                  <a:lnTo>
                    <a:pt x="539902" y="810780"/>
                  </a:lnTo>
                  <a:lnTo>
                    <a:pt x="541896" y="810107"/>
                  </a:lnTo>
                  <a:lnTo>
                    <a:pt x="542709" y="807161"/>
                  </a:lnTo>
                  <a:close/>
                </a:path>
                <a:path w="678815" h="998854">
                  <a:moveTo>
                    <a:pt x="544080" y="820559"/>
                  </a:moveTo>
                  <a:lnTo>
                    <a:pt x="543445" y="820432"/>
                  </a:lnTo>
                  <a:lnTo>
                    <a:pt x="542836" y="820801"/>
                  </a:lnTo>
                  <a:lnTo>
                    <a:pt x="544080" y="820559"/>
                  </a:lnTo>
                  <a:close/>
                </a:path>
                <a:path w="678815" h="998854">
                  <a:moveTo>
                    <a:pt x="548525" y="352094"/>
                  </a:moveTo>
                  <a:lnTo>
                    <a:pt x="547827" y="352044"/>
                  </a:lnTo>
                  <a:lnTo>
                    <a:pt x="547077" y="351980"/>
                  </a:lnTo>
                  <a:lnTo>
                    <a:pt x="546328" y="351929"/>
                  </a:lnTo>
                  <a:lnTo>
                    <a:pt x="546468" y="352361"/>
                  </a:lnTo>
                  <a:lnTo>
                    <a:pt x="546582" y="352755"/>
                  </a:lnTo>
                  <a:lnTo>
                    <a:pt x="546735" y="353161"/>
                  </a:lnTo>
                  <a:lnTo>
                    <a:pt x="547217" y="353263"/>
                  </a:lnTo>
                  <a:lnTo>
                    <a:pt x="547776" y="353504"/>
                  </a:lnTo>
                  <a:lnTo>
                    <a:pt x="548093" y="353352"/>
                  </a:lnTo>
                  <a:lnTo>
                    <a:pt x="548386" y="353161"/>
                  </a:lnTo>
                  <a:lnTo>
                    <a:pt x="548398" y="352513"/>
                  </a:lnTo>
                  <a:lnTo>
                    <a:pt x="548525" y="352094"/>
                  </a:lnTo>
                  <a:close/>
                </a:path>
                <a:path w="678815" h="998854">
                  <a:moveTo>
                    <a:pt x="552500" y="391896"/>
                  </a:moveTo>
                  <a:lnTo>
                    <a:pt x="551827" y="391426"/>
                  </a:lnTo>
                  <a:lnTo>
                    <a:pt x="550913" y="390969"/>
                  </a:lnTo>
                  <a:lnTo>
                    <a:pt x="550697" y="390829"/>
                  </a:lnTo>
                  <a:lnTo>
                    <a:pt x="550189" y="391236"/>
                  </a:lnTo>
                  <a:lnTo>
                    <a:pt x="549821" y="391426"/>
                  </a:lnTo>
                  <a:lnTo>
                    <a:pt x="551154" y="391629"/>
                  </a:lnTo>
                  <a:lnTo>
                    <a:pt x="552500" y="391896"/>
                  </a:lnTo>
                  <a:close/>
                </a:path>
                <a:path w="678815" h="998854">
                  <a:moveTo>
                    <a:pt x="554164" y="392226"/>
                  </a:moveTo>
                  <a:lnTo>
                    <a:pt x="553885" y="392087"/>
                  </a:lnTo>
                  <a:lnTo>
                    <a:pt x="552500" y="391896"/>
                  </a:lnTo>
                  <a:lnTo>
                    <a:pt x="553504" y="392518"/>
                  </a:lnTo>
                  <a:lnTo>
                    <a:pt x="554164" y="392226"/>
                  </a:lnTo>
                  <a:close/>
                </a:path>
                <a:path w="678815" h="998854">
                  <a:moveTo>
                    <a:pt x="561733" y="393382"/>
                  </a:moveTo>
                  <a:lnTo>
                    <a:pt x="561555" y="391502"/>
                  </a:lnTo>
                  <a:lnTo>
                    <a:pt x="560425" y="390512"/>
                  </a:lnTo>
                  <a:lnTo>
                    <a:pt x="559015" y="390347"/>
                  </a:lnTo>
                  <a:lnTo>
                    <a:pt x="556501" y="390969"/>
                  </a:lnTo>
                  <a:lnTo>
                    <a:pt x="555053" y="391845"/>
                  </a:lnTo>
                  <a:lnTo>
                    <a:pt x="554164" y="392226"/>
                  </a:lnTo>
                  <a:lnTo>
                    <a:pt x="555320" y="392811"/>
                  </a:lnTo>
                  <a:lnTo>
                    <a:pt x="556768" y="393700"/>
                  </a:lnTo>
                  <a:lnTo>
                    <a:pt x="558317" y="394182"/>
                  </a:lnTo>
                  <a:lnTo>
                    <a:pt x="559244" y="394411"/>
                  </a:lnTo>
                  <a:lnTo>
                    <a:pt x="560616" y="394309"/>
                  </a:lnTo>
                  <a:lnTo>
                    <a:pt x="561733" y="393382"/>
                  </a:lnTo>
                  <a:close/>
                </a:path>
                <a:path w="678815" h="998854">
                  <a:moveTo>
                    <a:pt x="582320" y="614032"/>
                  </a:moveTo>
                  <a:lnTo>
                    <a:pt x="581393" y="613867"/>
                  </a:lnTo>
                  <a:lnTo>
                    <a:pt x="580186" y="613257"/>
                  </a:lnTo>
                  <a:lnTo>
                    <a:pt x="579653" y="613600"/>
                  </a:lnTo>
                  <a:lnTo>
                    <a:pt x="579069" y="614032"/>
                  </a:lnTo>
                  <a:lnTo>
                    <a:pt x="579069" y="615340"/>
                  </a:lnTo>
                  <a:lnTo>
                    <a:pt x="578904" y="616242"/>
                  </a:lnTo>
                  <a:lnTo>
                    <a:pt x="580771" y="616572"/>
                  </a:lnTo>
                  <a:lnTo>
                    <a:pt x="581685" y="616699"/>
                  </a:lnTo>
                  <a:lnTo>
                    <a:pt x="581901" y="615784"/>
                  </a:lnTo>
                  <a:lnTo>
                    <a:pt x="582091" y="614934"/>
                  </a:lnTo>
                  <a:lnTo>
                    <a:pt x="582320" y="614032"/>
                  </a:lnTo>
                  <a:close/>
                </a:path>
                <a:path w="678815" h="998854">
                  <a:moveTo>
                    <a:pt x="629920" y="556145"/>
                  </a:moveTo>
                  <a:lnTo>
                    <a:pt x="629716" y="555955"/>
                  </a:lnTo>
                  <a:lnTo>
                    <a:pt x="629437" y="556564"/>
                  </a:lnTo>
                  <a:lnTo>
                    <a:pt x="629920" y="556145"/>
                  </a:lnTo>
                  <a:close/>
                </a:path>
                <a:path w="678815" h="998854">
                  <a:moveTo>
                    <a:pt x="641680" y="564159"/>
                  </a:moveTo>
                  <a:lnTo>
                    <a:pt x="641464" y="564146"/>
                  </a:lnTo>
                  <a:lnTo>
                    <a:pt x="641286" y="564464"/>
                  </a:lnTo>
                  <a:lnTo>
                    <a:pt x="641680" y="564159"/>
                  </a:lnTo>
                  <a:close/>
                </a:path>
                <a:path w="678815" h="998854">
                  <a:moveTo>
                    <a:pt x="643496" y="555383"/>
                  </a:moveTo>
                  <a:lnTo>
                    <a:pt x="637806" y="552907"/>
                  </a:lnTo>
                  <a:lnTo>
                    <a:pt x="633552" y="551002"/>
                  </a:lnTo>
                  <a:lnTo>
                    <a:pt x="631812" y="554507"/>
                  </a:lnTo>
                  <a:lnTo>
                    <a:pt x="629920" y="556145"/>
                  </a:lnTo>
                  <a:lnTo>
                    <a:pt x="633222" y="559295"/>
                  </a:lnTo>
                  <a:lnTo>
                    <a:pt x="639864" y="558253"/>
                  </a:lnTo>
                  <a:lnTo>
                    <a:pt x="641400" y="563918"/>
                  </a:lnTo>
                  <a:lnTo>
                    <a:pt x="642226" y="559930"/>
                  </a:lnTo>
                  <a:lnTo>
                    <a:pt x="642696" y="558253"/>
                  </a:lnTo>
                  <a:lnTo>
                    <a:pt x="643496" y="555383"/>
                  </a:lnTo>
                  <a:close/>
                </a:path>
                <a:path w="678815" h="998854">
                  <a:moveTo>
                    <a:pt x="655180" y="560057"/>
                  </a:moveTo>
                  <a:lnTo>
                    <a:pt x="651433" y="556501"/>
                  </a:lnTo>
                  <a:lnTo>
                    <a:pt x="647954" y="559193"/>
                  </a:lnTo>
                  <a:lnTo>
                    <a:pt x="644652" y="561822"/>
                  </a:lnTo>
                  <a:lnTo>
                    <a:pt x="641680" y="564159"/>
                  </a:lnTo>
                  <a:lnTo>
                    <a:pt x="644194" y="564222"/>
                  </a:lnTo>
                  <a:lnTo>
                    <a:pt x="647293" y="565073"/>
                  </a:lnTo>
                  <a:lnTo>
                    <a:pt x="652373" y="562775"/>
                  </a:lnTo>
                  <a:lnTo>
                    <a:pt x="655180" y="560057"/>
                  </a:lnTo>
                  <a:close/>
                </a:path>
                <a:path w="678815" h="998854">
                  <a:moveTo>
                    <a:pt x="657745" y="678459"/>
                  </a:moveTo>
                  <a:lnTo>
                    <a:pt x="657542" y="678053"/>
                  </a:lnTo>
                  <a:lnTo>
                    <a:pt x="657212" y="678129"/>
                  </a:lnTo>
                  <a:lnTo>
                    <a:pt x="657745" y="678459"/>
                  </a:lnTo>
                  <a:close/>
                </a:path>
                <a:path w="678815" h="998854">
                  <a:moveTo>
                    <a:pt x="670534" y="605129"/>
                  </a:moveTo>
                  <a:lnTo>
                    <a:pt x="665988" y="589673"/>
                  </a:lnTo>
                  <a:lnTo>
                    <a:pt x="663232" y="593471"/>
                  </a:lnTo>
                  <a:lnTo>
                    <a:pt x="660476" y="596811"/>
                  </a:lnTo>
                  <a:lnTo>
                    <a:pt x="664514" y="600633"/>
                  </a:lnTo>
                  <a:lnTo>
                    <a:pt x="661225" y="605078"/>
                  </a:lnTo>
                  <a:lnTo>
                    <a:pt x="662381" y="608901"/>
                  </a:lnTo>
                  <a:lnTo>
                    <a:pt x="670534" y="605129"/>
                  </a:lnTo>
                  <a:close/>
                </a:path>
                <a:path w="678815" h="998854">
                  <a:moveTo>
                    <a:pt x="674776" y="662444"/>
                  </a:moveTo>
                  <a:lnTo>
                    <a:pt x="674585" y="661670"/>
                  </a:lnTo>
                  <a:lnTo>
                    <a:pt x="674509" y="661123"/>
                  </a:lnTo>
                  <a:lnTo>
                    <a:pt x="674395" y="660654"/>
                  </a:lnTo>
                  <a:lnTo>
                    <a:pt x="674166" y="660082"/>
                  </a:lnTo>
                  <a:lnTo>
                    <a:pt x="673900" y="659206"/>
                  </a:lnTo>
                  <a:lnTo>
                    <a:pt x="667321" y="660654"/>
                  </a:lnTo>
                  <a:lnTo>
                    <a:pt x="660971" y="660298"/>
                  </a:lnTo>
                  <a:lnTo>
                    <a:pt x="654812" y="658507"/>
                  </a:lnTo>
                  <a:lnTo>
                    <a:pt x="649224" y="655840"/>
                  </a:lnTo>
                  <a:lnTo>
                    <a:pt x="648614" y="661123"/>
                  </a:lnTo>
                  <a:lnTo>
                    <a:pt x="648525" y="666953"/>
                  </a:lnTo>
                  <a:lnTo>
                    <a:pt x="653999" y="671449"/>
                  </a:lnTo>
                  <a:lnTo>
                    <a:pt x="655929" y="672998"/>
                  </a:lnTo>
                  <a:lnTo>
                    <a:pt x="656539" y="676071"/>
                  </a:lnTo>
                  <a:lnTo>
                    <a:pt x="657542" y="678053"/>
                  </a:lnTo>
                  <a:lnTo>
                    <a:pt x="658850" y="677786"/>
                  </a:lnTo>
                  <a:lnTo>
                    <a:pt x="661085" y="678103"/>
                  </a:lnTo>
                  <a:lnTo>
                    <a:pt x="661377" y="677786"/>
                  </a:lnTo>
                  <a:lnTo>
                    <a:pt x="662025" y="677087"/>
                  </a:lnTo>
                  <a:lnTo>
                    <a:pt x="666407" y="672515"/>
                  </a:lnTo>
                  <a:lnTo>
                    <a:pt x="670420" y="667600"/>
                  </a:lnTo>
                  <a:lnTo>
                    <a:pt x="674776" y="662444"/>
                  </a:lnTo>
                  <a:close/>
                </a:path>
                <a:path w="678815" h="998854">
                  <a:moveTo>
                    <a:pt x="678662" y="651992"/>
                  </a:moveTo>
                  <a:lnTo>
                    <a:pt x="677379" y="643102"/>
                  </a:lnTo>
                  <a:lnTo>
                    <a:pt x="673290" y="636752"/>
                  </a:lnTo>
                  <a:lnTo>
                    <a:pt x="668566" y="630402"/>
                  </a:lnTo>
                  <a:lnTo>
                    <a:pt x="667499" y="627862"/>
                  </a:lnTo>
                  <a:lnTo>
                    <a:pt x="666978" y="626592"/>
                  </a:lnTo>
                  <a:lnTo>
                    <a:pt x="665378" y="622782"/>
                  </a:lnTo>
                  <a:lnTo>
                    <a:pt x="649249" y="611352"/>
                  </a:lnTo>
                  <a:lnTo>
                    <a:pt x="647458" y="610082"/>
                  </a:lnTo>
                  <a:lnTo>
                    <a:pt x="648931" y="607542"/>
                  </a:lnTo>
                  <a:lnTo>
                    <a:pt x="649566" y="606272"/>
                  </a:lnTo>
                  <a:lnTo>
                    <a:pt x="652081" y="601192"/>
                  </a:lnTo>
                  <a:lnTo>
                    <a:pt x="649706" y="596112"/>
                  </a:lnTo>
                  <a:lnTo>
                    <a:pt x="644944" y="592302"/>
                  </a:lnTo>
                  <a:lnTo>
                    <a:pt x="646798" y="588492"/>
                  </a:lnTo>
                  <a:lnTo>
                    <a:pt x="648017" y="585952"/>
                  </a:lnTo>
                  <a:lnTo>
                    <a:pt x="648601" y="584682"/>
                  </a:lnTo>
                  <a:lnTo>
                    <a:pt x="650354" y="580872"/>
                  </a:lnTo>
                  <a:lnTo>
                    <a:pt x="647484" y="575792"/>
                  </a:lnTo>
                  <a:lnTo>
                    <a:pt x="646125" y="574522"/>
                  </a:lnTo>
                  <a:lnTo>
                    <a:pt x="643394" y="571982"/>
                  </a:lnTo>
                  <a:lnTo>
                    <a:pt x="641438" y="571982"/>
                  </a:lnTo>
                  <a:lnTo>
                    <a:pt x="641438" y="626592"/>
                  </a:lnTo>
                  <a:lnTo>
                    <a:pt x="638746" y="625640"/>
                  </a:lnTo>
                  <a:lnTo>
                    <a:pt x="638746" y="645642"/>
                  </a:lnTo>
                  <a:lnTo>
                    <a:pt x="636155" y="648182"/>
                  </a:lnTo>
                  <a:lnTo>
                    <a:pt x="633907" y="648182"/>
                  </a:lnTo>
                  <a:lnTo>
                    <a:pt x="630478" y="648804"/>
                  </a:lnTo>
                  <a:lnTo>
                    <a:pt x="630478" y="673582"/>
                  </a:lnTo>
                  <a:lnTo>
                    <a:pt x="629412" y="673582"/>
                  </a:lnTo>
                  <a:lnTo>
                    <a:pt x="629488" y="672312"/>
                  </a:lnTo>
                  <a:lnTo>
                    <a:pt x="630478" y="673582"/>
                  </a:lnTo>
                  <a:lnTo>
                    <a:pt x="630478" y="648804"/>
                  </a:lnTo>
                  <a:lnTo>
                    <a:pt x="626897" y="649452"/>
                  </a:lnTo>
                  <a:lnTo>
                    <a:pt x="619785" y="649452"/>
                  </a:lnTo>
                  <a:lnTo>
                    <a:pt x="614654" y="646912"/>
                  </a:lnTo>
                  <a:lnTo>
                    <a:pt x="612089" y="645642"/>
                  </a:lnTo>
                  <a:lnTo>
                    <a:pt x="613968" y="640562"/>
                  </a:lnTo>
                  <a:lnTo>
                    <a:pt x="614438" y="639292"/>
                  </a:lnTo>
                  <a:lnTo>
                    <a:pt x="615988" y="635482"/>
                  </a:lnTo>
                  <a:lnTo>
                    <a:pt x="616496" y="634212"/>
                  </a:lnTo>
                  <a:lnTo>
                    <a:pt x="616978" y="632942"/>
                  </a:lnTo>
                  <a:lnTo>
                    <a:pt x="618858" y="627862"/>
                  </a:lnTo>
                  <a:lnTo>
                    <a:pt x="625881" y="629132"/>
                  </a:lnTo>
                  <a:lnTo>
                    <a:pt x="629462" y="630402"/>
                  </a:lnTo>
                  <a:lnTo>
                    <a:pt x="627011" y="640562"/>
                  </a:lnTo>
                  <a:lnTo>
                    <a:pt x="636663" y="640562"/>
                  </a:lnTo>
                  <a:lnTo>
                    <a:pt x="638746" y="645642"/>
                  </a:lnTo>
                  <a:lnTo>
                    <a:pt x="638746" y="625640"/>
                  </a:lnTo>
                  <a:lnTo>
                    <a:pt x="630770" y="622782"/>
                  </a:lnTo>
                  <a:lnTo>
                    <a:pt x="630593" y="622782"/>
                  </a:lnTo>
                  <a:lnTo>
                    <a:pt x="632002" y="618972"/>
                  </a:lnTo>
                  <a:lnTo>
                    <a:pt x="634822" y="611352"/>
                  </a:lnTo>
                  <a:lnTo>
                    <a:pt x="640664" y="613892"/>
                  </a:lnTo>
                  <a:lnTo>
                    <a:pt x="640486" y="620242"/>
                  </a:lnTo>
                  <a:lnTo>
                    <a:pt x="641438" y="626592"/>
                  </a:lnTo>
                  <a:lnTo>
                    <a:pt x="641438" y="571982"/>
                  </a:lnTo>
                  <a:lnTo>
                    <a:pt x="636905" y="571982"/>
                  </a:lnTo>
                  <a:lnTo>
                    <a:pt x="635584" y="571741"/>
                  </a:lnTo>
                  <a:lnTo>
                    <a:pt x="635584" y="585952"/>
                  </a:lnTo>
                  <a:lnTo>
                    <a:pt x="635431" y="587222"/>
                  </a:lnTo>
                  <a:lnTo>
                    <a:pt x="635000" y="587222"/>
                  </a:lnTo>
                  <a:lnTo>
                    <a:pt x="634733" y="585952"/>
                  </a:lnTo>
                  <a:lnTo>
                    <a:pt x="635584" y="585952"/>
                  </a:lnTo>
                  <a:lnTo>
                    <a:pt x="635584" y="571741"/>
                  </a:lnTo>
                  <a:lnTo>
                    <a:pt x="630186" y="570712"/>
                  </a:lnTo>
                  <a:lnTo>
                    <a:pt x="625055" y="568718"/>
                  </a:lnTo>
                  <a:lnTo>
                    <a:pt x="625055" y="582142"/>
                  </a:lnTo>
                  <a:lnTo>
                    <a:pt x="624357" y="583412"/>
                  </a:lnTo>
                  <a:lnTo>
                    <a:pt x="623963" y="584682"/>
                  </a:lnTo>
                  <a:lnTo>
                    <a:pt x="620801" y="584682"/>
                  </a:lnTo>
                  <a:lnTo>
                    <a:pt x="620699" y="606272"/>
                  </a:lnTo>
                  <a:lnTo>
                    <a:pt x="612279" y="601192"/>
                  </a:lnTo>
                  <a:lnTo>
                    <a:pt x="610057" y="599922"/>
                  </a:lnTo>
                  <a:lnTo>
                    <a:pt x="609587" y="597382"/>
                  </a:lnTo>
                  <a:lnTo>
                    <a:pt x="609358" y="596112"/>
                  </a:lnTo>
                  <a:lnTo>
                    <a:pt x="609117" y="594842"/>
                  </a:lnTo>
                  <a:lnTo>
                    <a:pt x="608825" y="593572"/>
                  </a:lnTo>
                  <a:lnTo>
                    <a:pt x="610997" y="592302"/>
                  </a:lnTo>
                  <a:lnTo>
                    <a:pt x="612089" y="589762"/>
                  </a:lnTo>
                  <a:lnTo>
                    <a:pt x="612622" y="588492"/>
                  </a:lnTo>
                  <a:lnTo>
                    <a:pt x="615619" y="594842"/>
                  </a:lnTo>
                  <a:lnTo>
                    <a:pt x="617918" y="599922"/>
                  </a:lnTo>
                  <a:lnTo>
                    <a:pt x="620699" y="606272"/>
                  </a:lnTo>
                  <a:lnTo>
                    <a:pt x="620699" y="584568"/>
                  </a:lnTo>
                  <a:lnTo>
                    <a:pt x="618718" y="582142"/>
                  </a:lnTo>
                  <a:lnTo>
                    <a:pt x="620560" y="578332"/>
                  </a:lnTo>
                  <a:lnTo>
                    <a:pt x="623582" y="578332"/>
                  </a:lnTo>
                  <a:lnTo>
                    <a:pt x="625017" y="579589"/>
                  </a:lnTo>
                  <a:lnTo>
                    <a:pt x="625055" y="582142"/>
                  </a:lnTo>
                  <a:lnTo>
                    <a:pt x="625055" y="568718"/>
                  </a:lnTo>
                  <a:lnTo>
                    <a:pt x="623684" y="568172"/>
                  </a:lnTo>
                  <a:lnTo>
                    <a:pt x="619252" y="564362"/>
                  </a:lnTo>
                  <a:lnTo>
                    <a:pt x="617778" y="563092"/>
                  </a:lnTo>
                  <a:lnTo>
                    <a:pt x="620039" y="561822"/>
                  </a:lnTo>
                  <a:lnTo>
                    <a:pt x="622300" y="560552"/>
                  </a:lnTo>
                  <a:lnTo>
                    <a:pt x="625983" y="559282"/>
                  </a:lnTo>
                  <a:lnTo>
                    <a:pt x="629716" y="556742"/>
                  </a:lnTo>
                  <a:lnTo>
                    <a:pt x="629437" y="556742"/>
                  </a:lnTo>
                  <a:lnTo>
                    <a:pt x="625754" y="550392"/>
                  </a:lnTo>
                  <a:lnTo>
                    <a:pt x="624586" y="547852"/>
                  </a:lnTo>
                  <a:lnTo>
                    <a:pt x="622833" y="544042"/>
                  </a:lnTo>
                  <a:lnTo>
                    <a:pt x="613156" y="545312"/>
                  </a:lnTo>
                  <a:lnTo>
                    <a:pt x="612228" y="545312"/>
                  </a:lnTo>
                  <a:lnTo>
                    <a:pt x="611987" y="545058"/>
                  </a:lnTo>
                  <a:lnTo>
                    <a:pt x="611987" y="575792"/>
                  </a:lnTo>
                  <a:lnTo>
                    <a:pt x="611479" y="575792"/>
                  </a:lnTo>
                  <a:lnTo>
                    <a:pt x="611098" y="577062"/>
                  </a:lnTo>
                  <a:lnTo>
                    <a:pt x="610438" y="577062"/>
                  </a:lnTo>
                  <a:lnTo>
                    <a:pt x="610273" y="578332"/>
                  </a:lnTo>
                  <a:lnTo>
                    <a:pt x="609015" y="577062"/>
                  </a:lnTo>
                  <a:lnTo>
                    <a:pt x="608876" y="575792"/>
                  </a:lnTo>
                  <a:lnTo>
                    <a:pt x="609041" y="575792"/>
                  </a:lnTo>
                  <a:lnTo>
                    <a:pt x="609066" y="574522"/>
                  </a:lnTo>
                  <a:lnTo>
                    <a:pt x="611987" y="575792"/>
                  </a:lnTo>
                  <a:lnTo>
                    <a:pt x="611987" y="545058"/>
                  </a:lnTo>
                  <a:lnTo>
                    <a:pt x="609815" y="542772"/>
                  </a:lnTo>
                  <a:lnTo>
                    <a:pt x="610323" y="540232"/>
                  </a:lnTo>
                  <a:lnTo>
                    <a:pt x="610831" y="537692"/>
                  </a:lnTo>
                  <a:lnTo>
                    <a:pt x="604837" y="536422"/>
                  </a:lnTo>
                  <a:lnTo>
                    <a:pt x="603935" y="534555"/>
                  </a:lnTo>
                  <a:lnTo>
                    <a:pt x="603935" y="545922"/>
                  </a:lnTo>
                  <a:lnTo>
                    <a:pt x="601738" y="547852"/>
                  </a:lnTo>
                  <a:lnTo>
                    <a:pt x="601472" y="547852"/>
                  </a:lnTo>
                  <a:lnTo>
                    <a:pt x="601472" y="610082"/>
                  </a:lnTo>
                  <a:lnTo>
                    <a:pt x="600265" y="618972"/>
                  </a:lnTo>
                  <a:lnTo>
                    <a:pt x="598462" y="617054"/>
                  </a:lnTo>
                  <a:lnTo>
                    <a:pt x="598462" y="629132"/>
                  </a:lnTo>
                  <a:lnTo>
                    <a:pt x="598322" y="630402"/>
                  </a:lnTo>
                  <a:lnTo>
                    <a:pt x="597547" y="631672"/>
                  </a:lnTo>
                  <a:lnTo>
                    <a:pt x="596988" y="632942"/>
                  </a:lnTo>
                  <a:lnTo>
                    <a:pt x="594575" y="630402"/>
                  </a:lnTo>
                  <a:lnTo>
                    <a:pt x="595757" y="627862"/>
                  </a:lnTo>
                  <a:lnTo>
                    <a:pt x="596709" y="627862"/>
                  </a:lnTo>
                  <a:lnTo>
                    <a:pt x="598462" y="629132"/>
                  </a:lnTo>
                  <a:lnTo>
                    <a:pt x="598462" y="617054"/>
                  </a:lnTo>
                  <a:lnTo>
                    <a:pt x="597890" y="616432"/>
                  </a:lnTo>
                  <a:lnTo>
                    <a:pt x="596150" y="615162"/>
                  </a:lnTo>
                  <a:lnTo>
                    <a:pt x="594042" y="613892"/>
                  </a:lnTo>
                  <a:lnTo>
                    <a:pt x="592442" y="613892"/>
                  </a:lnTo>
                  <a:lnTo>
                    <a:pt x="590143" y="614870"/>
                  </a:lnTo>
                  <a:lnTo>
                    <a:pt x="590143" y="639292"/>
                  </a:lnTo>
                  <a:lnTo>
                    <a:pt x="587997" y="640562"/>
                  </a:lnTo>
                  <a:lnTo>
                    <a:pt x="587362" y="640562"/>
                  </a:lnTo>
                  <a:lnTo>
                    <a:pt x="586105" y="639292"/>
                  </a:lnTo>
                  <a:lnTo>
                    <a:pt x="590143" y="639292"/>
                  </a:lnTo>
                  <a:lnTo>
                    <a:pt x="590143" y="614870"/>
                  </a:lnTo>
                  <a:lnTo>
                    <a:pt x="589419" y="615162"/>
                  </a:lnTo>
                  <a:lnTo>
                    <a:pt x="586549" y="620242"/>
                  </a:lnTo>
                  <a:lnTo>
                    <a:pt x="585063" y="624052"/>
                  </a:lnTo>
                  <a:lnTo>
                    <a:pt x="587095" y="627862"/>
                  </a:lnTo>
                  <a:lnTo>
                    <a:pt x="587946" y="629132"/>
                  </a:lnTo>
                  <a:lnTo>
                    <a:pt x="588289" y="631672"/>
                  </a:lnTo>
                  <a:lnTo>
                    <a:pt x="588860" y="634212"/>
                  </a:lnTo>
                  <a:lnTo>
                    <a:pt x="579602" y="635482"/>
                  </a:lnTo>
                  <a:lnTo>
                    <a:pt x="575881" y="634212"/>
                  </a:lnTo>
                  <a:lnTo>
                    <a:pt x="568426" y="631672"/>
                  </a:lnTo>
                  <a:lnTo>
                    <a:pt x="571842" y="630402"/>
                  </a:lnTo>
                  <a:lnTo>
                    <a:pt x="578586" y="627862"/>
                  </a:lnTo>
                  <a:lnTo>
                    <a:pt x="576211" y="625322"/>
                  </a:lnTo>
                  <a:lnTo>
                    <a:pt x="573836" y="622782"/>
                  </a:lnTo>
                  <a:lnTo>
                    <a:pt x="569099" y="617702"/>
                  </a:lnTo>
                  <a:lnTo>
                    <a:pt x="567905" y="616432"/>
                  </a:lnTo>
                  <a:lnTo>
                    <a:pt x="558406" y="606272"/>
                  </a:lnTo>
                  <a:lnTo>
                    <a:pt x="559142" y="603732"/>
                  </a:lnTo>
                  <a:lnTo>
                    <a:pt x="559498" y="602462"/>
                  </a:lnTo>
                  <a:lnTo>
                    <a:pt x="560412" y="598652"/>
                  </a:lnTo>
                  <a:lnTo>
                    <a:pt x="560844" y="596887"/>
                  </a:lnTo>
                  <a:lnTo>
                    <a:pt x="561022" y="596112"/>
                  </a:lnTo>
                  <a:lnTo>
                    <a:pt x="560946" y="597382"/>
                  </a:lnTo>
                  <a:lnTo>
                    <a:pt x="562838" y="594842"/>
                  </a:lnTo>
                  <a:lnTo>
                    <a:pt x="564896" y="593572"/>
                  </a:lnTo>
                  <a:lnTo>
                    <a:pt x="566585" y="592302"/>
                  </a:lnTo>
                  <a:lnTo>
                    <a:pt x="573620" y="593572"/>
                  </a:lnTo>
                  <a:lnTo>
                    <a:pt x="573582" y="599922"/>
                  </a:lnTo>
                  <a:lnTo>
                    <a:pt x="577443" y="603732"/>
                  </a:lnTo>
                  <a:lnTo>
                    <a:pt x="581507" y="605002"/>
                  </a:lnTo>
                  <a:lnTo>
                    <a:pt x="586638" y="605002"/>
                  </a:lnTo>
                  <a:lnTo>
                    <a:pt x="591286" y="607542"/>
                  </a:lnTo>
                  <a:lnTo>
                    <a:pt x="595706" y="608812"/>
                  </a:lnTo>
                  <a:lnTo>
                    <a:pt x="601472" y="610082"/>
                  </a:lnTo>
                  <a:lnTo>
                    <a:pt x="601472" y="547852"/>
                  </a:lnTo>
                  <a:lnTo>
                    <a:pt x="595706" y="547852"/>
                  </a:lnTo>
                  <a:lnTo>
                    <a:pt x="594982" y="544042"/>
                  </a:lnTo>
                  <a:lnTo>
                    <a:pt x="595909" y="541502"/>
                  </a:lnTo>
                  <a:lnTo>
                    <a:pt x="596290" y="540232"/>
                  </a:lnTo>
                  <a:lnTo>
                    <a:pt x="598131" y="541502"/>
                  </a:lnTo>
                  <a:lnTo>
                    <a:pt x="600265" y="541502"/>
                  </a:lnTo>
                  <a:lnTo>
                    <a:pt x="601776" y="542772"/>
                  </a:lnTo>
                  <a:lnTo>
                    <a:pt x="603021" y="542772"/>
                  </a:lnTo>
                  <a:lnTo>
                    <a:pt x="603529" y="545312"/>
                  </a:lnTo>
                  <a:lnTo>
                    <a:pt x="603935" y="545922"/>
                  </a:lnTo>
                  <a:lnTo>
                    <a:pt x="603935" y="534555"/>
                  </a:lnTo>
                  <a:lnTo>
                    <a:pt x="603618" y="533882"/>
                  </a:lnTo>
                  <a:lnTo>
                    <a:pt x="602513" y="530072"/>
                  </a:lnTo>
                  <a:lnTo>
                    <a:pt x="600456" y="526262"/>
                  </a:lnTo>
                  <a:lnTo>
                    <a:pt x="599846" y="524992"/>
                  </a:lnTo>
                  <a:lnTo>
                    <a:pt x="599236" y="523722"/>
                  </a:lnTo>
                  <a:lnTo>
                    <a:pt x="598614" y="522452"/>
                  </a:lnTo>
                  <a:lnTo>
                    <a:pt x="600011" y="521182"/>
                  </a:lnTo>
                  <a:lnTo>
                    <a:pt x="601395" y="519912"/>
                  </a:lnTo>
                  <a:lnTo>
                    <a:pt x="603935" y="517372"/>
                  </a:lnTo>
                  <a:lnTo>
                    <a:pt x="605459" y="516102"/>
                  </a:lnTo>
                  <a:lnTo>
                    <a:pt x="604913" y="514832"/>
                  </a:lnTo>
                  <a:lnTo>
                    <a:pt x="602703" y="509752"/>
                  </a:lnTo>
                  <a:lnTo>
                    <a:pt x="598055" y="505942"/>
                  </a:lnTo>
                  <a:lnTo>
                    <a:pt x="598614" y="502132"/>
                  </a:lnTo>
                  <a:lnTo>
                    <a:pt x="598855" y="497052"/>
                  </a:lnTo>
                  <a:lnTo>
                    <a:pt x="598805" y="494512"/>
                  </a:lnTo>
                  <a:lnTo>
                    <a:pt x="598373" y="489432"/>
                  </a:lnTo>
                  <a:lnTo>
                    <a:pt x="597979" y="485622"/>
                  </a:lnTo>
                  <a:lnTo>
                    <a:pt x="597839" y="484352"/>
                  </a:lnTo>
                  <a:lnTo>
                    <a:pt x="597725" y="483273"/>
                  </a:lnTo>
                  <a:lnTo>
                    <a:pt x="597789" y="474192"/>
                  </a:lnTo>
                  <a:lnTo>
                    <a:pt x="597852" y="471652"/>
                  </a:lnTo>
                  <a:lnTo>
                    <a:pt x="597814" y="469112"/>
                  </a:lnTo>
                  <a:lnTo>
                    <a:pt x="595325" y="464032"/>
                  </a:lnTo>
                  <a:lnTo>
                    <a:pt x="592137" y="462762"/>
                  </a:lnTo>
                  <a:lnTo>
                    <a:pt x="591362" y="461937"/>
                  </a:lnTo>
                  <a:lnTo>
                    <a:pt x="591362" y="596112"/>
                  </a:lnTo>
                  <a:lnTo>
                    <a:pt x="591362" y="597382"/>
                  </a:lnTo>
                  <a:lnTo>
                    <a:pt x="590410" y="597382"/>
                  </a:lnTo>
                  <a:lnTo>
                    <a:pt x="591362" y="596112"/>
                  </a:lnTo>
                  <a:lnTo>
                    <a:pt x="591362" y="461937"/>
                  </a:lnTo>
                  <a:lnTo>
                    <a:pt x="589762" y="460222"/>
                  </a:lnTo>
                  <a:lnTo>
                    <a:pt x="592366" y="457682"/>
                  </a:lnTo>
                  <a:lnTo>
                    <a:pt x="594233" y="456412"/>
                  </a:lnTo>
                  <a:lnTo>
                    <a:pt x="596023" y="453872"/>
                  </a:lnTo>
                  <a:lnTo>
                    <a:pt x="591032" y="451332"/>
                  </a:lnTo>
                  <a:lnTo>
                    <a:pt x="586181" y="451332"/>
                  </a:lnTo>
                  <a:lnTo>
                    <a:pt x="586181" y="577062"/>
                  </a:lnTo>
                  <a:lnTo>
                    <a:pt x="585787" y="578332"/>
                  </a:lnTo>
                  <a:lnTo>
                    <a:pt x="584530" y="578332"/>
                  </a:lnTo>
                  <a:lnTo>
                    <a:pt x="584200" y="577062"/>
                  </a:lnTo>
                  <a:lnTo>
                    <a:pt x="586181" y="577062"/>
                  </a:lnTo>
                  <a:lnTo>
                    <a:pt x="586181" y="451332"/>
                  </a:lnTo>
                  <a:lnTo>
                    <a:pt x="580059" y="451332"/>
                  </a:lnTo>
                  <a:lnTo>
                    <a:pt x="575081" y="448792"/>
                  </a:lnTo>
                  <a:lnTo>
                    <a:pt x="579285" y="442442"/>
                  </a:lnTo>
                  <a:lnTo>
                    <a:pt x="585787" y="446252"/>
                  </a:lnTo>
                  <a:lnTo>
                    <a:pt x="594309" y="442442"/>
                  </a:lnTo>
                  <a:lnTo>
                    <a:pt x="587730" y="429742"/>
                  </a:lnTo>
                  <a:lnTo>
                    <a:pt x="588746" y="417042"/>
                  </a:lnTo>
                  <a:lnTo>
                    <a:pt x="563486" y="428663"/>
                  </a:lnTo>
                  <a:lnTo>
                    <a:pt x="563486" y="447522"/>
                  </a:lnTo>
                  <a:lnTo>
                    <a:pt x="563194" y="448792"/>
                  </a:lnTo>
                  <a:lnTo>
                    <a:pt x="562444" y="447522"/>
                  </a:lnTo>
                  <a:lnTo>
                    <a:pt x="563486" y="447522"/>
                  </a:lnTo>
                  <a:lnTo>
                    <a:pt x="563486" y="428663"/>
                  </a:lnTo>
                  <a:lnTo>
                    <a:pt x="562229" y="429742"/>
                  </a:lnTo>
                  <a:lnTo>
                    <a:pt x="560679" y="424662"/>
                  </a:lnTo>
                  <a:lnTo>
                    <a:pt x="560628" y="424497"/>
                  </a:lnTo>
                  <a:lnTo>
                    <a:pt x="560628" y="595896"/>
                  </a:lnTo>
                  <a:lnTo>
                    <a:pt x="558723" y="594842"/>
                  </a:lnTo>
                  <a:lnTo>
                    <a:pt x="556450" y="592302"/>
                  </a:lnTo>
                  <a:lnTo>
                    <a:pt x="553885" y="589965"/>
                  </a:lnTo>
                  <a:lnTo>
                    <a:pt x="553885" y="765022"/>
                  </a:lnTo>
                  <a:lnTo>
                    <a:pt x="551878" y="767562"/>
                  </a:lnTo>
                  <a:lnTo>
                    <a:pt x="549503" y="767562"/>
                  </a:lnTo>
                  <a:lnTo>
                    <a:pt x="550062" y="766292"/>
                  </a:lnTo>
                  <a:lnTo>
                    <a:pt x="551370" y="762482"/>
                  </a:lnTo>
                  <a:lnTo>
                    <a:pt x="553212" y="765022"/>
                  </a:lnTo>
                  <a:lnTo>
                    <a:pt x="553885" y="765022"/>
                  </a:lnTo>
                  <a:lnTo>
                    <a:pt x="553885" y="589965"/>
                  </a:lnTo>
                  <a:lnTo>
                    <a:pt x="553669" y="589762"/>
                  </a:lnTo>
                  <a:lnTo>
                    <a:pt x="559282" y="589762"/>
                  </a:lnTo>
                  <a:lnTo>
                    <a:pt x="560628" y="595896"/>
                  </a:lnTo>
                  <a:lnTo>
                    <a:pt x="560628" y="424497"/>
                  </a:lnTo>
                  <a:lnTo>
                    <a:pt x="560298" y="423392"/>
                  </a:lnTo>
                  <a:lnTo>
                    <a:pt x="560882" y="417042"/>
                  </a:lnTo>
                  <a:lnTo>
                    <a:pt x="561251" y="414502"/>
                  </a:lnTo>
                  <a:lnTo>
                    <a:pt x="561619" y="411962"/>
                  </a:lnTo>
                  <a:lnTo>
                    <a:pt x="561797" y="410692"/>
                  </a:lnTo>
                  <a:lnTo>
                    <a:pt x="561301" y="408152"/>
                  </a:lnTo>
                  <a:lnTo>
                    <a:pt x="561060" y="406882"/>
                  </a:lnTo>
                  <a:lnTo>
                    <a:pt x="560806" y="405612"/>
                  </a:lnTo>
                  <a:lnTo>
                    <a:pt x="558215" y="403491"/>
                  </a:lnTo>
                  <a:lnTo>
                    <a:pt x="558215" y="569442"/>
                  </a:lnTo>
                  <a:lnTo>
                    <a:pt x="557784" y="570712"/>
                  </a:lnTo>
                  <a:lnTo>
                    <a:pt x="556552" y="570712"/>
                  </a:lnTo>
                  <a:lnTo>
                    <a:pt x="556323" y="569442"/>
                  </a:lnTo>
                  <a:lnTo>
                    <a:pt x="555993" y="569442"/>
                  </a:lnTo>
                  <a:lnTo>
                    <a:pt x="556933" y="568172"/>
                  </a:lnTo>
                  <a:lnTo>
                    <a:pt x="558215" y="569442"/>
                  </a:lnTo>
                  <a:lnTo>
                    <a:pt x="558215" y="403491"/>
                  </a:lnTo>
                  <a:lnTo>
                    <a:pt x="557060" y="402539"/>
                  </a:lnTo>
                  <a:lnTo>
                    <a:pt x="557060" y="443712"/>
                  </a:lnTo>
                  <a:lnTo>
                    <a:pt x="556933" y="444982"/>
                  </a:lnTo>
                  <a:lnTo>
                    <a:pt x="556056" y="446252"/>
                  </a:lnTo>
                  <a:lnTo>
                    <a:pt x="555523" y="447522"/>
                  </a:lnTo>
                  <a:lnTo>
                    <a:pt x="553567" y="445490"/>
                  </a:lnTo>
                  <a:lnTo>
                    <a:pt x="553567" y="745972"/>
                  </a:lnTo>
                  <a:lnTo>
                    <a:pt x="552919" y="747242"/>
                  </a:lnTo>
                  <a:lnTo>
                    <a:pt x="552386" y="748512"/>
                  </a:lnTo>
                  <a:lnTo>
                    <a:pt x="550913" y="748512"/>
                  </a:lnTo>
                  <a:lnTo>
                    <a:pt x="549897" y="747242"/>
                  </a:lnTo>
                  <a:lnTo>
                    <a:pt x="549046" y="747242"/>
                  </a:lnTo>
                  <a:lnTo>
                    <a:pt x="549440" y="745972"/>
                  </a:lnTo>
                  <a:lnTo>
                    <a:pt x="549986" y="744702"/>
                  </a:lnTo>
                  <a:lnTo>
                    <a:pt x="551395" y="744702"/>
                  </a:lnTo>
                  <a:lnTo>
                    <a:pt x="552488" y="745972"/>
                  </a:lnTo>
                  <a:lnTo>
                    <a:pt x="553567" y="745972"/>
                  </a:lnTo>
                  <a:lnTo>
                    <a:pt x="553567" y="445490"/>
                  </a:lnTo>
                  <a:lnTo>
                    <a:pt x="553085" y="444982"/>
                  </a:lnTo>
                  <a:lnTo>
                    <a:pt x="554075" y="443712"/>
                  </a:lnTo>
                  <a:lnTo>
                    <a:pt x="555066" y="442442"/>
                  </a:lnTo>
                  <a:lnTo>
                    <a:pt x="555752" y="442442"/>
                  </a:lnTo>
                  <a:lnTo>
                    <a:pt x="557060" y="443712"/>
                  </a:lnTo>
                  <a:lnTo>
                    <a:pt x="557060" y="402539"/>
                  </a:lnTo>
                  <a:lnTo>
                    <a:pt x="554634" y="400532"/>
                  </a:lnTo>
                  <a:lnTo>
                    <a:pt x="552462" y="401332"/>
                  </a:lnTo>
                  <a:lnTo>
                    <a:pt x="552462" y="734542"/>
                  </a:lnTo>
                  <a:lnTo>
                    <a:pt x="551535" y="735812"/>
                  </a:lnTo>
                  <a:lnTo>
                    <a:pt x="550278" y="738352"/>
                  </a:lnTo>
                  <a:lnTo>
                    <a:pt x="549338" y="737082"/>
                  </a:lnTo>
                  <a:lnTo>
                    <a:pt x="548106" y="735812"/>
                  </a:lnTo>
                  <a:lnTo>
                    <a:pt x="547204" y="734542"/>
                  </a:lnTo>
                  <a:lnTo>
                    <a:pt x="547865" y="733272"/>
                  </a:lnTo>
                  <a:lnTo>
                    <a:pt x="548055" y="732002"/>
                  </a:lnTo>
                  <a:lnTo>
                    <a:pt x="552462" y="734542"/>
                  </a:lnTo>
                  <a:lnTo>
                    <a:pt x="552462" y="401332"/>
                  </a:lnTo>
                  <a:lnTo>
                    <a:pt x="547674" y="403072"/>
                  </a:lnTo>
                  <a:lnTo>
                    <a:pt x="547382" y="403072"/>
                  </a:lnTo>
                  <a:lnTo>
                    <a:pt x="547382" y="475462"/>
                  </a:lnTo>
                  <a:lnTo>
                    <a:pt x="546100" y="478002"/>
                  </a:lnTo>
                  <a:lnTo>
                    <a:pt x="543318" y="483082"/>
                  </a:lnTo>
                  <a:lnTo>
                    <a:pt x="541235" y="481812"/>
                  </a:lnTo>
                  <a:lnTo>
                    <a:pt x="539534" y="480542"/>
                  </a:lnTo>
                  <a:lnTo>
                    <a:pt x="537197" y="478002"/>
                  </a:lnTo>
                  <a:lnTo>
                    <a:pt x="539292" y="474192"/>
                  </a:lnTo>
                  <a:lnTo>
                    <a:pt x="544398" y="474192"/>
                  </a:lnTo>
                  <a:lnTo>
                    <a:pt x="545884" y="475462"/>
                  </a:lnTo>
                  <a:lnTo>
                    <a:pt x="547382" y="475462"/>
                  </a:lnTo>
                  <a:lnTo>
                    <a:pt x="547382" y="403072"/>
                  </a:lnTo>
                  <a:lnTo>
                    <a:pt x="541591" y="403072"/>
                  </a:lnTo>
                  <a:lnTo>
                    <a:pt x="541235" y="402869"/>
                  </a:lnTo>
                  <a:lnTo>
                    <a:pt x="541235" y="405612"/>
                  </a:lnTo>
                  <a:lnTo>
                    <a:pt x="540842" y="406882"/>
                  </a:lnTo>
                  <a:lnTo>
                    <a:pt x="538594" y="406882"/>
                  </a:lnTo>
                  <a:lnTo>
                    <a:pt x="538238" y="405612"/>
                  </a:lnTo>
                  <a:lnTo>
                    <a:pt x="539267" y="404342"/>
                  </a:lnTo>
                  <a:lnTo>
                    <a:pt x="540600" y="404342"/>
                  </a:lnTo>
                  <a:lnTo>
                    <a:pt x="541020" y="403809"/>
                  </a:lnTo>
                  <a:lnTo>
                    <a:pt x="540994" y="404342"/>
                  </a:lnTo>
                  <a:lnTo>
                    <a:pt x="541235" y="405612"/>
                  </a:lnTo>
                  <a:lnTo>
                    <a:pt x="541235" y="402869"/>
                  </a:lnTo>
                  <a:lnTo>
                    <a:pt x="539394" y="401802"/>
                  </a:lnTo>
                  <a:lnTo>
                    <a:pt x="536956" y="399770"/>
                  </a:lnTo>
                  <a:lnTo>
                    <a:pt x="536956" y="678662"/>
                  </a:lnTo>
                  <a:lnTo>
                    <a:pt x="536879" y="682472"/>
                  </a:lnTo>
                  <a:lnTo>
                    <a:pt x="536371" y="685012"/>
                  </a:lnTo>
                  <a:lnTo>
                    <a:pt x="535190" y="685012"/>
                  </a:lnTo>
                  <a:lnTo>
                    <a:pt x="534441" y="686282"/>
                  </a:lnTo>
                  <a:lnTo>
                    <a:pt x="534187" y="685012"/>
                  </a:lnTo>
                  <a:lnTo>
                    <a:pt x="533806" y="685012"/>
                  </a:lnTo>
                  <a:lnTo>
                    <a:pt x="534670" y="682472"/>
                  </a:lnTo>
                  <a:lnTo>
                    <a:pt x="535673" y="681202"/>
                  </a:lnTo>
                  <a:lnTo>
                    <a:pt x="536613" y="679932"/>
                  </a:lnTo>
                  <a:lnTo>
                    <a:pt x="536130" y="677392"/>
                  </a:lnTo>
                  <a:lnTo>
                    <a:pt x="536956" y="678662"/>
                  </a:lnTo>
                  <a:lnTo>
                    <a:pt x="536956" y="399770"/>
                  </a:lnTo>
                  <a:lnTo>
                    <a:pt x="533298" y="396722"/>
                  </a:lnTo>
                  <a:lnTo>
                    <a:pt x="533247" y="396925"/>
                  </a:lnTo>
                  <a:lnTo>
                    <a:pt x="533247" y="483082"/>
                  </a:lnTo>
                  <a:lnTo>
                    <a:pt x="532714" y="484352"/>
                  </a:lnTo>
                  <a:lnTo>
                    <a:pt x="529983" y="484352"/>
                  </a:lnTo>
                  <a:lnTo>
                    <a:pt x="530364" y="483082"/>
                  </a:lnTo>
                  <a:lnTo>
                    <a:pt x="530783" y="483082"/>
                  </a:lnTo>
                  <a:lnTo>
                    <a:pt x="531164" y="481812"/>
                  </a:lnTo>
                  <a:lnTo>
                    <a:pt x="531876" y="481812"/>
                  </a:lnTo>
                  <a:lnTo>
                    <a:pt x="532650" y="483082"/>
                  </a:lnTo>
                  <a:lnTo>
                    <a:pt x="533247" y="483082"/>
                  </a:lnTo>
                  <a:lnTo>
                    <a:pt x="533247" y="396925"/>
                  </a:lnTo>
                  <a:lnTo>
                    <a:pt x="532650" y="399262"/>
                  </a:lnTo>
                  <a:lnTo>
                    <a:pt x="532168" y="400532"/>
                  </a:lnTo>
                  <a:lnTo>
                    <a:pt x="531799" y="401802"/>
                  </a:lnTo>
                  <a:lnTo>
                    <a:pt x="531342" y="403809"/>
                  </a:lnTo>
                  <a:lnTo>
                    <a:pt x="531215" y="408152"/>
                  </a:lnTo>
                  <a:lnTo>
                    <a:pt x="524764" y="406996"/>
                  </a:lnTo>
                  <a:lnTo>
                    <a:pt x="524764" y="580872"/>
                  </a:lnTo>
                  <a:lnTo>
                    <a:pt x="524764" y="730732"/>
                  </a:lnTo>
                  <a:lnTo>
                    <a:pt x="523811" y="731380"/>
                  </a:lnTo>
                  <a:lnTo>
                    <a:pt x="523811" y="771372"/>
                  </a:lnTo>
                  <a:lnTo>
                    <a:pt x="523214" y="780262"/>
                  </a:lnTo>
                  <a:lnTo>
                    <a:pt x="522389" y="787882"/>
                  </a:lnTo>
                  <a:lnTo>
                    <a:pt x="516509" y="784313"/>
                  </a:lnTo>
                  <a:lnTo>
                    <a:pt x="516509" y="829792"/>
                  </a:lnTo>
                  <a:lnTo>
                    <a:pt x="515251" y="831062"/>
                  </a:lnTo>
                  <a:lnTo>
                    <a:pt x="513842" y="832332"/>
                  </a:lnTo>
                  <a:lnTo>
                    <a:pt x="512521" y="833602"/>
                  </a:lnTo>
                  <a:lnTo>
                    <a:pt x="511962" y="832332"/>
                  </a:lnTo>
                  <a:lnTo>
                    <a:pt x="510870" y="832332"/>
                  </a:lnTo>
                  <a:lnTo>
                    <a:pt x="510946" y="825982"/>
                  </a:lnTo>
                  <a:lnTo>
                    <a:pt x="514718" y="827252"/>
                  </a:lnTo>
                  <a:lnTo>
                    <a:pt x="515251" y="828522"/>
                  </a:lnTo>
                  <a:lnTo>
                    <a:pt x="516509" y="829792"/>
                  </a:lnTo>
                  <a:lnTo>
                    <a:pt x="516509" y="784313"/>
                  </a:lnTo>
                  <a:lnTo>
                    <a:pt x="516128" y="784072"/>
                  </a:lnTo>
                  <a:lnTo>
                    <a:pt x="514908" y="780719"/>
                  </a:lnTo>
                  <a:lnTo>
                    <a:pt x="514908" y="796772"/>
                  </a:lnTo>
                  <a:lnTo>
                    <a:pt x="514667" y="798042"/>
                  </a:lnTo>
                  <a:lnTo>
                    <a:pt x="513346" y="798042"/>
                  </a:lnTo>
                  <a:lnTo>
                    <a:pt x="513486" y="795502"/>
                  </a:lnTo>
                  <a:lnTo>
                    <a:pt x="514527" y="795502"/>
                  </a:lnTo>
                  <a:lnTo>
                    <a:pt x="514743" y="796772"/>
                  </a:lnTo>
                  <a:lnTo>
                    <a:pt x="514908" y="796772"/>
                  </a:lnTo>
                  <a:lnTo>
                    <a:pt x="514908" y="780719"/>
                  </a:lnTo>
                  <a:lnTo>
                    <a:pt x="514286" y="778992"/>
                  </a:lnTo>
                  <a:lnTo>
                    <a:pt x="514261" y="777722"/>
                  </a:lnTo>
                  <a:lnTo>
                    <a:pt x="514134" y="772642"/>
                  </a:lnTo>
                  <a:lnTo>
                    <a:pt x="522554" y="771372"/>
                  </a:lnTo>
                  <a:lnTo>
                    <a:pt x="523811" y="771372"/>
                  </a:lnTo>
                  <a:lnTo>
                    <a:pt x="523811" y="731380"/>
                  </a:lnTo>
                  <a:lnTo>
                    <a:pt x="523252" y="731748"/>
                  </a:lnTo>
                  <a:lnTo>
                    <a:pt x="523252" y="751052"/>
                  </a:lnTo>
                  <a:lnTo>
                    <a:pt x="521957" y="754862"/>
                  </a:lnTo>
                  <a:lnTo>
                    <a:pt x="520890" y="758672"/>
                  </a:lnTo>
                  <a:lnTo>
                    <a:pt x="519709" y="762482"/>
                  </a:lnTo>
                  <a:lnTo>
                    <a:pt x="515061" y="759942"/>
                  </a:lnTo>
                  <a:lnTo>
                    <a:pt x="509511" y="757402"/>
                  </a:lnTo>
                  <a:lnTo>
                    <a:pt x="508431" y="756920"/>
                  </a:lnTo>
                  <a:lnTo>
                    <a:pt x="508431" y="787882"/>
                  </a:lnTo>
                  <a:lnTo>
                    <a:pt x="508063" y="789152"/>
                  </a:lnTo>
                  <a:lnTo>
                    <a:pt x="507199" y="787882"/>
                  </a:lnTo>
                  <a:lnTo>
                    <a:pt x="508431" y="787882"/>
                  </a:lnTo>
                  <a:lnTo>
                    <a:pt x="508431" y="756920"/>
                  </a:lnTo>
                  <a:lnTo>
                    <a:pt x="506730" y="756132"/>
                  </a:lnTo>
                  <a:lnTo>
                    <a:pt x="509320" y="749782"/>
                  </a:lnTo>
                  <a:lnTo>
                    <a:pt x="513753" y="749782"/>
                  </a:lnTo>
                  <a:lnTo>
                    <a:pt x="523252" y="751052"/>
                  </a:lnTo>
                  <a:lnTo>
                    <a:pt x="523252" y="731748"/>
                  </a:lnTo>
                  <a:lnTo>
                    <a:pt x="519074" y="734542"/>
                  </a:lnTo>
                  <a:lnTo>
                    <a:pt x="510946" y="733272"/>
                  </a:lnTo>
                  <a:lnTo>
                    <a:pt x="514337" y="725652"/>
                  </a:lnTo>
                  <a:lnTo>
                    <a:pt x="514718" y="724382"/>
                  </a:lnTo>
                  <a:lnTo>
                    <a:pt x="520954" y="728192"/>
                  </a:lnTo>
                  <a:lnTo>
                    <a:pt x="522681" y="729462"/>
                  </a:lnTo>
                  <a:lnTo>
                    <a:pt x="524764" y="730732"/>
                  </a:lnTo>
                  <a:lnTo>
                    <a:pt x="524764" y="580872"/>
                  </a:lnTo>
                  <a:lnTo>
                    <a:pt x="523138" y="580872"/>
                  </a:lnTo>
                  <a:lnTo>
                    <a:pt x="521830" y="582142"/>
                  </a:lnTo>
                  <a:lnTo>
                    <a:pt x="521296" y="580872"/>
                  </a:lnTo>
                  <a:lnTo>
                    <a:pt x="520623" y="579602"/>
                  </a:lnTo>
                  <a:lnTo>
                    <a:pt x="520573" y="577062"/>
                  </a:lnTo>
                  <a:lnTo>
                    <a:pt x="521995" y="575792"/>
                  </a:lnTo>
                  <a:lnTo>
                    <a:pt x="522757" y="575792"/>
                  </a:lnTo>
                  <a:lnTo>
                    <a:pt x="523455" y="577062"/>
                  </a:lnTo>
                  <a:lnTo>
                    <a:pt x="524395" y="578332"/>
                  </a:lnTo>
                  <a:lnTo>
                    <a:pt x="524713" y="579589"/>
                  </a:lnTo>
                  <a:lnTo>
                    <a:pt x="524764" y="580872"/>
                  </a:lnTo>
                  <a:lnTo>
                    <a:pt x="524764" y="406996"/>
                  </a:lnTo>
                  <a:lnTo>
                    <a:pt x="524129" y="406882"/>
                  </a:lnTo>
                  <a:lnTo>
                    <a:pt x="523849" y="404342"/>
                  </a:lnTo>
                  <a:lnTo>
                    <a:pt x="523430" y="400532"/>
                  </a:lnTo>
                  <a:lnTo>
                    <a:pt x="523328" y="400392"/>
                  </a:lnTo>
                  <a:lnTo>
                    <a:pt x="523328" y="558012"/>
                  </a:lnTo>
                  <a:lnTo>
                    <a:pt x="517359" y="561327"/>
                  </a:lnTo>
                  <a:lnTo>
                    <a:pt x="517359" y="710412"/>
                  </a:lnTo>
                  <a:lnTo>
                    <a:pt x="510755" y="715492"/>
                  </a:lnTo>
                  <a:lnTo>
                    <a:pt x="505548" y="711682"/>
                  </a:lnTo>
                  <a:lnTo>
                    <a:pt x="509231" y="711682"/>
                  </a:lnTo>
                  <a:lnTo>
                    <a:pt x="517359" y="710412"/>
                  </a:lnTo>
                  <a:lnTo>
                    <a:pt x="517359" y="561327"/>
                  </a:lnTo>
                  <a:lnTo>
                    <a:pt x="516458" y="561822"/>
                  </a:lnTo>
                  <a:lnTo>
                    <a:pt x="514731" y="555472"/>
                  </a:lnTo>
                  <a:lnTo>
                    <a:pt x="514045" y="552932"/>
                  </a:lnTo>
                  <a:lnTo>
                    <a:pt x="513143" y="549122"/>
                  </a:lnTo>
                  <a:lnTo>
                    <a:pt x="512229" y="545312"/>
                  </a:lnTo>
                  <a:lnTo>
                    <a:pt x="511276" y="540232"/>
                  </a:lnTo>
                  <a:lnTo>
                    <a:pt x="511048" y="538962"/>
                  </a:lnTo>
                  <a:lnTo>
                    <a:pt x="509905" y="532612"/>
                  </a:lnTo>
                  <a:lnTo>
                    <a:pt x="509447" y="530072"/>
                  </a:lnTo>
                  <a:lnTo>
                    <a:pt x="509473" y="528802"/>
                  </a:lnTo>
                  <a:lnTo>
                    <a:pt x="510679" y="527532"/>
                  </a:lnTo>
                  <a:lnTo>
                    <a:pt x="512038" y="524992"/>
                  </a:lnTo>
                  <a:lnTo>
                    <a:pt x="512737" y="524992"/>
                  </a:lnTo>
                  <a:lnTo>
                    <a:pt x="514642" y="526262"/>
                  </a:lnTo>
                  <a:lnTo>
                    <a:pt x="516966" y="527532"/>
                  </a:lnTo>
                  <a:lnTo>
                    <a:pt x="517956" y="528802"/>
                  </a:lnTo>
                  <a:lnTo>
                    <a:pt x="519023" y="530072"/>
                  </a:lnTo>
                  <a:lnTo>
                    <a:pt x="518782" y="532612"/>
                  </a:lnTo>
                  <a:lnTo>
                    <a:pt x="520471" y="542772"/>
                  </a:lnTo>
                  <a:lnTo>
                    <a:pt x="523328" y="558012"/>
                  </a:lnTo>
                  <a:lnTo>
                    <a:pt x="523328" y="400392"/>
                  </a:lnTo>
                  <a:lnTo>
                    <a:pt x="522579" y="399262"/>
                  </a:lnTo>
                  <a:lnTo>
                    <a:pt x="522122" y="397992"/>
                  </a:lnTo>
                  <a:lnTo>
                    <a:pt x="516724" y="396722"/>
                  </a:lnTo>
                  <a:lnTo>
                    <a:pt x="516724" y="401802"/>
                  </a:lnTo>
                  <a:lnTo>
                    <a:pt x="514858" y="404342"/>
                  </a:lnTo>
                  <a:lnTo>
                    <a:pt x="514388" y="403072"/>
                  </a:lnTo>
                  <a:lnTo>
                    <a:pt x="512495" y="397992"/>
                  </a:lnTo>
                  <a:lnTo>
                    <a:pt x="512940" y="392912"/>
                  </a:lnTo>
                  <a:lnTo>
                    <a:pt x="512991" y="384022"/>
                  </a:lnTo>
                  <a:lnTo>
                    <a:pt x="508812" y="378942"/>
                  </a:lnTo>
                  <a:lnTo>
                    <a:pt x="519341" y="377672"/>
                  </a:lnTo>
                  <a:lnTo>
                    <a:pt x="517575" y="368782"/>
                  </a:lnTo>
                  <a:lnTo>
                    <a:pt x="520623" y="364972"/>
                  </a:lnTo>
                  <a:lnTo>
                    <a:pt x="521639" y="363702"/>
                  </a:lnTo>
                  <a:lnTo>
                    <a:pt x="516534" y="362432"/>
                  </a:lnTo>
                  <a:lnTo>
                    <a:pt x="510578" y="362432"/>
                  </a:lnTo>
                  <a:lnTo>
                    <a:pt x="508723" y="360578"/>
                  </a:lnTo>
                  <a:lnTo>
                    <a:pt x="508723" y="632942"/>
                  </a:lnTo>
                  <a:lnTo>
                    <a:pt x="508241" y="634212"/>
                  </a:lnTo>
                  <a:lnTo>
                    <a:pt x="507415" y="632942"/>
                  </a:lnTo>
                  <a:lnTo>
                    <a:pt x="508723" y="632942"/>
                  </a:lnTo>
                  <a:lnTo>
                    <a:pt x="508723" y="360578"/>
                  </a:lnTo>
                  <a:lnTo>
                    <a:pt x="504774" y="356616"/>
                  </a:lnTo>
                  <a:lnTo>
                    <a:pt x="504774" y="679932"/>
                  </a:lnTo>
                  <a:lnTo>
                    <a:pt x="502577" y="685012"/>
                  </a:lnTo>
                  <a:lnTo>
                    <a:pt x="498221" y="688822"/>
                  </a:lnTo>
                  <a:lnTo>
                    <a:pt x="497281" y="688822"/>
                  </a:lnTo>
                  <a:lnTo>
                    <a:pt x="497281" y="709142"/>
                  </a:lnTo>
                  <a:lnTo>
                    <a:pt x="497128" y="709815"/>
                  </a:lnTo>
                  <a:lnTo>
                    <a:pt x="497128" y="737082"/>
                  </a:lnTo>
                  <a:lnTo>
                    <a:pt x="495846" y="738352"/>
                  </a:lnTo>
                  <a:lnTo>
                    <a:pt x="495630" y="737082"/>
                  </a:lnTo>
                  <a:lnTo>
                    <a:pt x="497128" y="737082"/>
                  </a:lnTo>
                  <a:lnTo>
                    <a:pt x="497128" y="709815"/>
                  </a:lnTo>
                  <a:lnTo>
                    <a:pt x="496989" y="710412"/>
                  </a:lnTo>
                  <a:lnTo>
                    <a:pt x="495096" y="710412"/>
                  </a:lnTo>
                  <a:lnTo>
                    <a:pt x="494182" y="709142"/>
                  </a:lnTo>
                  <a:lnTo>
                    <a:pt x="494449" y="709142"/>
                  </a:lnTo>
                  <a:lnTo>
                    <a:pt x="494906" y="707872"/>
                  </a:lnTo>
                  <a:lnTo>
                    <a:pt x="495896" y="707872"/>
                  </a:lnTo>
                  <a:lnTo>
                    <a:pt x="496811" y="709142"/>
                  </a:lnTo>
                  <a:lnTo>
                    <a:pt x="497281" y="709142"/>
                  </a:lnTo>
                  <a:lnTo>
                    <a:pt x="497281" y="688822"/>
                  </a:lnTo>
                  <a:lnTo>
                    <a:pt x="493280" y="688822"/>
                  </a:lnTo>
                  <a:lnTo>
                    <a:pt x="493280" y="719302"/>
                  </a:lnTo>
                  <a:lnTo>
                    <a:pt x="490994" y="723112"/>
                  </a:lnTo>
                  <a:lnTo>
                    <a:pt x="490258" y="721842"/>
                  </a:lnTo>
                  <a:lnTo>
                    <a:pt x="488937" y="721842"/>
                  </a:lnTo>
                  <a:lnTo>
                    <a:pt x="488861" y="720572"/>
                  </a:lnTo>
                  <a:lnTo>
                    <a:pt x="489483" y="719302"/>
                  </a:lnTo>
                  <a:lnTo>
                    <a:pt x="490143" y="718032"/>
                  </a:lnTo>
                  <a:lnTo>
                    <a:pt x="491883" y="718032"/>
                  </a:lnTo>
                  <a:lnTo>
                    <a:pt x="493280" y="719302"/>
                  </a:lnTo>
                  <a:lnTo>
                    <a:pt x="493280" y="688822"/>
                  </a:lnTo>
                  <a:lnTo>
                    <a:pt x="493001" y="688822"/>
                  </a:lnTo>
                  <a:lnTo>
                    <a:pt x="492506" y="685012"/>
                  </a:lnTo>
                  <a:lnTo>
                    <a:pt x="493560" y="683742"/>
                  </a:lnTo>
                  <a:lnTo>
                    <a:pt x="495655" y="681202"/>
                  </a:lnTo>
                  <a:lnTo>
                    <a:pt x="496697" y="679932"/>
                  </a:lnTo>
                  <a:lnTo>
                    <a:pt x="496290" y="676122"/>
                  </a:lnTo>
                  <a:lnTo>
                    <a:pt x="491883" y="671042"/>
                  </a:lnTo>
                  <a:lnTo>
                    <a:pt x="497636" y="667232"/>
                  </a:lnTo>
                  <a:lnTo>
                    <a:pt x="500761" y="669772"/>
                  </a:lnTo>
                  <a:lnTo>
                    <a:pt x="502475" y="673582"/>
                  </a:lnTo>
                  <a:lnTo>
                    <a:pt x="504774" y="679932"/>
                  </a:lnTo>
                  <a:lnTo>
                    <a:pt x="504774" y="356616"/>
                  </a:lnTo>
                  <a:lnTo>
                    <a:pt x="504253" y="356082"/>
                  </a:lnTo>
                  <a:lnTo>
                    <a:pt x="498538" y="349897"/>
                  </a:lnTo>
                  <a:lnTo>
                    <a:pt x="498538" y="469112"/>
                  </a:lnTo>
                  <a:lnTo>
                    <a:pt x="497852" y="470382"/>
                  </a:lnTo>
                  <a:lnTo>
                    <a:pt x="497281" y="471106"/>
                  </a:lnTo>
                  <a:lnTo>
                    <a:pt x="497281" y="592302"/>
                  </a:lnTo>
                  <a:lnTo>
                    <a:pt x="496354" y="593572"/>
                  </a:lnTo>
                  <a:lnTo>
                    <a:pt x="495808" y="593572"/>
                  </a:lnTo>
                  <a:lnTo>
                    <a:pt x="495173" y="594842"/>
                  </a:lnTo>
                  <a:lnTo>
                    <a:pt x="494157" y="593572"/>
                  </a:lnTo>
                  <a:lnTo>
                    <a:pt x="493090" y="592302"/>
                  </a:lnTo>
                  <a:lnTo>
                    <a:pt x="492125" y="592302"/>
                  </a:lnTo>
                  <a:lnTo>
                    <a:pt x="492848" y="589762"/>
                  </a:lnTo>
                  <a:lnTo>
                    <a:pt x="494296" y="591032"/>
                  </a:lnTo>
                  <a:lnTo>
                    <a:pt x="495706" y="591032"/>
                  </a:lnTo>
                  <a:lnTo>
                    <a:pt x="497281" y="592302"/>
                  </a:lnTo>
                  <a:lnTo>
                    <a:pt x="497281" y="471106"/>
                  </a:lnTo>
                  <a:lnTo>
                    <a:pt x="496836" y="471652"/>
                  </a:lnTo>
                  <a:lnTo>
                    <a:pt x="493166" y="471652"/>
                  </a:lnTo>
                  <a:lnTo>
                    <a:pt x="492607" y="470382"/>
                  </a:lnTo>
                  <a:lnTo>
                    <a:pt x="490258" y="466572"/>
                  </a:lnTo>
                  <a:lnTo>
                    <a:pt x="488010" y="462762"/>
                  </a:lnTo>
                  <a:lnTo>
                    <a:pt x="486486" y="458952"/>
                  </a:lnTo>
                  <a:lnTo>
                    <a:pt x="486003" y="457682"/>
                  </a:lnTo>
                  <a:lnTo>
                    <a:pt x="485038" y="455142"/>
                  </a:lnTo>
                  <a:lnTo>
                    <a:pt x="484454" y="450062"/>
                  </a:lnTo>
                  <a:lnTo>
                    <a:pt x="484187" y="448792"/>
                  </a:lnTo>
                  <a:lnTo>
                    <a:pt x="483654" y="446252"/>
                  </a:lnTo>
                  <a:lnTo>
                    <a:pt x="483387" y="444982"/>
                  </a:lnTo>
                  <a:lnTo>
                    <a:pt x="483120" y="443712"/>
                  </a:lnTo>
                  <a:lnTo>
                    <a:pt x="487819" y="443712"/>
                  </a:lnTo>
                  <a:lnTo>
                    <a:pt x="491718" y="444982"/>
                  </a:lnTo>
                  <a:lnTo>
                    <a:pt x="494030" y="452602"/>
                  </a:lnTo>
                  <a:lnTo>
                    <a:pt x="496290" y="460222"/>
                  </a:lnTo>
                  <a:lnTo>
                    <a:pt x="498195" y="467842"/>
                  </a:lnTo>
                  <a:lnTo>
                    <a:pt x="498538" y="469112"/>
                  </a:lnTo>
                  <a:lnTo>
                    <a:pt x="498538" y="349897"/>
                  </a:lnTo>
                  <a:lnTo>
                    <a:pt x="494880" y="345922"/>
                  </a:lnTo>
                  <a:lnTo>
                    <a:pt x="494830" y="366242"/>
                  </a:lnTo>
                  <a:lnTo>
                    <a:pt x="494296" y="367512"/>
                  </a:lnTo>
                  <a:lnTo>
                    <a:pt x="493966" y="368782"/>
                  </a:lnTo>
                  <a:lnTo>
                    <a:pt x="492633" y="368782"/>
                  </a:lnTo>
                  <a:lnTo>
                    <a:pt x="491591" y="367512"/>
                  </a:lnTo>
                  <a:lnTo>
                    <a:pt x="490740" y="367512"/>
                  </a:lnTo>
                  <a:lnTo>
                    <a:pt x="491274" y="366242"/>
                  </a:lnTo>
                  <a:lnTo>
                    <a:pt x="491477" y="364972"/>
                  </a:lnTo>
                  <a:lnTo>
                    <a:pt x="494830" y="366242"/>
                  </a:lnTo>
                  <a:lnTo>
                    <a:pt x="494830" y="345871"/>
                  </a:lnTo>
                  <a:lnTo>
                    <a:pt x="491363" y="342112"/>
                  </a:lnTo>
                  <a:lnTo>
                    <a:pt x="486664" y="337032"/>
                  </a:lnTo>
                  <a:lnTo>
                    <a:pt x="486537" y="335762"/>
                  </a:lnTo>
                  <a:lnTo>
                    <a:pt x="485902" y="329412"/>
                  </a:lnTo>
                  <a:lnTo>
                    <a:pt x="486384" y="323062"/>
                  </a:lnTo>
                  <a:lnTo>
                    <a:pt x="487705" y="316712"/>
                  </a:lnTo>
                  <a:lnTo>
                    <a:pt x="489419" y="310362"/>
                  </a:lnTo>
                  <a:lnTo>
                    <a:pt x="490207" y="306552"/>
                  </a:lnTo>
                  <a:lnTo>
                    <a:pt x="489102" y="304012"/>
                  </a:lnTo>
                  <a:lnTo>
                    <a:pt x="489013" y="302742"/>
                  </a:lnTo>
                  <a:lnTo>
                    <a:pt x="488810" y="300202"/>
                  </a:lnTo>
                  <a:lnTo>
                    <a:pt x="482612" y="301472"/>
                  </a:lnTo>
                  <a:lnTo>
                    <a:pt x="480682" y="301993"/>
                  </a:lnTo>
                  <a:lnTo>
                    <a:pt x="480682" y="790422"/>
                  </a:lnTo>
                  <a:lnTo>
                    <a:pt x="479501" y="791692"/>
                  </a:lnTo>
                  <a:lnTo>
                    <a:pt x="478332" y="791692"/>
                  </a:lnTo>
                  <a:lnTo>
                    <a:pt x="477659" y="790422"/>
                  </a:lnTo>
                  <a:lnTo>
                    <a:pt x="477177" y="790422"/>
                  </a:lnTo>
                  <a:lnTo>
                    <a:pt x="477901" y="789152"/>
                  </a:lnTo>
                  <a:lnTo>
                    <a:pt x="479831" y="789152"/>
                  </a:lnTo>
                  <a:lnTo>
                    <a:pt x="480682" y="790422"/>
                  </a:lnTo>
                  <a:lnTo>
                    <a:pt x="480682" y="301993"/>
                  </a:lnTo>
                  <a:lnTo>
                    <a:pt x="477799" y="302742"/>
                  </a:lnTo>
                  <a:lnTo>
                    <a:pt x="473468" y="302742"/>
                  </a:lnTo>
                  <a:lnTo>
                    <a:pt x="468147" y="297662"/>
                  </a:lnTo>
                  <a:lnTo>
                    <a:pt x="469823" y="292582"/>
                  </a:lnTo>
                  <a:lnTo>
                    <a:pt x="470712" y="286232"/>
                  </a:lnTo>
                  <a:lnTo>
                    <a:pt x="470954" y="284962"/>
                  </a:lnTo>
                  <a:lnTo>
                    <a:pt x="469887" y="282422"/>
                  </a:lnTo>
                  <a:lnTo>
                    <a:pt x="469341" y="279882"/>
                  </a:lnTo>
                  <a:lnTo>
                    <a:pt x="467448" y="281432"/>
                  </a:lnTo>
                  <a:lnTo>
                    <a:pt x="467448" y="337032"/>
                  </a:lnTo>
                  <a:lnTo>
                    <a:pt x="466623" y="338302"/>
                  </a:lnTo>
                  <a:lnTo>
                    <a:pt x="465759" y="340842"/>
                  </a:lnTo>
                  <a:lnTo>
                    <a:pt x="464743" y="342112"/>
                  </a:lnTo>
                  <a:lnTo>
                    <a:pt x="463143" y="342112"/>
                  </a:lnTo>
                  <a:lnTo>
                    <a:pt x="462686" y="340842"/>
                  </a:lnTo>
                  <a:lnTo>
                    <a:pt x="462851" y="340842"/>
                  </a:lnTo>
                  <a:lnTo>
                    <a:pt x="463918" y="339572"/>
                  </a:lnTo>
                  <a:lnTo>
                    <a:pt x="466242" y="335762"/>
                  </a:lnTo>
                  <a:lnTo>
                    <a:pt x="467448" y="337032"/>
                  </a:lnTo>
                  <a:lnTo>
                    <a:pt x="467448" y="281432"/>
                  </a:lnTo>
                  <a:lnTo>
                    <a:pt x="460019" y="287502"/>
                  </a:lnTo>
                  <a:lnTo>
                    <a:pt x="459740" y="287502"/>
                  </a:lnTo>
                  <a:lnTo>
                    <a:pt x="463562" y="297662"/>
                  </a:lnTo>
                  <a:lnTo>
                    <a:pt x="463308" y="298932"/>
                  </a:lnTo>
                  <a:lnTo>
                    <a:pt x="462254" y="301472"/>
                  </a:lnTo>
                  <a:lnTo>
                    <a:pt x="460286" y="305282"/>
                  </a:lnTo>
                  <a:lnTo>
                    <a:pt x="460946" y="309092"/>
                  </a:lnTo>
                  <a:lnTo>
                    <a:pt x="454075" y="316712"/>
                  </a:lnTo>
                  <a:lnTo>
                    <a:pt x="459003" y="323062"/>
                  </a:lnTo>
                  <a:lnTo>
                    <a:pt x="458089" y="326872"/>
                  </a:lnTo>
                  <a:lnTo>
                    <a:pt x="457441" y="331952"/>
                  </a:lnTo>
                  <a:lnTo>
                    <a:pt x="457365" y="334492"/>
                  </a:lnTo>
                  <a:lnTo>
                    <a:pt x="457733" y="339572"/>
                  </a:lnTo>
                  <a:lnTo>
                    <a:pt x="458863" y="344652"/>
                  </a:lnTo>
                  <a:lnTo>
                    <a:pt x="460044" y="351002"/>
                  </a:lnTo>
                  <a:lnTo>
                    <a:pt x="460336" y="352272"/>
                  </a:lnTo>
                  <a:lnTo>
                    <a:pt x="462318" y="354812"/>
                  </a:lnTo>
                  <a:lnTo>
                    <a:pt x="464058" y="356082"/>
                  </a:lnTo>
                  <a:lnTo>
                    <a:pt x="469379" y="349732"/>
                  </a:lnTo>
                  <a:lnTo>
                    <a:pt x="471881" y="345922"/>
                  </a:lnTo>
                  <a:lnTo>
                    <a:pt x="476592" y="351002"/>
                  </a:lnTo>
                  <a:lnTo>
                    <a:pt x="475602" y="352272"/>
                  </a:lnTo>
                  <a:lnTo>
                    <a:pt x="475602" y="413232"/>
                  </a:lnTo>
                  <a:lnTo>
                    <a:pt x="475221" y="413232"/>
                  </a:lnTo>
                  <a:lnTo>
                    <a:pt x="474980" y="414502"/>
                  </a:lnTo>
                  <a:lnTo>
                    <a:pt x="474154" y="413232"/>
                  </a:lnTo>
                  <a:lnTo>
                    <a:pt x="474611" y="411962"/>
                  </a:lnTo>
                  <a:lnTo>
                    <a:pt x="475145" y="411962"/>
                  </a:lnTo>
                  <a:lnTo>
                    <a:pt x="475602" y="413232"/>
                  </a:lnTo>
                  <a:lnTo>
                    <a:pt x="475602" y="352272"/>
                  </a:lnTo>
                  <a:lnTo>
                    <a:pt x="474611" y="353542"/>
                  </a:lnTo>
                  <a:lnTo>
                    <a:pt x="471944" y="357352"/>
                  </a:lnTo>
                  <a:lnTo>
                    <a:pt x="468337" y="362432"/>
                  </a:lnTo>
                  <a:lnTo>
                    <a:pt x="466813" y="368782"/>
                  </a:lnTo>
                  <a:lnTo>
                    <a:pt x="467334" y="373862"/>
                  </a:lnTo>
                  <a:lnTo>
                    <a:pt x="469874" y="380212"/>
                  </a:lnTo>
                  <a:lnTo>
                    <a:pt x="472325" y="385292"/>
                  </a:lnTo>
                  <a:lnTo>
                    <a:pt x="474002" y="391642"/>
                  </a:lnTo>
                  <a:lnTo>
                    <a:pt x="473710" y="396722"/>
                  </a:lnTo>
                  <a:lnTo>
                    <a:pt x="470954" y="401789"/>
                  </a:lnTo>
                  <a:lnTo>
                    <a:pt x="470954" y="777722"/>
                  </a:lnTo>
                  <a:lnTo>
                    <a:pt x="468807" y="776452"/>
                  </a:lnTo>
                  <a:lnTo>
                    <a:pt x="467067" y="776452"/>
                  </a:lnTo>
                  <a:lnTo>
                    <a:pt x="465899" y="775182"/>
                  </a:lnTo>
                  <a:lnTo>
                    <a:pt x="466775" y="772642"/>
                  </a:lnTo>
                  <a:lnTo>
                    <a:pt x="467067" y="771372"/>
                  </a:lnTo>
                  <a:lnTo>
                    <a:pt x="467982" y="772642"/>
                  </a:lnTo>
                  <a:lnTo>
                    <a:pt x="469379" y="772642"/>
                  </a:lnTo>
                  <a:lnTo>
                    <a:pt x="470420" y="773912"/>
                  </a:lnTo>
                  <a:lnTo>
                    <a:pt x="470471" y="775182"/>
                  </a:lnTo>
                  <a:lnTo>
                    <a:pt x="470954" y="777722"/>
                  </a:lnTo>
                  <a:lnTo>
                    <a:pt x="470954" y="401789"/>
                  </a:lnTo>
                  <a:lnTo>
                    <a:pt x="470255" y="403072"/>
                  </a:lnTo>
                  <a:lnTo>
                    <a:pt x="468871" y="401802"/>
                  </a:lnTo>
                  <a:lnTo>
                    <a:pt x="466890" y="401802"/>
                  </a:lnTo>
                  <a:lnTo>
                    <a:pt x="465950" y="400532"/>
                  </a:lnTo>
                  <a:lnTo>
                    <a:pt x="464527" y="399262"/>
                  </a:lnTo>
                  <a:lnTo>
                    <a:pt x="463727" y="396722"/>
                  </a:lnTo>
                  <a:lnTo>
                    <a:pt x="463651" y="439902"/>
                  </a:lnTo>
                  <a:lnTo>
                    <a:pt x="463042" y="440029"/>
                  </a:lnTo>
                  <a:lnTo>
                    <a:pt x="463042" y="765022"/>
                  </a:lnTo>
                  <a:lnTo>
                    <a:pt x="462584" y="766292"/>
                  </a:lnTo>
                  <a:lnTo>
                    <a:pt x="461721" y="766292"/>
                  </a:lnTo>
                  <a:lnTo>
                    <a:pt x="460946" y="763752"/>
                  </a:lnTo>
                  <a:lnTo>
                    <a:pt x="462521" y="763752"/>
                  </a:lnTo>
                  <a:lnTo>
                    <a:pt x="462749" y="765022"/>
                  </a:lnTo>
                  <a:lnTo>
                    <a:pt x="463042" y="765022"/>
                  </a:lnTo>
                  <a:lnTo>
                    <a:pt x="463042" y="440029"/>
                  </a:lnTo>
                  <a:lnTo>
                    <a:pt x="461835" y="440283"/>
                  </a:lnTo>
                  <a:lnTo>
                    <a:pt x="461835" y="488162"/>
                  </a:lnTo>
                  <a:lnTo>
                    <a:pt x="461454" y="489432"/>
                  </a:lnTo>
                  <a:lnTo>
                    <a:pt x="457454" y="489432"/>
                  </a:lnTo>
                  <a:lnTo>
                    <a:pt x="458355" y="485622"/>
                  </a:lnTo>
                  <a:lnTo>
                    <a:pt x="460730" y="486892"/>
                  </a:lnTo>
                  <a:lnTo>
                    <a:pt x="461835" y="488162"/>
                  </a:lnTo>
                  <a:lnTo>
                    <a:pt x="461835" y="440283"/>
                  </a:lnTo>
                  <a:lnTo>
                    <a:pt x="457530" y="441172"/>
                  </a:lnTo>
                  <a:lnTo>
                    <a:pt x="456615" y="441490"/>
                  </a:lnTo>
                  <a:lnTo>
                    <a:pt x="456615" y="752322"/>
                  </a:lnTo>
                  <a:lnTo>
                    <a:pt x="456463" y="756132"/>
                  </a:lnTo>
                  <a:lnTo>
                    <a:pt x="454850" y="756132"/>
                  </a:lnTo>
                  <a:lnTo>
                    <a:pt x="453707" y="757402"/>
                  </a:lnTo>
                  <a:lnTo>
                    <a:pt x="450659" y="754862"/>
                  </a:lnTo>
                  <a:lnTo>
                    <a:pt x="449719" y="751052"/>
                  </a:lnTo>
                  <a:lnTo>
                    <a:pt x="451510" y="748512"/>
                  </a:lnTo>
                  <a:lnTo>
                    <a:pt x="452551" y="748512"/>
                  </a:lnTo>
                  <a:lnTo>
                    <a:pt x="455650" y="749782"/>
                  </a:lnTo>
                  <a:lnTo>
                    <a:pt x="456615" y="752322"/>
                  </a:lnTo>
                  <a:lnTo>
                    <a:pt x="456615" y="441490"/>
                  </a:lnTo>
                  <a:lnTo>
                    <a:pt x="453834" y="442442"/>
                  </a:lnTo>
                  <a:lnTo>
                    <a:pt x="449884" y="444385"/>
                  </a:lnTo>
                  <a:lnTo>
                    <a:pt x="449884" y="737082"/>
                  </a:lnTo>
                  <a:lnTo>
                    <a:pt x="448843" y="738352"/>
                  </a:lnTo>
                  <a:lnTo>
                    <a:pt x="448221" y="740892"/>
                  </a:lnTo>
                  <a:lnTo>
                    <a:pt x="448119" y="763689"/>
                  </a:lnTo>
                  <a:lnTo>
                    <a:pt x="442607" y="762596"/>
                  </a:lnTo>
                  <a:lnTo>
                    <a:pt x="442607" y="822172"/>
                  </a:lnTo>
                  <a:lnTo>
                    <a:pt x="441058" y="822769"/>
                  </a:lnTo>
                  <a:lnTo>
                    <a:pt x="441058" y="869162"/>
                  </a:lnTo>
                  <a:lnTo>
                    <a:pt x="439750" y="871702"/>
                  </a:lnTo>
                  <a:lnTo>
                    <a:pt x="438950" y="872972"/>
                  </a:lnTo>
                  <a:lnTo>
                    <a:pt x="435711" y="874242"/>
                  </a:lnTo>
                  <a:lnTo>
                    <a:pt x="431647" y="871702"/>
                  </a:lnTo>
                  <a:lnTo>
                    <a:pt x="429514" y="869162"/>
                  </a:lnTo>
                  <a:lnTo>
                    <a:pt x="424916" y="865352"/>
                  </a:lnTo>
                  <a:lnTo>
                    <a:pt x="430898" y="866622"/>
                  </a:lnTo>
                  <a:lnTo>
                    <a:pt x="437134" y="866622"/>
                  </a:lnTo>
                  <a:lnTo>
                    <a:pt x="439623" y="867892"/>
                  </a:lnTo>
                  <a:lnTo>
                    <a:pt x="441058" y="869162"/>
                  </a:lnTo>
                  <a:lnTo>
                    <a:pt x="441058" y="822769"/>
                  </a:lnTo>
                  <a:lnTo>
                    <a:pt x="439242" y="823442"/>
                  </a:lnTo>
                  <a:lnTo>
                    <a:pt x="436803" y="825982"/>
                  </a:lnTo>
                  <a:lnTo>
                    <a:pt x="435470" y="825982"/>
                  </a:lnTo>
                  <a:lnTo>
                    <a:pt x="434936" y="824712"/>
                  </a:lnTo>
                  <a:lnTo>
                    <a:pt x="436702" y="822172"/>
                  </a:lnTo>
                  <a:lnTo>
                    <a:pt x="438378" y="819632"/>
                  </a:lnTo>
                  <a:lnTo>
                    <a:pt x="440131" y="817092"/>
                  </a:lnTo>
                  <a:lnTo>
                    <a:pt x="441274" y="817092"/>
                  </a:lnTo>
                  <a:lnTo>
                    <a:pt x="442607" y="822172"/>
                  </a:lnTo>
                  <a:lnTo>
                    <a:pt x="442607" y="762596"/>
                  </a:lnTo>
                  <a:lnTo>
                    <a:pt x="442099" y="762482"/>
                  </a:lnTo>
                  <a:lnTo>
                    <a:pt x="438124" y="757402"/>
                  </a:lnTo>
                  <a:lnTo>
                    <a:pt x="435610" y="745921"/>
                  </a:lnTo>
                  <a:lnTo>
                    <a:pt x="435610" y="795502"/>
                  </a:lnTo>
                  <a:lnTo>
                    <a:pt x="435521" y="796772"/>
                  </a:lnTo>
                  <a:lnTo>
                    <a:pt x="434505" y="795502"/>
                  </a:lnTo>
                  <a:lnTo>
                    <a:pt x="435610" y="795502"/>
                  </a:lnTo>
                  <a:lnTo>
                    <a:pt x="435610" y="745921"/>
                  </a:lnTo>
                  <a:lnTo>
                    <a:pt x="435343" y="744702"/>
                  </a:lnTo>
                  <a:lnTo>
                    <a:pt x="431977" y="742162"/>
                  </a:lnTo>
                  <a:lnTo>
                    <a:pt x="430288" y="740892"/>
                  </a:lnTo>
                  <a:lnTo>
                    <a:pt x="427659" y="737260"/>
                  </a:lnTo>
                  <a:lnTo>
                    <a:pt x="427659" y="819632"/>
                  </a:lnTo>
                  <a:lnTo>
                    <a:pt x="427050" y="822172"/>
                  </a:lnTo>
                  <a:lnTo>
                    <a:pt x="426415" y="825982"/>
                  </a:lnTo>
                  <a:lnTo>
                    <a:pt x="423405" y="820902"/>
                  </a:lnTo>
                  <a:lnTo>
                    <a:pt x="422021" y="819632"/>
                  </a:lnTo>
                  <a:lnTo>
                    <a:pt x="422109" y="818362"/>
                  </a:lnTo>
                  <a:lnTo>
                    <a:pt x="423951" y="817092"/>
                  </a:lnTo>
                  <a:lnTo>
                    <a:pt x="425792" y="817092"/>
                  </a:lnTo>
                  <a:lnTo>
                    <a:pt x="427418" y="818362"/>
                  </a:lnTo>
                  <a:lnTo>
                    <a:pt x="427659" y="819632"/>
                  </a:lnTo>
                  <a:lnTo>
                    <a:pt x="427659" y="737260"/>
                  </a:lnTo>
                  <a:lnTo>
                    <a:pt x="425386" y="734123"/>
                  </a:lnTo>
                  <a:lnTo>
                    <a:pt x="425386" y="791692"/>
                  </a:lnTo>
                  <a:lnTo>
                    <a:pt x="424903" y="791692"/>
                  </a:lnTo>
                  <a:lnTo>
                    <a:pt x="424370" y="792962"/>
                  </a:lnTo>
                  <a:lnTo>
                    <a:pt x="423545" y="792962"/>
                  </a:lnTo>
                  <a:lnTo>
                    <a:pt x="423252" y="791692"/>
                  </a:lnTo>
                  <a:lnTo>
                    <a:pt x="422910" y="791692"/>
                  </a:lnTo>
                  <a:lnTo>
                    <a:pt x="423837" y="790422"/>
                  </a:lnTo>
                  <a:lnTo>
                    <a:pt x="425386" y="791692"/>
                  </a:lnTo>
                  <a:lnTo>
                    <a:pt x="425386" y="734123"/>
                  </a:lnTo>
                  <a:lnTo>
                    <a:pt x="423862" y="732002"/>
                  </a:lnTo>
                  <a:lnTo>
                    <a:pt x="422021" y="729462"/>
                  </a:lnTo>
                  <a:lnTo>
                    <a:pt x="417804" y="723112"/>
                  </a:lnTo>
                  <a:lnTo>
                    <a:pt x="415048" y="716762"/>
                  </a:lnTo>
                  <a:lnTo>
                    <a:pt x="414959" y="716584"/>
                  </a:lnTo>
                  <a:lnTo>
                    <a:pt x="414959" y="815822"/>
                  </a:lnTo>
                  <a:lnTo>
                    <a:pt x="414591" y="817092"/>
                  </a:lnTo>
                  <a:lnTo>
                    <a:pt x="413791" y="819632"/>
                  </a:lnTo>
                  <a:lnTo>
                    <a:pt x="413118" y="820902"/>
                  </a:lnTo>
                  <a:lnTo>
                    <a:pt x="411162" y="819632"/>
                  </a:lnTo>
                  <a:lnTo>
                    <a:pt x="409409" y="819632"/>
                  </a:lnTo>
                  <a:lnTo>
                    <a:pt x="410222" y="818362"/>
                  </a:lnTo>
                  <a:lnTo>
                    <a:pt x="411848" y="815822"/>
                  </a:lnTo>
                  <a:lnTo>
                    <a:pt x="412661" y="814552"/>
                  </a:lnTo>
                  <a:lnTo>
                    <a:pt x="413461" y="814552"/>
                  </a:lnTo>
                  <a:lnTo>
                    <a:pt x="414959" y="815822"/>
                  </a:lnTo>
                  <a:lnTo>
                    <a:pt x="414959" y="716584"/>
                  </a:lnTo>
                  <a:lnTo>
                    <a:pt x="413219" y="712952"/>
                  </a:lnTo>
                  <a:lnTo>
                    <a:pt x="410768" y="707872"/>
                  </a:lnTo>
                  <a:lnTo>
                    <a:pt x="407708" y="701522"/>
                  </a:lnTo>
                  <a:lnTo>
                    <a:pt x="406133" y="698982"/>
                  </a:lnTo>
                  <a:lnTo>
                    <a:pt x="400634" y="690092"/>
                  </a:lnTo>
                  <a:lnTo>
                    <a:pt x="399059" y="687552"/>
                  </a:lnTo>
                  <a:lnTo>
                    <a:pt x="398449" y="686638"/>
                  </a:lnTo>
                  <a:lnTo>
                    <a:pt x="398449" y="926312"/>
                  </a:lnTo>
                  <a:lnTo>
                    <a:pt x="397852" y="927582"/>
                  </a:lnTo>
                  <a:lnTo>
                    <a:pt x="397154" y="927582"/>
                  </a:lnTo>
                  <a:lnTo>
                    <a:pt x="396760" y="926312"/>
                  </a:lnTo>
                  <a:lnTo>
                    <a:pt x="398449" y="926312"/>
                  </a:lnTo>
                  <a:lnTo>
                    <a:pt x="398449" y="686638"/>
                  </a:lnTo>
                  <a:lnTo>
                    <a:pt x="396532" y="683742"/>
                  </a:lnTo>
                  <a:lnTo>
                    <a:pt x="395681" y="682472"/>
                  </a:lnTo>
                  <a:lnTo>
                    <a:pt x="394004" y="679932"/>
                  </a:lnTo>
                  <a:lnTo>
                    <a:pt x="392315" y="677392"/>
                  </a:lnTo>
                  <a:lnTo>
                    <a:pt x="389788" y="673582"/>
                  </a:lnTo>
                  <a:lnTo>
                    <a:pt x="387032" y="669772"/>
                  </a:lnTo>
                  <a:lnTo>
                    <a:pt x="385203" y="667232"/>
                  </a:lnTo>
                  <a:lnTo>
                    <a:pt x="382447" y="663422"/>
                  </a:lnTo>
                  <a:lnTo>
                    <a:pt x="380606" y="660882"/>
                  </a:lnTo>
                  <a:lnTo>
                    <a:pt x="376059" y="653262"/>
                  </a:lnTo>
                  <a:lnTo>
                    <a:pt x="372999" y="646912"/>
                  </a:lnTo>
                  <a:lnTo>
                    <a:pt x="372376" y="645642"/>
                  </a:lnTo>
                  <a:lnTo>
                    <a:pt x="371081" y="643102"/>
                  </a:lnTo>
                  <a:lnTo>
                    <a:pt x="369785" y="640562"/>
                  </a:lnTo>
                  <a:lnTo>
                    <a:pt x="369138" y="639292"/>
                  </a:lnTo>
                  <a:lnTo>
                    <a:pt x="365239" y="631672"/>
                  </a:lnTo>
                  <a:lnTo>
                    <a:pt x="363334" y="626592"/>
                  </a:lnTo>
                  <a:lnTo>
                    <a:pt x="362851" y="625322"/>
                  </a:lnTo>
                  <a:lnTo>
                    <a:pt x="358825" y="620242"/>
                  </a:lnTo>
                  <a:lnTo>
                    <a:pt x="354571" y="613689"/>
                  </a:lnTo>
                  <a:lnTo>
                    <a:pt x="354571" y="959332"/>
                  </a:lnTo>
                  <a:lnTo>
                    <a:pt x="353923" y="960602"/>
                  </a:lnTo>
                  <a:lnTo>
                    <a:pt x="353199" y="961872"/>
                  </a:lnTo>
                  <a:lnTo>
                    <a:pt x="352590" y="961872"/>
                  </a:lnTo>
                  <a:lnTo>
                    <a:pt x="351459" y="960602"/>
                  </a:lnTo>
                  <a:lnTo>
                    <a:pt x="349973" y="960602"/>
                  </a:lnTo>
                  <a:lnTo>
                    <a:pt x="350951" y="959332"/>
                  </a:lnTo>
                  <a:lnTo>
                    <a:pt x="352590" y="956792"/>
                  </a:lnTo>
                  <a:lnTo>
                    <a:pt x="353314" y="956792"/>
                  </a:lnTo>
                  <a:lnTo>
                    <a:pt x="354495" y="958062"/>
                  </a:lnTo>
                  <a:lnTo>
                    <a:pt x="354571" y="959332"/>
                  </a:lnTo>
                  <a:lnTo>
                    <a:pt x="354571" y="613689"/>
                  </a:lnTo>
                  <a:lnTo>
                    <a:pt x="353898" y="612648"/>
                  </a:lnTo>
                  <a:lnTo>
                    <a:pt x="353898" y="925042"/>
                  </a:lnTo>
                  <a:lnTo>
                    <a:pt x="352882" y="926312"/>
                  </a:lnTo>
                  <a:lnTo>
                    <a:pt x="352425" y="926312"/>
                  </a:lnTo>
                  <a:lnTo>
                    <a:pt x="351116" y="925042"/>
                  </a:lnTo>
                  <a:lnTo>
                    <a:pt x="350456" y="925042"/>
                  </a:lnTo>
                  <a:lnTo>
                    <a:pt x="350672" y="923772"/>
                  </a:lnTo>
                  <a:lnTo>
                    <a:pt x="350951" y="922502"/>
                  </a:lnTo>
                  <a:lnTo>
                    <a:pt x="351167" y="921232"/>
                  </a:lnTo>
                  <a:lnTo>
                    <a:pt x="352031" y="922502"/>
                  </a:lnTo>
                  <a:lnTo>
                    <a:pt x="353148" y="923772"/>
                  </a:lnTo>
                  <a:lnTo>
                    <a:pt x="353898" y="925042"/>
                  </a:lnTo>
                  <a:lnTo>
                    <a:pt x="353898" y="612648"/>
                  </a:lnTo>
                  <a:lnTo>
                    <a:pt x="353466" y="611987"/>
                  </a:lnTo>
                  <a:lnTo>
                    <a:pt x="353466" y="851382"/>
                  </a:lnTo>
                  <a:lnTo>
                    <a:pt x="352590" y="852652"/>
                  </a:lnTo>
                  <a:lnTo>
                    <a:pt x="351764" y="852652"/>
                  </a:lnTo>
                  <a:lnTo>
                    <a:pt x="350951" y="853922"/>
                  </a:lnTo>
                  <a:lnTo>
                    <a:pt x="350342" y="852652"/>
                  </a:lnTo>
                  <a:lnTo>
                    <a:pt x="349491" y="851382"/>
                  </a:lnTo>
                  <a:lnTo>
                    <a:pt x="349300" y="850112"/>
                  </a:lnTo>
                  <a:lnTo>
                    <a:pt x="351116" y="848842"/>
                  </a:lnTo>
                  <a:lnTo>
                    <a:pt x="352348" y="850112"/>
                  </a:lnTo>
                  <a:lnTo>
                    <a:pt x="352831" y="851382"/>
                  </a:lnTo>
                  <a:lnTo>
                    <a:pt x="353466" y="851382"/>
                  </a:lnTo>
                  <a:lnTo>
                    <a:pt x="353466" y="611987"/>
                  </a:lnTo>
                  <a:lnTo>
                    <a:pt x="353060" y="611352"/>
                  </a:lnTo>
                  <a:lnTo>
                    <a:pt x="348932" y="604266"/>
                  </a:lnTo>
                  <a:lnTo>
                    <a:pt x="348932" y="936472"/>
                  </a:lnTo>
                  <a:lnTo>
                    <a:pt x="348742" y="937742"/>
                  </a:lnTo>
                  <a:lnTo>
                    <a:pt x="347433" y="937742"/>
                  </a:lnTo>
                  <a:lnTo>
                    <a:pt x="347560" y="935202"/>
                  </a:lnTo>
                  <a:lnTo>
                    <a:pt x="348818" y="935202"/>
                  </a:lnTo>
                  <a:lnTo>
                    <a:pt x="348932" y="936472"/>
                  </a:lnTo>
                  <a:lnTo>
                    <a:pt x="348932" y="604266"/>
                  </a:lnTo>
                  <a:lnTo>
                    <a:pt x="347891" y="602462"/>
                  </a:lnTo>
                  <a:lnTo>
                    <a:pt x="347205" y="601192"/>
                  </a:lnTo>
                  <a:lnTo>
                    <a:pt x="346176" y="599300"/>
                  </a:lnTo>
                  <a:lnTo>
                    <a:pt x="346176" y="847572"/>
                  </a:lnTo>
                  <a:lnTo>
                    <a:pt x="339788" y="851331"/>
                  </a:lnTo>
                  <a:lnTo>
                    <a:pt x="339788" y="921232"/>
                  </a:lnTo>
                  <a:lnTo>
                    <a:pt x="339547" y="922502"/>
                  </a:lnTo>
                  <a:lnTo>
                    <a:pt x="339064" y="923772"/>
                  </a:lnTo>
                  <a:lnTo>
                    <a:pt x="338315" y="925042"/>
                  </a:lnTo>
                  <a:lnTo>
                    <a:pt x="337756" y="926312"/>
                  </a:lnTo>
                  <a:lnTo>
                    <a:pt x="336575" y="926312"/>
                  </a:lnTo>
                  <a:lnTo>
                    <a:pt x="335216" y="927582"/>
                  </a:lnTo>
                  <a:lnTo>
                    <a:pt x="334810" y="926312"/>
                  </a:lnTo>
                  <a:lnTo>
                    <a:pt x="333844" y="923772"/>
                  </a:lnTo>
                  <a:lnTo>
                    <a:pt x="334162" y="922502"/>
                  </a:lnTo>
                  <a:lnTo>
                    <a:pt x="334594" y="921232"/>
                  </a:lnTo>
                  <a:lnTo>
                    <a:pt x="336067" y="919962"/>
                  </a:lnTo>
                  <a:lnTo>
                    <a:pt x="337743" y="919962"/>
                  </a:lnTo>
                  <a:lnTo>
                    <a:pt x="339788" y="921232"/>
                  </a:lnTo>
                  <a:lnTo>
                    <a:pt x="339788" y="851331"/>
                  </a:lnTo>
                  <a:lnTo>
                    <a:pt x="333819" y="848995"/>
                  </a:lnTo>
                  <a:lnTo>
                    <a:pt x="333819" y="900912"/>
                  </a:lnTo>
                  <a:lnTo>
                    <a:pt x="332803" y="902182"/>
                  </a:lnTo>
                  <a:lnTo>
                    <a:pt x="333070" y="900912"/>
                  </a:lnTo>
                  <a:lnTo>
                    <a:pt x="333819" y="900912"/>
                  </a:lnTo>
                  <a:lnTo>
                    <a:pt x="333819" y="848995"/>
                  </a:lnTo>
                  <a:lnTo>
                    <a:pt x="333717" y="861542"/>
                  </a:lnTo>
                  <a:lnTo>
                    <a:pt x="332219" y="861542"/>
                  </a:lnTo>
                  <a:lnTo>
                    <a:pt x="331711" y="860272"/>
                  </a:lnTo>
                  <a:lnTo>
                    <a:pt x="331978" y="860272"/>
                  </a:lnTo>
                  <a:lnTo>
                    <a:pt x="332486" y="859002"/>
                  </a:lnTo>
                  <a:lnTo>
                    <a:pt x="332854" y="859002"/>
                  </a:lnTo>
                  <a:lnTo>
                    <a:pt x="333717" y="861542"/>
                  </a:lnTo>
                  <a:lnTo>
                    <a:pt x="333717" y="848956"/>
                  </a:lnTo>
                  <a:lnTo>
                    <a:pt x="333451" y="848842"/>
                  </a:lnTo>
                  <a:lnTo>
                    <a:pt x="331546" y="847572"/>
                  </a:lnTo>
                  <a:lnTo>
                    <a:pt x="327723" y="845032"/>
                  </a:lnTo>
                  <a:lnTo>
                    <a:pt x="323075" y="842492"/>
                  </a:lnTo>
                  <a:lnTo>
                    <a:pt x="320751" y="841222"/>
                  </a:lnTo>
                  <a:lnTo>
                    <a:pt x="327723" y="837412"/>
                  </a:lnTo>
                  <a:lnTo>
                    <a:pt x="332219" y="845032"/>
                  </a:lnTo>
                  <a:lnTo>
                    <a:pt x="337515" y="842492"/>
                  </a:lnTo>
                  <a:lnTo>
                    <a:pt x="340296" y="838682"/>
                  </a:lnTo>
                  <a:lnTo>
                    <a:pt x="341630" y="838682"/>
                  </a:lnTo>
                  <a:lnTo>
                    <a:pt x="342265" y="842492"/>
                  </a:lnTo>
                  <a:lnTo>
                    <a:pt x="346176" y="847572"/>
                  </a:lnTo>
                  <a:lnTo>
                    <a:pt x="346176" y="599300"/>
                  </a:lnTo>
                  <a:lnTo>
                    <a:pt x="344449" y="596112"/>
                  </a:lnTo>
                  <a:lnTo>
                    <a:pt x="343077" y="593572"/>
                  </a:lnTo>
                  <a:lnTo>
                    <a:pt x="339432" y="587222"/>
                  </a:lnTo>
                  <a:lnTo>
                    <a:pt x="337972" y="584682"/>
                  </a:lnTo>
                  <a:lnTo>
                    <a:pt x="336537" y="583412"/>
                  </a:lnTo>
                  <a:lnTo>
                    <a:pt x="335622" y="583412"/>
                  </a:lnTo>
                  <a:lnTo>
                    <a:pt x="334759" y="580872"/>
                  </a:lnTo>
                  <a:lnTo>
                    <a:pt x="333438" y="577062"/>
                  </a:lnTo>
                  <a:lnTo>
                    <a:pt x="332663" y="571982"/>
                  </a:lnTo>
                  <a:lnTo>
                    <a:pt x="332270" y="569442"/>
                  </a:lnTo>
                  <a:lnTo>
                    <a:pt x="328561" y="563092"/>
                  </a:lnTo>
                  <a:lnTo>
                    <a:pt x="327825" y="561822"/>
                  </a:lnTo>
                  <a:lnTo>
                    <a:pt x="325589" y="558012"/>
                  </a:lnTo>
                  <a:lnTo>
                    <a:pt x="323100" y="556374"/>
                  </a:lnTo>
                  <a:lnTo>
                    <a:pt x="323100" y="819632"/>
                  </a:lnTo>
                  <a:lnTo>
                    <a:pt x="322719" y="819632"/>
                  </a:lnTo>
                  <a:lnTo>
                    <a:pt x="322719" y="832332"/>
                  </a:lnTo>
                  <a:lnTo>
                    <a:pt x="322110" y="833602"/>
                  </a:lnTo>
                  <a:lnTo>
                    <a:pt x="321792" y="834872"/>
                  </a:lnTo>
                  <a:lnTo>
                    <a:pt x="321119" y="833602"/>
                  </a:lnTo>
                  <a:lnTo>
                    <a:pt x="320078" y="833602"/>
                  </a:lnTo>
                  <a:lnTo>
                    <a:pt x="319671" y="831062"/>
                  </a:lnTo>
                  <a:lnTo>
                    <a:pt x="320268" y="831062"/>
                  </a:lnTo>
                  <a:lnTo>
                    <a:pt x="320560" y="829792"/>
                  </a:lnTo>
                  <a:lnTo>
                    <a:pt x="321284" y="829792"/>
                  </a:lnTo>
                  <a:lnTo>
                    <a:pt x="322592" y="831062"/>
                  </a:lnTo>
                  <a:lnTo>
                    <a:pt x="322719" y="832332"/>
                  </a:lnTo>
                  <a:lnTo>
                    <a:pt x="322719" y="819632"/>
                  </a:lnTo>
                  <a:lnTo>
                    <a:pt x="321983" y="819632"/>
                  </a:lnTo>
                  <a:lnTo>
                    <a:pt x="322300" y="818362"/>
                  </a:lnTo>
                  <a:lnTo>
                    <a:pt x="323100" y="819632"/>
                  </a:lnTo>
                  <a:lnTo>
                    <a:pt x="323100" y="556374"/>
                  </a:lnTo>
                  <a:lnTo>
                    <a:pt x="319811" y="554202"/>
                  </a:lnTo>
                  <a:lnTo>
                    <a:pt x="315214" y="550392"/>
                  </a:lnTo>
                  <a:lnTo>
                    <a:pt x="313880" y="544042"/>
                  </a:lnTo>
                  <a:lnTo>
                    <a:pt x="311759" y="535152"/>
                  </a:lnTo>
                  <a:lnTo>
                    <a:pt x="311721" y="535012"/>
                  </a:lnTo>
                  <a:lnTo>
                    <a:pt x="314921" y="538962"/>
                  </a:lnTo>
                  <a:lnTo>
                    <a:pt x="316839" y="544042"/>
                  </a:lnTo>
                  <a:lnTo>
                    <a:pt x="315214" y="550392"/>
                  </a:lnTo>
                  <a:lnTo>
                    <a:pt x="316331" y="550392"/>
                  </a:lnTo>
                  <a:lnTo>
                    <a:pt x="317804" y="549122"/>
                  </a:lnTo>
                  <a:lnTo>
                    <a:pt x="318452" y="550392"/>
                  </a:lnTo>
                  <a:lnTo>
                    <a:pt x="330669" y="558012"/>
                  </a:lnTo>
                  <a:lnTo>
                    <a:pt x="336156" y="563092"/>
                  </a:lnTo>
                  <a:lnTo>
                    <a:pt x="340296" y="569442"/>
                  </a:lnTo>
                  <a:lnTo>
                    <a:pt x="340296" y="574522"/>
                  </a:lnTo>
                  <a:lnTo>
                    <a:pt x="339471" y="579589"/>
                  </a:lnTo>
                  <a:lnTo>
                    <a:pt x="340880" y="578332"/>
                  </a:lnTo>
                  <a:lnTo>
                    <a:pt x="348983" y="583412"/>
                  </a:lnTo>
                  <a:lnTo>
                    <a:pt x="351434" y="579589"/>
                  </a:lnTo>
                  <a:lnTo>
                    <a:pt x="353453" y="578332"/>
                  </a:lnTo>
                  <a:lnTo>
                    <a:pt x="355485" y="577062"/>
                  </a:lnTo>
                  <a:lnTo>
                    <a:pt x="356311" y="582142"/>
                  </a:lnTo>
                  <a:lnTo>
                    <a:pt x="357962" y="587222"/>
                  </a:lnTo>
                  <a:lnTo>
                    <a:pt x="368973" y="625322"/>
                  </a:lnTo>
                  <a:lnTo>
                    <a:pt x="375056" y="635482"/>
                  </a:lnTo>
                  <a:lnTo>
                    <a:pt x="381000" y="645642"/>
                  </a:lnTo>
                  <a:lnTo>
                    <a:pt x="386702" y="654532"/>
                  </a:lnTo>
                  <a:lnTo>
                    <a:pt x="392074" y="664692"/>
                  </a:lnTo>
                  <a:lnTo>
                    <a:pt x="395986" y="672312"/>
                  </a:lnTo>
                  <a:lnTo>
                    <a:pt x="400329" y="678662"/>
                  </a:lnTo>
                  <a:lnTo>
                    <a:pt x="404799" y="686282"/>
                  </a:lnTo>
                  <a:lnTo>
                    <a:pt x="409155" y="692632"/>
                  </a:lnTo>
                  <a:lnTo>
                    <a:pt x="425767" y="720572"/>
                  </a:lnTo>
                  <a:lnTo>
                    <a:pt x="433984" y="733272"/>
                  </a:lnTo>
                  <a:lnTo>
                    <a:pt x="442099" y="747242"/>
                  </a:lnTo>
                  <a:lnTo>
                    <a:pt x="444855" y="752322"/>
                  </a:lnTo>
                  <a:lnTo>
                    <a:pt x="446189" y="758672"/>
                  </a:lnTo>
                  <a:lnTo>
                    <a:pt x="448119" y="763689"/>
                  </a:lnTo>
                  <a:lnTo>
                    <a:pt x="448119" y="740854"/>
                  </a:lnTo>
                  <a:lnTo>
                    <a:pt x="440118" y="737082"/>
                  </a:lnTo>
                  <a:lnTo>
                    <a:pt x="438543" y="730732"/>
                  </a:lnTo>
                  <a:lnTo>
                    <a:pt x="436168" y="724382"/>
                  </a:lnTo>
                  <a:lnTo>
                    <a:pt x="436918" y="724382"/>
                  </a:lnTo>
                  <a:lnTo>
                    <a:pt x="438175" y="723112"/>
                  </a:lnTo>
                  <a:lnTo>
                    <a:pt x="444538" y="725652"/>
                  </a:lnTo>
                  <a:lnTo>
                    <a:pt x="448030" y="729462"/>
                  </a:lnTo>
                  <a:lnTo>
                    <a:pt x="449884" y="737082"/>
                  </a:lnTo>
                  <a:lnTo>
                    <a:pt x="449884" y="444385"/>
                  </a:lnTo>
                  <a:lnTo>
                    <a:pt x="448652" y="444982"/>
                  </a:lnTo>
                  <a:lnTo>
                    <a:pt x="447560" y="443839"/>
                  </a:lnTo>
                  <a:lnTo>
                    <a:pt x="447560" y="596112"/>
                  </a:lnTo>
                  <a:lnTo>
                    <a:pt x="446544" y="597382"/>
                  </a:lnTo>
                  <a:lnTo>
                    <a:pt x="444614" y="598563"/>
                  </a:lnTo>
                  <a:lnTo>
                    <a:pt x="444614" y="631672"/>
                  </a:lnTo>
                  <a:lnTo>
                    <a:pt x="444271" y="632942"/>
                  </a:lnTo>
                  <a:lnTo>
                    <a:pt x="441934" y="632942"/>
                  </a:lnTo>
                  <a:lnTo>
                    <a:pt x="441667" y="631672"/>
                  </a:lnTo>
                  <a:lnTo>
                    <a:pt x="442099" y="630402"/>
                  </a:lnTo>
                  <a:lnTo>
                    <a:pt x="443788" y="630402"/>
                  </a:lnTo>
                  <a:lnTo>
                    <a:pt x="444398" y="631672"/>
                  </a:lnTo>
                  <a:lnTo>
                    <a:pt x="444614" y="631672"/>
                  </a:lnTo>
                  <a:lnTo>
                    <a:pt x="444614" y="598563"/>
                  </a:lnTo>
                  <a:lnTo>
                    <a:pt x="444461" y="598652"/>
                  </a:lnTo>
                  <a:lnTo>
                    <a:pt x="443598" y="597382"/>
                  </a:lnTo>
                  <a:lnTo>
                    <a:pt x="443331" y="597382"/>
                  </a:lnTo>
                  <a:lnTo>
                    <a:pt x="443331" y="617702"/>
                  </a:lnTo>
                  <a:lnTo>
                    <a:pt x="442658" y="617702"/>
                  </a:lnTo>
                  <a:lnTo>
                    <a:pt x="442937" y="616432"/>
                  </a:lnTo>
                  <a:lnTo>
                    <a:pt x="443331" y="617702"/>
                  </a:lnTo>
                  <a:lnTo>
                    <a:pt x="443331" y="597382"/>
                  </a:lnTo>
                  <a:lnTo>
                    <a:pt x="442772" y="597382"/>
                  </a:lnTo>
                  <a:lnTo>
                    <a:pt x="441947" y="596112"/>
                  </a:lnTo>
                  <a:lnTo>
                    <a:pt x="443191" y="594842"/>
                  </a:lnTo>
                  <a:lnTo>
                    <a:pt x="444398" y="594842"/>
                  </a:lnTo>
                  <a:lnTo>
                    <a:pt x="445770" y="593572"/>
                  </a:lnTo>
                  <a:lnTo>
                    <a:pt x="447560" y="596112"/>
                  </a:lnTo>
                  <a:lnTo>
                    <a:pt x="447560" y="443839"/>
                  </a:lnTo>
                  <a:lnTo>
                    <a:pt x="447446" y="443712"/>
                  </a:lnTo>
                  <a:lnTo>
                    <a:pt x="446239" y="442442"/>
                  </a:lnTo>
                  <a:lnTo>
                    <a:pt x="443623" y="438708"/>
                  </a:lnTo>
                  <a:lnTo>
                    <a:pt x="443623" y="555472"/>
                  </a:lnTo>
                  <a:lnTo>
                    <a:pt x="441756" y="559282"/>
                  </a:lnTo>
                  <a:lnTo>
                    <a:pt x="440474" y="561822"/>
                  </a:lnTo>
                  <a:lnTo>
                    <a:pt x="439775" y="562889"/>
                  </a:lnTo>
                  <a:lnTo>
                    <a:pt x="439775" y="710412"/>
                  </a:lnTo>
                  <a:lnTo>
                    <a:pt x="438353" y="715492"/>
                  </a:lnTo>
                  <a:lnTo>
                    <a:pt x="437045" y="720572"/>
                  </a:lnTo>
                  <a:lnTo>
                    <a:pt x="435914" y="724115"/>
                  </a:lnTo>
                  <a:lnTo>
                    <a:pt x="434962" y="723112"/>
                  </a:lnTo>
                  <a:lnTo>
                    <a:pt x="433044" y="721842"/>
                  </a:lnTo>
                  <a:lnTo>
                    <a:pt x="430707" y="714222"/>
                  </a:lnTo>
                  <a:lnTo>
                    <a:pt x="429107" y="707872"/>
                  </a:lnTo>
                  <a:lnTo>
                    <a:pt x="427418" y="701522"/>
                  </a:lnTo>
                  <a:lnTo>
                    <a:pt x="432879" y="701522"/>
                  </a:lnTo>
                  <a:lnTo>
                    <a:pt x="439534" y="706602"/>
                  </a:lnTo>
                  <a:lnTo>
                    <a:pt x="439534" y="709142"/>
                  </a:lnTo>
                  <a:lnTo>
                    <a:pt x="439775" y="710412"/>
                  </a:lnTo>
                  <a:lnTo>
                    <a:pt x="439775" y="562889"/>
                  </a:lnTo>
                  <a:lnTo>
                    <a:pt x="438810" y="564362"/>
                  </a:lnTo>
                  <a:lnTo>
                    <a:pt x="436727" y="558012"/>
                  </a:lnTo>
                  <a:lnTo>
                    <a:pt x="443623" y="555472"/>
                  </a:lnTo>
                  <a:lnTo>
                    <a:pt x="443623" y="438708"/>
                  </a:lnTo>
                  <a:lnTo>
                    <a:pt x="442683" y="437362"/>
                  </a:lnTo>
                  <a:lnTo>
                    <a:pt x="443699" y="437362"/>
                  </a:lnTo>
                  <a:lnTo>
                    <a:pt x="444449" y="434822"/>
                  </a:lnTo>
                  <a:lnTo>
                    <a:pt x="444931" y="434822"/>
                  </a:lnTo>
                  <a:lnTo>
                    <a:pt x="455574" y="437362"/>
                  </a:lnTo>
                  <a:lnTo>
                    <a:pt x="463651" y="439902"/>
                  </a:lnTo>
                  <a:lnTo>
                    <a:pt x="463651" y="396633"/>
                  </a:lnTo>
                  <a:lnTo>
                    <a:pt x="462686" y="395452"/>
                  </a:lnTo>
                  <a:lnTo>
                    <a:pt x="457149" y="380212"/>
                  </a:lnTo>
                  <a:lnTo>
                    <a:pt x="455460" y="370052"/>
                  </a:lnTo>
                  <a:lnTo>
                    <a:pt x="455041" y="367512"/>
                  </a:lnTo>
                  <a:lnTo>
                    <a:pt x="454406" y="363702"/>
                  </a:lnTo>
                  <a:lnTo>
                    <a:pt x="454215" y="362432"/>
                  </a:lnTo>
                  <a:lnTo>
                    <a:pt x="453847" y="359892"/>
                  </a:lnTo>
                  <a:lnTo>
                    <a:pt x="453491" y="357352"/>
                  </a:lnTo>
                  <a:lnTo>
                    <a:pt x="453301" y="356082"/>
                  </a:lnTo>
                  <a:lnTo>
                    <a:pt x="452755" y="352272"/>
                  </a:lnTo>
                  <a:lnTo>
                    <a:pt x="452386" y="349732"/>
                  </a:lnTo>
                  <a:lnTo>
                    <a:pt x="452208" y="348462"/>
                  </a:lnTo>
                  <a:lnTo>
                    <a:pt x="451904" y="347192"/>
                  </a:lnTo>
                  <a:lnTo>
                    <a:pt x="451599" y="345922"/>
                  </a:lnTo>
                  <a:lnTo>
                    <a:pt x="451294" y="344652"/>
                  </a:lnTo>
                  <a:lnTo>
                    <a:pt x="448589" y="333222"/>
                  </a:lnTo>
                  <a:lnTo>
                    <a:pt x="448284" y="331952"/>
                  </a:lnTo>
                  <a:lnTo>
                    <a:pt x="447814" y="330682"/>
                  </a:lnTo>
                  <a:lnTo>
                    <a:pt x="447344" y="329412"/>
                  </a:lnTo>
                  <a:lnTo>
                    <a:pt x="446405" y="326872"/>
                  </a:lnTo>
                  <a:lnTo>
                    <a:pt x="446747" y="323062"/>
                  </a:lnTo>
                  <a:lnTo>
                    <a:pt x="446773" y="320522"/>
                  </a:lnTo>
                  <a:lnTo>
                    <a:pt x="446405" y="315442"/>
                  </a:lnTo>
                  <a:lnTo>
                    <a:pt x="446239" y="314172"/>
                  </a:lnTo>
                  <a:lnTo>
                    <a:pt x="446062" y="312902"/>
                  </a:lnTo>
                  <a:lnTo>
                    <a:pt x="445998" y="309092"/>
                  </a:lnTo>
                  <a:lnTo>
                    <a:pt x="445795" y="306552"/>
                  </a:lnTo>
                  <a:lnTo>
                    <a:pt x="439508" y="304241"/>
                  </a:lnTo>
                  <a:lnTo>
                    <a:pt x="439508" y="353542"/>
                  </a:lnTo>
                  <a:lnTo>
                    <a:pt x="438708" y="354812"/>
                  </a:lnTo>
                  <a:lnTo>
                    <a:pt x="437121" y="356082"/>
                  </a:lnTo>
                  <a:lnTo>
                    <a:pt x="436143" y="356082"/>
                  </a:lnTo>
                  <a:lnTo>
                    <a:pt x="435203" y="354812"/>
                  </a:lnTo>
                  <a:lnTo>
                    <a:pt x="434238" y="354812"/>
                  </a:lnTo>
                  <a:lnTo>
                    <a:pt x="435229" y="353542"/>
                  </a:lnTo>
                  <a:lnTo>
                    <a:pt x="436105" y="352272"/>
                  </a:lnTo>
                  <a:lnTo>
                    <a:pt x="437718" y="352272"/>
                  </a:lnTo>
                  <a:lnTo>
                    <a:pt x="438759" y="353542"/>
                  </a:lnTo>
                  <a:lnTo>
                    <a:pt x="439508" y="353542"/>
                  </a:lnTo>
                  <a:lnTo>
                    <a:pt x="439508" y="304241"/>
                  </a:lnTo>
                  <a:lnTo>
                    <a:pt x="438912" y="304012"/>
                  </a:lnTo>
                  <a:lnTo>
                    <a:pt x="436918" y="304012"/>
                  </a:lnTo>
                  <a:lnTo>
                    <a:pt x="436918" y="328142"/>
                  </a:lnTo>
                  <a:lnTo>
                    <a:pt x="436778" y="329412"/>
                  </a:lnTo>
                  <a:lnTo>
                    <a:pt x="433755" y="329412"/>
                  </a:lnTo>
                  <a:lnTo>
                    <a:pt x="434060" y="326872"/>
                  </a:lnTo>
                  <a:lnTo>
                    <a:pt x="435038" y="328142"/>
                  </a:lnTo>
                  <a:lnTo>
                    <a:pt x="436918" y="328142"/>
                  </a:lnTo>
                  <a:lnTo>
                    <a:pt x="436918" y="304012"/>
                  </a:lnTo>
                  <a:lnTo>
                    <a:pt x="432625" y="304012"/>
                  </a:lnTo>
                  <a:lnTo>
                    <a:pt x="426935" y="305282"/>
                  </a:lnTo>
                  <a:lnTo>
                    <a:pt x="423684" y="308521"/>
                  </a:lnTo>
                  <a:lnTo>
                    <a:pt x="423684" y="331952"/>
                  </a:lnTo>
                  <a:lnTo>
                    <a:pt x="423379" y="333222"/>
                  </a:lnTo>
                  <a:lnTo>
                    <a:pt x="422643" y="333222"/>
                  </a:lnTo>
                  <a:lnTo>
                    <a:pt x="422186" y="331952"/>
                  </a:lnTo>
                  <a:lnTo>
                    <a:pt x="422427" y="331952"/>
                  </a:lnTo>
                  <a:lnTo>
                    <a:pt x="422884" y="330682"/>
                  </a:lnTo>
                  <a:lnTo>
                    <a:pt x="423151" y="330682"/>
                  </a:lnTo>
                  <a:lnTo>
                    <a:pt x="423633" y="331952"/>
                  </a:lnTo>
                  <a:lnTo>
                    <a:pt x="423684" y="308521"/>
                  </a:lnTo>
                  <a:lnTo>
                    <a:pt x="421830" y="310362"/>
                  </a:lnTo>
                  <a:lnTo>
                    <a:pt x="420154" y="312902"/>
                  </a:lnTo>
                  <a:lnTo>
                    <a:pt x="417563" y="311632"/>
                  </a:lnTo>
                  <a:lnTo>
                    <a:pt x="415683" y="309092"/>
                  </a:lnTo>
                  <a:lnTo>
                    <a:pt x="415988" y="306552"/>
                  </a:lnTo>
                  <a:lnTo>
                    <a:pt x="416890" y="305282"/>
                  </a:lnTo>
                  <a:lnTo>
                    <a:pt x="418274" y="304012"/>
                  </a:lnTo>
                  <a:lnTo>
                    <a:pt x="421030" y="301472"/>
                  </a:lnTo>
                  <a:lnTo>
                    <a:pt x="425500" y="298932"/>
                  </a:lnTo>
                  <a:lnTo>
                    <a:pt x="427177" y="297662"/>
                  </a:lnTo>
                  <a:lnTo>
                    <a:pt x="430530" y="295122"/>
                  </a:lnTo>
                  <a:lnTo>
                    <a:pt x="435102" y="298932"/>
                  </a:lnTo>
                  <a:lnTo>
                    <a:pt x="440601" y="301472"/>
                  </a:lnTo>
                  <a:lnTo>
                    <a:pt x="447827" y="297662"/>
                  </a:lnTo>
                  <a:lnTo>
                    <a:pt x="448005" y="295122"/>
                  </a:lnTo>
                  <a:lnTo>
                    <a:pt x="448360" y="290042"/>
                  </a:lnTo>
                  <a:lnTo>
                    <a:pt x="449160" y="282422"/>
                  </a:lnTo>
                  <a:lnTo>
                    <a:pt x="449249" y="279882"/>
                  </a:lnTo>
                  <a:lnTo>
                    <a:pt x="449592" y="270992"/>
                  </a:lnTo>
                  <a:lnTo>
                    <a:pt x="444512" y="267182"/>
                  </a:lnTo>
                  <a:lnTo>
                    <a:pt x="434403" y="272262"/>
                  </a:lnTo>
                  <a:lnTo>
                    <a:pt x="429298" y="276072"/>
                  </a:lnTo>
                  <a:lnTo>
                    <a:pt x="423811" y="279882"/>
                  </a:lnTo>
                  <a:lnTo>
                    <a:pt x="418465" y="273532"/>
                  </a:lnTo>
                  <a:lnTo>
                    <a:pt x="412470" y="273532"/>
                  </a:lnTo>
                  <a:lnTo>
                    <a:pt x="412470" y="682472"/>
                  </a:lnTo>
                  <a:lnTo>
                    <a:pt x="412343" y="683742"/>
                  </a:lnTo>
                  <a:lnTo>
                    <a:pt x="411429" y="683742"/>
                  </a:lnTo>
                  <a:lnTo>
                    <a:pt x="410235" y="682472"/>
                  </a:lnTo>
                  <a:lnTo>
                    <a:pt x="411949" y="681202"/>
                  </a:lnTo>
                  <a:lnTo>
                    <a:pt x="412102" y="682472"/>
                  </a:lnTo>
                  <a:lnTo>
                    <a:pt x="412470" y="682472"/>
                  </a:lnTo>
                  <a:lnTo>
                    <a:pt x="412470" y="273532"/>
                  </a:lnTo>
                  <a:lnTo>
                    <a:pt x="407289" y="273532"/>
                  </a:lnTo>
                  <a:lnTo>
                    <a:pt x="407289" y="466572"/>
                  </a:lnTo>
                  <a:lnTo>
                    <a:pt x="397637" y="472922"/>
                  </a:lnTo>
                  <a:lnTo>
                    <a:pt x="397471" y="467842"/>
                  </a:lnTo>
                  <a:lnTo>
                    <a:pt x="397421" y="466572"/>
                  </a:lnTo>
                  <a:lnTo>
                    <a:pt x="397751" y="465302"/>
                  </a:lnTo>
                  <a:lnTo>
                    <a:pt x="398729" y="461492"/>
                  </a:lnTo>
                  <a:lnTo>
                    <a:pt x="404329" y="458952"/>
                  </a:lnTo>
                  <a:lnTo>
                    <a:pt x="407289" y="466572"/>
                  </a:lnTo>
                  <a:lnTo>
                    <a:pt x="407289" y="273532"/>
                  </a:lnTo>
                  <a:lnTo>
                    <a:pt x="400291" y="273532"/>
                  </a:lnTo>
                  <a:lnTo>
                    <a:pt x="396862" y="277342"/>
                  </a:lnTo>
                  <a:lnTo>
                    <a:pt x="397179" y="279882"/>
                  </a:lnTo>
                  <a:lnTo>
                    <a:pt x="397560" y="284962"/>
                  </a:lnTo>
                  <a:lnTo>
                    <a:pt x="398475" y="288772"/>
                  </a:lnTo>
                  <a:lnTo>
                    <a:pt x="399326" y="293852"/>
                  </a:lnTo>
                  <a:lnTo>
                    <a:pt x="393979" y="296392"/>
                  </a:lnTo>
                  <a:lnTo>
                    <a:pt x="390982" y="297662"/>
                  </a:lnTo>
                  <a:lnTo>
                    <a:pt x="389356" y="288772"/>
                  </a:lnTo>
                  <a:lnTo>
                    <a:pt x="389051" y="282422"/>
                  </a:lnTo>
                  <a:lnTo>
                    <a:pt x="390283" y="274802"/>
                  </a:lnTo>
                  <a:lnTo>
                    <a:pt x="393230" y="263372"/>
                  </a:lnTo>
                  <a:lnTo>
                    <a:pt x="394957" y="262102"/>
                  </a:lnTo>
                  <a:lnTo>
                    <a:pt x="396684" y="260832"/>
                  </a:lnTo>
                  <a:lnTo>
                    <a:pt x="400100" y="259562"/>
                  </a:lnTo>
                  <a:lnTo>
                    <a:pt x="401002" y="258292"/>
                  </a:lnTo>
                  <a:lnTo>
                    <a:pt x="401891" y="257022"/>
                  </a:lnTo>
                  <a:lnTo>
                    <a:pt x="404926" y="253212"/>
                  </a:lnTo>
                  <a:lnTo>
                    <a:pt x="406946" y="250672"/>
                  </a:lnTo>
                  <a:lnTo>
                    <a:pt x="406654" y="249402"/>
                  </a:lnTo>
                  <a:lnTo>
                    <a:pt x="416039" y="251942"/>
                  </a:lnTo>
                  <a:lnTo>
                    <a:pt x="420636" y="262102"/>
                  </a:lnTo>
                  <a:lnTo>
                    <a:pt x="425018" y="265912"/>
                  </a:lnTo>
                  <a:lnTo>
                    <a:pt x="431038" y="265912"/>
                  </a:lnTo>
                  <a:lnTo>
                    <a:pt x="440550" y="262102"/>
                  </a:lnTo>
                  <a:lnTo>
                    <a:pt x="441426" y="255752"/>
                  </a:lnTo>
                  <a:lnTo>
                    <a:pt x="438950" y="250672"/>
                  </a:lnTo>
                  <a:lnTo>
                    <a:pt x="436803" y="249402"/>
                  </a:lnTo>
                  <a:lnTo>
                    <a:pt x="434657" y="248132"/>
                  </a:lnTo>
                  <a:lnTo>
                    <a:pt x="432511" y="246862"/>
                  </a:lnTo>
                  <a:lnTo>
                    <a:pt x="430593" y="246862"/>
                  </a:lnTo>
                  <a:lnTo>
                    <a:pt x="429196" y="248132"/>
                  </a:lnTo>
                  <a:lnTo>
                    <a:pt x="427799" y="246862"/>
                  </a:lnTo>
                  <a:lnTo>
                    <a:pt x="427647" y="246735"/>
                  </a:lnTo>
                  <a:lnTo>
                    <a:pt x="427647" y="248132"/>
                  </a:lnTo>
                  <a:lnTo>
                    <a:pt x="423633" y="248132"/>
                  </a:lnTo>
                  <a:lnTo>
                    <a:pt x="423037" y="246862"/>
                  </a:lnTo>
                  <a:lnTo>
                    <a:pt x="426085" y="246862"/>
                  </a:lnTo>
                  <a:lnTo>
                    <a:pt x="427647" y="248132"/>
                  </a:lnTo>
                  <a:lnTo>
                    <a:pt x="427647" y="246735"/>
                  </a:lnTo>
                  <a:lnTo>
                    <a:pt x="423583" y="243052"/>
                  </a:lnTo>
                  <a:lnTo>
                    <a:pt x="417931" y="239242"/>
                  </a:lnTo>
                  <a:lnTo>
                    <a:pt x="413016" y="234810"/>
                  </a:lnTo>
                  <a:lnTo>
                    <a:pt x="413016" y="236702"/>
                  </a:lnTo>
                  <a:lnTo>
                    <a:pt x="412800" y="237972"/>
                  </a:lnTo>
                  <a:lnTo>
                    <a:pt x="411429" y="237972"/>
                  </a:lnTo>
                  <a:lnTo>
                    <a:pt x="410679" y="239242"/>
                  </a:lnTo>
                  <a:lnTo>
                    <a:pt x="410578" y="237972"/>
                  </a:lnTo>
                  <a:lnTo>
                    <a:pt x="410070" y="236702"/>
                  </a:lnTo>
                  <a:lnTo>
                    <a:pt x="410362" y="236702"/>
                  </a:lnTo>
                  <a:lnTo>
                    <a:pt x="410921" y="235432"/>
                  </a:lnTo>
                  <a:lnTo>
                    <a:pt x="411975" y="235432"/>
                  </a:lnTo>
                  <a:lnTo>
                    <a:pt x="412305" y="234924"/>
                  </a:lnTo>
                  <a:lnTo>
                    <a:pt x="412292" y="234162"/>
                  </a:lnTo>
                  <a:lnTo>
                    <a:pt x="412394" y="234797"/>
                  </a:lnTo>
                  <a:lnTo>
                    <a:pt x="412483" y="235432"/>
                  </a:lnTo>
                  <a:lnTo>
                    <a:pt x="413016" y="236702"/>
                  </a:lnTo>
                  <a:lnTo>
                    <a:pt x="413016" y="234810"/>
                  </a:lnTo>
                  <a:lnTo>
                    <a:pt x="412623" y="234454"/>
                  </a:lnTo>
                  <a:lnTo>
                    <a:pt x="412800" y="234162"/>
                  </a:lnTo>
                  <a:lnTo>
                    <a:pt x="412470" y="234162"/>
                  </a:lnTo>
                  <a:lnTo>
                    <a:pt x="412242" y="232892"/>
                  </a:lnTo>
                  <a:lnTo>
                    <a:pt x="409638" y="225272"/>
                  </a:lnTo>
                  <a:lnTo>
                    <a:pt x="404507" y="226542"/>
                  </a:lnTo>
                  <a:lnTo>
                    <a:pt x="400583" y="226542"/>
                  </a:lnTo>
                  <a:lnTo>
                    <a:pt x="397217" y="229082"/>
                  </a:lnTo>
                  <a:lnTo>
                    <a:pt x="396760" y="237972"/>
                  </a:lnTo>
                  <a:lnTo>
                    <a:pt x="393573" y="243052"/>
                  </a:lnTo>
                  <a:lnTo>
                    <a:pt x="397344" y="246862"/>
                  </a:lnTo>
                  <a:lnTo>
                    <a:pt x="397903" y="248132"/>
                  </a:lnTo>
                  <a:lnTo>
                    <a:pt x="395846" y="250672"/>
                  </a:lnTo>
                  <a:lnTo>
                    <a:pt x="394652" y="253212"/>
                  </a:lnTo>
                  <a:lnTo>
                    <a:pt x="389991" y="246862"/>
                  </a:lnTo>
                  <a:lnTo>
                    <a:pt x="388772" y="244322"/>
                  </a:lnTo>
                  <a:lnTo>
                    <a:pt x="386943" y="240512"/>
                  </a:lnTo>
                  <a:lnTo>
                    <a:pt x="386613" y="239242"/>
                  </a:lnTo>
                  <a:lnTo>
                    <a:pt x="384568" y="231622"/>
                  </a:lnTo>
                  <a:lnTo>
                    <a:pt x="383743" y="228485"/>
                  </a:lnTo>
                  <a:lnTo>
                    <a:pt x="383743" y="345922"/>
                  </a:lnTo>
                  <a:lnTo>
                    <a:pt x="382828" y="345922"/>
                  </a:lnTo>
                  <a:lnTo>
                    <a:pt x="382879" y="344652"/>
                  </a:lnTo>
                  <a:lnTo>
                    <a:pt x="383387" y="344652"/>
                  </a:lnTo>
                  <a:lnTo>
                    <a:pt x="383743" y="345922"/>
                  </a:lnTo>
                  <a:lnTo>
                    <a:pt x="383743" y="228485"/>
                  </a:lnTo>
                  <a:lnTo>
                    <a:pt x="383235" y="226542"/>
                  </a:lnTo>
                  <a:lnTo>
                    <a:pt x="381711" y="220192"/>
                  </a:lnTo>
                  <a:lnTo>
                    <a:pt x="378523" y="218046"/>
                  </a:lnTo>
                  <a:lnTo>
                    <a:pt x="378523" y="624052"/>
                  </a:lnTo>
                  <a:lnTo>
                    <a:pt x="378091" y="625322"/>
                  </a:lnTo>
                  <a:lnTo>
                    <a:pt x="377139" y="625322"/>
                  </a:lnTo>
                  <a:lnTo>
                    <a:pt x="376809" y="624052"/>
                  </a:lnTo>
                  <a:lnTo>
                    <a:pt x="376948" y="622782"/>
                  </a:lnTo>
                  <a:lnTo>
                    <a:pt x="377507" y="624052"/>
                  </a:lnTo>
                  <a:lnTo>
                    <a:pt x="378523" y="624052"/>
                  </a:lnTo>
                  <a:lnTo>
                    <a:pt x="378523" y="218046"/>
                  </a:lnTo>
                  <a:lnTo>
                    <a:pt x="377939" y="217652"/>
                  </a:lnTo>
                  <a:lnTo>
                    <a:pt x="377939" y="370052"/>
                  </a:lnTo>
                  <a:lnTo>
                    <a:pt x="377240" y="370052"/>
                  </a:lnTo>
                  <a:lnTo>
                    <a:pt x="377164" y="368782"/>
                  </a:lnTo>
                  <a:lnTo>
                    <a:pt x="377558" y="368782"/>
                  </a:lnTo>
                  <a:lnTo>
                    <a:pt x="377748" y="367512"/>
                  </a:lnTo>
                  <a:lnTo>
                    <a:pt x="377939" y="370052"/>
                  </a:lnTo>
                  <a:lnTo>
                    <a:pt x="377939" y="217652"/>
                  </a:lnTo>
                  <a:lnTo>
                    <a:pt x="376339" y="216598"/>
                  </a:lnTo>
                  <a:lnTo>
                    <a:pt x="376339" y="227812"/>
                  </a:lnTo>
                  <a:lnTo>
                    <a:pt x="374294" y="228473"/>
                  </a:lnTo>
                  <a:lnTo>
                    <a:pt x="374294" y="259562"/>
                  </a:lnTo>
                  <a:lnTo>
                    <a:pt x="372618" y="262102"/>
                  </a:lnTo>
                  <a:lnTo>
                    <a:pt x="370852" y="262102"/>
                  </a:lnTo>
                  <a:lnTo>
                    <a:pt x="369912" y="260832"/>
                  </a:lnTo>
                  <a:lnTo>
                    <a:pt x="368998" y="260832"/>
                  </a:lnTo>
                  <a:lnTo>
                    <a:pt x="369671" y="259562"/>
                  </a:lnTo>
                  <a:lnTo>
                    <a:pt x="370420" y="258292"/>
                  </a:lnTo>
                  <a:lnTo>
                    <a:pt x="372135" y="258292"/>
                  </a:lnTo>
                  <a:lnTo>
                    <a:pt x="373202" y="259562"/>
                  </a:lnTo>
                  <a:lnTo>
                    <a:pt x="374294" y="259562"/>
                  </a:lnTo>
                  <a:lnTo>
                    <a:pt x="374294" y="228473"/>
                  </a:lnTo>
                  <a:lnTo>
                    <a:pt x="368096" y="230441"/>
                  </a:lnTo>
                  <a:lnTo>
                    <a:pt x="368096" y="391642"/>
                  </a:lnTo>
                  <a:lnTo>
                    <a:pt x="367322" y="398335"/>
                  </a:lnTo>
                  <a:lnTo>
                    <a:pt x="367322" y="603732"/>
                  </a:lnTo>
                  <a:lnTo>
                    <a:pt x="367245" y="605002"/>
                  </a:lnTo>
                  <a:lnTo>
                    <a:pt x="366941" y="606272"/>
                  </a:lnTo>
                  <a:lnTo>
                    <a:pt x="365404" y="606272"/>
                  </a:lnTo>
                  <a:lnTo>
                    <a:pt x="365429" y="605002"/>
                  </a:lnTo>
                  <a:lnTo>
                    <a:pt x="365747" y="603732"/>
                  </a:lnTo>
                  <a:lnTo>
                    <a:pt x="367322" y="603732"/>
                  </a:lnTo>
                  <a:lnTo>
                    <a:pt x="367322" y="398335"/>
                  </a:lnTo>
                  <a:lnTo>
                    <a:pt x="364883" y="419366"/>
                  </a:lnTo>
                  <a:lnTo>
                    <a:pt x="364883" y="592302"/>
                  </a:lnTo>
                  <a:lnTo>
                    <a:pt x="363448" y="591032"/>
                  </a:lnTo>
                  <a:lnTo>
                    <a:pt x="361886" y="591032"/>
                  </a:lnTo>
                  <a:lnTo>
                    <a:pt x="361708" y="589762"/>
                  </a:lnTo>
                  <a:lnTo>
                    <a:pt x="361899" y="588492"/>
                  </a:lnTo>
                  <a:lnTo>
                    <a:pt x="361975" y="587222"/>
                  </a:lnTo>
                  <a:lnTo>
                    <a:pt x="364375" y="587222"/>
                  </a:lnTo>
                  <a:lnTo>
                    <a:pt x="364807" y="588492"/>
                  </a:lnTo>
                  <a:lnTo>
                    <a:pt x="364782" y="591032"/>
                  </a:lnTo>
                  <a:lnTo>
                    <a:pt x="364883" y="592302"/>
                  </a:lnTo>
                  <a:lnTo>
                    <a:pt x="364883" y="419366"/>
                  </a:lnTo>
                  <a:lnTo>
                    <a:pt x="364858" y="419582"/>
                  </a:lnTo>
                  <a:lnTo>
                    <a:pt x="364197" y="420852"/>
                  </a:lnTo>
                  <a:lnTo>
                    <a:pt x="363156" y="421957"/>
                  </a:lnTo>
                  <a:lnTo>
                    <a:pt x="363156" y="509752"/>
                  </a:lnTo>
                  <a:lnTo>
                    <a:pt x="361442" y="512292"/>
                  </a:lnTo>
                  <a:lnTo>
                    <a:pt x="356946" y="514832"/>
                  </a:lnTo>
                  <a:lnTo>
                    <a:pt x="353174" y="514832"/>
                  </a:lnTo>
                  <a:lnTo>
                    <a:pt x="352831" y="513562"/>
                  </a:lnTo>
                  <a:lnTo>
                    <a:pt x="352399" y="512114"/>
                  </a:lnTo>
                  <a:lnTo>
                    <a:pt x="352399" y="540232"/>
                  </a:lnTo>
                  <a:lnTo>
                    <a:pt x="351523" y="540232"/>
                  </a:lnTo>
                  <a:lnTo>
                    <a:pt x="351967" y="538962"/>
                  </a:lnTo>
                  <a:lnTo>
                    <a:pt x="352399" y="540232"/>
                  </a:lnTo>
                  <a:lnTo>
                    <a:pt x="352399" y="512114"/>
                  </a:lnTo>
                  <a:lnTo>
                    <a:pt x="350951" y="507212"/>
                  </a:lnTo>
                  <a:lnTo>
                    <a:pt x="350202" y="503402"/>
                  </a:lnTo>
                  <a:lnTo>
                    <a:pt x="349961" y="502132"/>
                  </a:lnTo>
                  <a:lnTo>
                    <a:pt x="349707" y="500862"/>
                  </a:lnTo>
                  <a:lnTo>
                    <a:pt x="349605" y="495782"/>
                  </a:lnTo>
                  <a:lnTo>
                    <a:pt x="349580" y="494512"/>
                  </a:lnTo>
                  <a:lnTo>
                    <a:pt x="350291" y="490702"/>
                  </a:lnTo>
                  <a:lnTo>
                    <a:pt x="351015" y="486892"/>
                  </a:lnTo>
                  <a:lnTo>
                    <a:pt x="353047" y="489432"/>
                  </a:lnTo>
                  <a:lnTo>
                    <a:pt x="354863" y="489432"/>
                  </a:lnTo>
                  <a:lnTo>
                    <a:pt x="355485" y="490702"/>
                  </a:lnTo>
                  <a:lnTo>
                    <a:pt x="357746" y="495782"/>
                  </a:lnTo>
                  <a:lnTo>
                    <a:pt x="359587" y="500862"/>
                  </a:lnTo>
                  <a:lnTo>
                    <a:pt x="363156" y="509752"/>
                  </a:lnTo>
                  <a:lnTo>
                    <a:pt x="363156" y="421957"/>
                  </a:lnTo>
                  <a:lnTo>
                    <a:pt x="362991" y="422122"/>
                  </a:lnTo>
                  <a:lnTo>
                    <a:pt x="357593" y="424662"/>
                  </a:lnTo>
                  <a:lnTo>
                    <a:pt x="355511" y="423392"/>
                  </a:lnTo>
                  <a:lnTo>
                    <a:pt x="355968" y="419582"/>
                  </a:lnTo>
                  <a:lnTo>
                    <a:pt x="356781" y="413232"/>
                  </a:lnTo>
                  <a:lnTo>
                    <a:pt x="358724" y="406882"/>
                  </a:lnTo>
                  <a:lnTo>
                    <a:pt x="359321" y="405612"/>
                  </a:lnTo>
                  <a:lnTo>
                    <a:pt x="362280" y="399262"/>
                  </a:lnTo>
                  <a:lnTo>
                    <a:pt x="363258" y="397992"/>
                  </a:lnTo>
                  <a:lnTo>
                    <a:pt x="367131" y="392912"/>
                  </a:lnTo>
                  <a:lnTo>
                    <a:pt x="368096" y="391642"/>
                  </a:lnTo>
                  <a:lnTo>
                    <a:pt x="368096" y="230441"/>
                  </a:lnTo>
                  <a:lnTo>
                    <a:pt x="364350" y="231622"/>
                  </a:lnTo>
                  <a:lnTo>
                    <a:pt x="363867" y="229082"/>
                  </a:lnTo>
                  <a:lnTo>
                    <a:pt x="362902" y="227812"/>
                  </a:lnTo>
                  <a:lnTo>
                    <a:pt x="366864" y="224002"/>
                  </a:lnTo>
                  <a:lnTo>
                    <a:pt x="371221" y="222732"/>
                  </a:lnTo>
                  <a:lnTo>
                    <a:pt x="375793" y="224002"/>
                  </a:lnTo>
                  <a:lnTo>
                    <a:pt x="376008" y="225272"/>
                  </a:lnTo>
                  <a:lnTo>
                    <a:pt x="376339" y="227812"/>
                  </a:lnTo>
                  <a:lnTo>
                    <a:pt x="376339" y="216598"/>
                  </a:lnTo>
                  <a:lnTo>
                    <a:pt x="374091" y="215112"/>
                  </a:lnTo>
                  <a:lnTo>
                    <a:pt x="373824" y="215112"/>
                  </a:lnTo>
                  <a:lnTo>
                    <a:pt x="373989" y="213842"/>
                  </a:lnTo>
                  <a:lnTo>
                    <a:pt x="374624" y="208762"/>
                  </a:lnTo>
                  <a:lnTo>
                    <a:pt x="374942" y="206222"/>
                  </a:lnTo>
                  <a:lnTo>
                    <a:pt x="375094" y="204952"/>
                  </a:lnTo>
                  <a:lnTo>
                    <a:pt x="374751" y="204952"/>
                  </a:lnTo>
                  <a:lnTo>
                    <a:pt x="372719" y="205181"/>
                  </a:lnTo>
                  <a:lnTo>
                    <a:pt x="372719" y="215112"/>
                  </a:lnTo>
                  <a:lnTo>
                    <a:pt x="369989" y="215112"/>
                  </a:lnTo>
                  <a:lnTo>
                    <a:pt x="370179" y="213842"/>
                  </a:lnTo>
                  <a:lnTo>
                    <a:pt x="370471" y="213842"/>
                  </a:lnTo>
                  <a:lnTo>
                    <a:pt x="372719" y="215112"/>
                  </a:lnTo>
                  <a:lnTo>
                    <a:pt x="372719" y="205181"/>
                  </a:lnTo>
                  <a:lnTo>
                    <a:pt x="362991" y="206222"/>
                  </a:lnTo>
                  <a:lnTo>
                    <a:pt x="362242" y="203682"/>
                  </a:lnTo>
                  <a:lnTo>
                    <a:pt x="361569" y="202412"/>
                  </a:lnTo>
                  <a:lnTo>
                    <a:pt x="360743" y="201142"/>
                  </a:lnTo>
                  <a:lnTo>
                    <a:pt x="359270" y="201142"/>
                  </a:lnTo>
                  <a:lnTo>
                    <a:pt x="350583" y="206222"/>
                  </a:lnTo>
                  <a:lnTo>
                    <a:pt x="350189" y="206146"/>
                  </a:lnTo>
                  <a:lnTo>
                    <a:pt x="350189" y="467842"/>
                  </a:lnTo>
                  <a:lnTo>
                    <a:pt x="349415" y="467842"/>
                  </a:lnTo>
                  <a:lnTo>
                    <a:pt x="349402" y="466572"/>
                  </a:lnTo>
                  <a:lnTo>
                    <a:pt x="349885" y="466572"/>
                  </a:lnTo>
                  <a:lnTo>
                    <a:pt x="350151" y="465302"/>
                  </a:lnTo>
                  <a:lnTo>
                    <a:pt x="350189" y="467842"/>
                  </a:lnTo>
                  <a:lnTo>
                    <a:pt x="350189" y="206146"/>
                  </a:lnTo>
                  <a:lnTo>
                    <a:pt x="339039" y="203682"/>
                  </a:lnTo>
                  <a:lnTo>
                    <a:pt x="337858" y="201803"/>
                  </a:lnTo>
                  <a:lnTo>
                    <a:pt x="337858" y="358622"/>
                  </a:lnTo>
                  <a:lnTo>
                    <a:pt x="337642" y="358622"/>
                  </a:lnTo>
                  <a:lnTo>
                    <a:pt x="336981" y="359892"/>
                  </a:lnTo>
                  <a:lnTo>
                    <a:pt x="336207" y="359892"/>
                  </a:lnTo>
                  <a:lnTo>
                    <a:pt x="335851" y="358622"/>
                  </a:lnTo>
                  <a:lnTo>
                    <a:pt x="335508" y="358622"/>
                  </a:lnTo>
                  <a:lnTo>
                    <a:pt x="337273" y="357352"/>
                  </a:lnTo>
                  <a:lnTo>
                    <a:pt x="337464" y="357352"/>
                  </a:lnTo>
                  <a:lnTo>
                    <a:pt x="337858" y="358622"/>
                  </a:lnTo>
                  <a:lnTo>
                    <a:pt x="337858" y="201803"/>
                  </a:lnTo>
                  <a:lnTo>
                    <a:pt x="335864" y="198602"/>
                  </a:lnTo>
                  <a:lnTo>
                    <a:pt x="334683" y="190982"/>
                  </a:lnTo>
                  <a:lnTo>
                    <a:pt x="334086" y="188861"/>
                  </a:lnTo>
                  <a:lnTo>
                    <a:pt x="334086" y="302742"/>
                  </a:lnTo>
                  <a:lnTo>
                    <a:pt x="329920" y="302742"/>
                  </a:lnTo>
                  <a:lnTo>
                    <a:pt x="327113" y="304012"/>
                  </a:lnTo>
                  <a:lnTo>
                    <a:pt x="326047" y="300202"/>
                  </a:lnTo>
                  <a:lnTo>
                    <a:pt x="323545" y="291312"/>
                  </a:lnTo>
                  <a:lnTo>
                    <a:pt x="322478" y="287502"/>
                  </a:lnTo>
                  <a:lnTo>
                    <a:pt x="319976" y="278612"/>
                  </a:lnTo>
                  <a:lnTo>
                    <a:pt x="317842" y="270992"/>
                  </a:lnTo>
                  <a:lnTo>
                    <a:pt x="316763" y="267182"/>
                  </a:lnTo>
                  <a:lnTo>
                    <a:pt x="316052" y="264642"/>
                  </a:lnTo>
                  <a:lnTo>
                    <a:pt x="314985" y="260832"/>
                  </a:lnTo>
                  <a:lnTo>
                    <a:pt x="312483" y="251942"/>
                  </a:lnTo>
                  <a:lnTo>
                    <a:pt x="315823" y="249402"/>
                  </a:lnTo>
                  <a:lnTo>
                    <a:pt x="322186" y="244322"/>
                  </a:lnTo>
                  <a:lnTo>
                    <a:pt x="322668" y="245592"/>
                  </a:lnTo>
                  <a:lnTo>
                    <a:pt x="323532" y="246862"/>
                  </a:lnTo>
                  <a:lnTo>
                    <a:pt x="323316" y="253212"/>
                  </a:lnTo>
                  <a:lnTo>
                    <a:pt x="324624" y="257022"/>
                  </a:lnTo>
                  <a:lnTo>
                    <a:pt x="330111" y="258292"/>
                  </a:lnTo>
                  <a:lnTo>
                    <a:pt x="324510" y="268452"/>
                  </a:lnTo>
                  <a:lnTo>
                    <a:pt x="327799" y="283692"/>
                  </a:lnTo>
                  <a:lnTo>
                    <a:pt x="327456" y="287502"/>
                  </a:lnTo>
                  <a:lnTo>
                    <a:pt x="328307" y="291312"/>
                  </a:lnTo>
                  <a:lnTo>
                    <a:pt x="328841" y="293852"/>
                  </a:lnTo>
                  <a:lnTo>
                    <a:pt x="330403" y="296392"/>
                  </a:lnTo>
                  <a:lnTo>
                    <a:pt x="334086" y="302742"/>
                  </a:lnTo>
                  <a:lnTo>
                    <a:pt x="334086" y="188861"/>
                  </a:lnTo>
                  <a:lnTo>
                    <a:pt x="332905" y="184632"/>
                  </a:lnTo>
                  <a:lnTo>
                    <a:pt x="327888" y="178282"/>
                  </a:lnTo>
                  <a:lnTo>
                    <a:pt x="315531" y="183362"/>
                  </a:lnTo>
                  <a:lnTo>
                    <a:pt x="310464" y="185204"/>
                  </a:lnTo>
                  <a:lnTo>
                    <a:pt x="310464" y="533425"/>
                  </a:lnTo>
                  <a:lnTo>
                    <a:pt x="309410" y="534657"/>
                  </a:lnTo>
                  <a:lnTo>
                    <a:pt x="309410" y="947902"/>
                  </a:lnTo>
                  <a:lnTo>
                    <a:pt x="309245" y="949172"/>
                  </a:lnTo>
                  <a:lnTo>
                    <a:pt x="307987" y="949172"/>
                  </a:lnTo>
                  <a:lnTo>
                    <a:pt x="307251" y="950442"/>
                  </a:lnTo>
                  <a:lnTo>
                    <a:pt x="307111" y="950112"/>
                  </a:lnTo>
                  <a:lnTo>
                    <a:pt x="307111" y="986002"/>
                  </a:lnTo>
                  <a:lnTo>
                    <a:pt x="305727" y="986002"/>
                  </a:lnTo>
                  <a:lnTo>
                    <a:pt x="305663" y="984732"/>
                  </a:lnTo>
                  <a:lnTo>
                    <a:pt x="305587" y="983462"/>
                  </a:lnTo>
                  <a:lnTo>
                    <a:pt x="307060" y="983462"/>
                  </a:lnTo>
                  <a:lnTo>
                    <a:pt x="307111" y="986002"/>
                  </a:lnTo>
                  <a:lnTo>
                    <a:pt x="307111" y="950112"/>
                  </a:lnTo>
                  <a:lnTo>
                    <a:pt x="306717" y="949172"/>
                  </a:lnTo>
                  <a:lnTo>
                    <a:pt x="305727" y="947902"/>
                  </a:lnTo>
                  <a:lnTo>
                    <a:pt x="306019" y="946632"/>
                  </a:lnTo>
                  <a:lnTo>
                    <a:pt x="307276" y="946632"/>
                  </a:lnTo>
                  <a:lnTo>
                    <a:pt x="308051" y="945362"/>
                  </a:lnTo>
                  <a:lnTo>
                    <a:pt x="308533" y="946632"/>
                  </a:lnTo>
                  <a:lnTo>
                    <a:pt x="309410" y="947902"/>
                  </a:lnTo>
                  <a:lnTo>
                    <a:pt x="309410" y="534657"/>
                  </a:lnTo>
                  <a:lnTo>
                    <a:pt x="308978" y="535152"/>
                  </a:lnTo>
                  <a:lnTo>
                    <a:pt x="307403" y="535152"/>
                  </a:lnTo>
                  <a:lnTo>
                    <a:pt x="306120" y="531342"/>
                  </a:lnTo>
                  <a:lnTo>
                    <a:pt x="306285" y="531342"/>
                  </a:lnTo>
                  <a:lnTo>
                    <a:pt x="309753" y="528802"/>
                  </a:lnTo>
                  <a:lnTo>
                    <a:pt x="309841" y="532612"/>
                  </a:lnTo>
                  <a:lnTo>
                    <a:pt x="310464" y="533425"/>
                  </a:lnTo>
                  <a:lnTo>
                    <a:pt x="310464" y="185204"/>
                  </a:lnTo>
                  <a:lnTo>
                    <a:pt x="308495" y="185902"/>
                  </a:lnTo>
                  <a:lnTo>
                    <a:pt x="308051" y="192252"/>
                  </a:lnTo>
                  <a:lnTo>
                    <a:pt x="307835" y="198602"/>
                  </a:lnTo>
                  <a:lnTo>
                    <a:pt x="303936" y="201218"/>
                  </a:lnTo>
                  <a:lnTo>
                    <a:pt x="303936" y="521182"/>
                  </a:lnTo>
                  <a:lnTo>
                    <a:pt x="299199" y="520141"/>
                  </a:lnTo>
                  <a:lnTo>
                    <a:pt x="299199" y="959332"/>
                  </a:lnTo>
                  <a:lnTo>
                    <a:pt x="294906" y="960602"/>
                  </a:lnTo>
                  <a:lnTo>
                    <a:pt x="292773" y="960602"/>
                  </a:lnTo>
                  <a:lnTo>
                    <a:pt x="295706" y="965682"/>
                  </a:lnTo>
                  <a:lnTo>
                    <a:pt x="294906" y="970762"/>
                  </a:lnTo>
                  <a:lnTo>
                    <a:pt x="292150" y="974572"/>
                  </a:lnTo>
                  <a:lnTo>
                    <a:pt x="289204" y="978382"/>
                  </a:lnTo>
                  <a:lnTo>
                    <a:pt x="285381" y="978382"/>
                  </a:lnTo>
                  <a:lnTo>
                    <a:pt x="286207" y="975842"/>
                  </a:lnTo>
                  <a:lnTo>
                    <a:pt x="287007" y="974572"/>
                  </a:lnTo>
                  <a:lnTo>
                    <a:pt x="288848" y="969492"/>
                  </a:lnTo>
                  <a:lnTo>
                    <a:pt x="290817" y="964412"/>
                  </a:lnTo>
                  <a:lnTo>
                    <a:pt x="292773" y="960602"/>
                  </a:lnTo>
                  <a:lnTo>
                    <a:pt x="294208" y="959332"/>
                  </a:lnTo>
                  <a:lnTo>
                    <a:pt x="295744" y="959332"/>
                  </a:lnTo>
                  <a:lnTo>
                    <a:pt x="297802" y="958062"/>
                  </a:lnTo>
                  <a:lnTo>
                    <a:pt x="298399" y="958062"/>
                  </a:lnTo>
                  <a:lnTo>
                    <a:pt x="299199" y="959332"/>
                  </a:lnTo>
                  <a:lnTo>
                    <a:pt x="299199" y="520141"/>
                  </a:lnTo>
                  <a:lnTo>
                    <a:pt x="298208" y="519912"/>
                  </a:lnTo>
                  <a:lnTo>
                    <a:pt x="297243" y="513562"/>
                  </a:lnTo>
                  <a:lnTo>
                    <a:pt x="301421" y="518642"/>
                  </a:lnTo>
                  <a:lnTo>
                    <a:pt x="303936" y="521182"/>
                  </a:lnTo>
                  <a:lnTo>
                    <a:pt x="303936" y="201218"/>
                  </a:lnTo>
                  <a:lnTo>
                    <a:pt x="302145" y="202412"/>
                  </a:lnTo>
                  <a:lnTo>
                    <a:pt x="302755" y="204952"/>
                  </a:lnTo>
                  <a:lnTo>
                    <a:pt x="302171" y="207492"/>
                  </a:lnTo>
                  <a:lnTo>
                    <a:pt x="297078" y="206222"/>
                  </a:lnTo>
                  <a:lnTo>
                    <a:pt x="296189" y="203682"/>
                  </a:lnTo>
                  <a:lnTo>
                    <a:pt x="293954" y="197370"/>
                  </a:lnTo>
                  <a:lnTo>
                    <a:pt x="293954" y="495782"/>
                  </a:lnTo>
                  <a:lnTo>
                    <a:pt x="292760" y="495782"/>
                  </a:lnTo>
                  <a:lnTo>
                    <a:pt x="292862" y="494512"/>
                  </a:lnTo>
                  <a:lnTo>
                    <a:pt x="293827" y="494512"/>
                  </a:lnTo>
                  <a:lnTo>
                    <a:pt x="293954" y="495782"/>
                  </a:lnTo>
                  <a:lnTo>
                    <a:pt x="293954" y="197370"/>
                  </a:lnTo>
                  <a:lnTo>
                    <a:pt x="289801" y="185902"/>
                  </a:lnTo>
                  <a:lnTo>
                    <a:pt x="288582" y="182346"/>
                  </a:lnTo>
                  <a:lnTo>
                    <a:pt x="288582" y="503402"/>
                  </a:lnTo>
                  <a:lnTo>
                    <a:pt x="288264" y="504672"/>
                  </a:lnTo>
                  <a:lnTo>
                    <a:pt x="287413" y="503402"/>
                  </a:lnTo>
                  <a:lnTo>
                    <a:pt x="288582" y="503402"/>
                  </a:lnTo>
                  <a:lnTo>
                    <a:pt x="288582" y="182346"/>
                  </a:lnTo>
                  <a:lnTo>
                    <a:pt x="288264" y="181419"/>
                  </a:lnTo>
                  <a:lnTo>
                    <a:pt x="288264" y="486892"/>
                  </a:lnTo>
                  <a:lnTo>
                    <a:pt x="287312" y="485622"/>
                  </a:lnTo>
                  <a:lnTo>
                    <a:pt x="282562" y="479272"/>
                  </a:lnTo>
                  <a:lnTo>
                    <a:pt x="287540" y="472922"/>
                  </a:lnTo>
                  <a:lnTo>
                    <a:pt x="288264" y="486892"/>
                  </a:lnTo>
                  <a:lnTo>
                    <a:pt x="288264" y="181419"/>
                  </a:lnTo>
                  <a:lnTo>
                    <a:pt x="286321" y="175742"/>
                  </a:lnTo>
                  <a:lnTo>
                    <a:pt x="283337" y="165582"/>
                  </a:lnTo>
                  <a:lnTo>
                    <a:pt x="281228" y="157962"/>
                  </a:lnTo>
                  <a:lnTo>
                    <a:pt x="281076" y="157632"/>
                  </a:lnTo>
                  <a:lnTo>
                    <a:pt x="281076" y="212572"/>
                  </a:lnTo>
                  <a:lnTo>
                    <a:pt x="278447" y="216281"/>
                  </a:lnTo>
                  <a:lnTo>
                    <a:pt x="278447" y="456412"/>
                  </a:lnTo>
                  <a:lnTo>
                    <a:pt x="278130" y="457682"/>
                  </a:lnTo>
                  <a:lnTo>
                    <a:pt x="278079" y="683742"/>
                  </a:lnTo>
                  <a:lnTo>
                    <a:pt x="278003" y="941552"/>
                  </a:lnTo>
                  <a:lnTo>
                    <a:pt x="277304" y="942822"/>
                  </a:lnTo>
                  <a:lnTo>
                    <a:pt x="276580" y="942822"/>
                  </a:lnTo>
                  <a:lnTo>
                    <a:pt x="275856" y="944092"/>
                  </a:lnTo>
                  <a:lnTo>
                    <a:pt x="274624" y="942822"/>
                  </a:lnTo>
                  <a:lnTo>
                    <a:pt x="275297" y="942822"/>
                  </a:lnTo>
                  <a:lnTo>
                    <a:pt x="275971" y="941552"/>
                  </a:lnTo>
                  <a:lnTo>
                    <a:pt x="278003" y="941552"/>
                  </a:lnTo>
                  <a:lnTo>
                    <a:pt x="278003" y="683742"/>
                  </a:lnTo>
                  <a:lnTo>
                    <a:pt x="276898" y="683742"/>
                  </a:lnTo>
                  <a:lnTo>
                    <a:pt x="276771" y="682472"/>
                  </a:lnTo>
                  <a:lnTo>
                    <a:pt x="278079" y="683742"/>
                  </a:lnTo>
                  <a:lnTo>
                    <a:pt x="278079" y="457682"/>
                  </a:lnTo>
                  <a:lnTo>
                    <a:pt x="277939" y="457682"/>
                  </a:lnTo>
                  <a:lnTo>
                    <a:pt x="277939" y="484352"/>
                  </a:lnTo>
                  <a:lnTo>
                    <a:pt x="277545" y="485622"/>
                  </a:lnTo>
                  <a:lnTo>
                    <a:pt x="276504" y="485622"/>
                  </a:lnTo>
                  <a:lnTo>
                    <a:pt x="275513" y="484352"/>
                  </a:lnTo>
                  <a:lnTo>
                    <a:pt x="274624" y="483273"/>
                  </a:lnTo>
                  <a:lnTo>
                    <a:pt x="276682" y="484352"/>
                  </a:lnTo>
                  <a:lnTo>
                    <a:pt x="277939" y="484352"/>
                  </a:lnTo>
                  <a:lnTo>
                    <a:pt x="277939" y="457682"/>
                  </a:lnTo>
                  <a:lnTo>
                    <a:pt x="276872" y="457682"/>
                  </a:lnTo>
                  <a:lnTo>
                    <a:pt x="276529" y="456412"/>
                  </a:lnTo>
                  <a:lnTo>
                    <a:pt x="276682" y="456412"/>
                  </a:lnTo>
                  <a:lnTo>
                    <a:pt x="276796" y="455142"/>
                  </a:lnTo>
                  <a:lnTo>
                    <a:pt x="277355" y="456412"/>
                  </a:lnTo>
                  <a:lnTo>
                    <a:pt x="278447" y="456412"/>
                  </a:lnTo>
                  <a:lnTo>
                    <a:pt x="278447" y="216281"/>
                  </a:lnTo>
                  <a:lnTo>
                    <a:pt x="273850" y="222732"/>
                  </a:lnTo>
                  <a:lnTo>
                    <a:pt x="272249" y="218922"/>
                  </a:lnTo>
                  <a:lnTo>
                    <a:pt x="270459" y="216382"/>
                  </a:lnTo>
                  <a:lnTo>
                    <a:pt x="273367" y="212572"/>
                  </a:lnTo>
                  <a:lnTo>
                    <a:pt x="276174" y="208762"/>
                  </a:lnTo>
                  <a:lnTo>
                    <a:pt x="281076" y="212572"/>
                  </a:lnTo>
                  <a:lnTo>
                    <a:pt x="281076" y="157632"/>
                  </a:lnTo>
                  <a:lnTo>
                    <a:pt x="278371" y="151612"/>
                  </a:lnTo>
                  <a:lnTo>
                    <a:pt x="274612" y="145262"/>
                  </a:lnTo>
                  <a:lnTo>
                    <a:pt x="270154" y="140563"/>
                  </a:lnTo>
                  <a:lnTo>
                    <a:pt x="270827" y="146532"/>
                  </a:lnTo>
                  <a:lnTo>
                    <a:pt x="273011" y="151612"/>
                  </a:lnTo>
                  <a:lnTo>
                    <a:pt x="274637" y="157962"/>
                  </a:lnTo>
                  <a:lnTo>
                    <a:pt x="273608" y="165582"/>
                  </a:lnTo>
                  <a:lnTo>
                    <a:pt x="270294" y="164426"/>
                  </a:lnTo>
                  <a:lnTo>
                    <a:pt x="270294" y="475348"/>
                  </a:lnTo>
                  <a:lnTo>
                    <a:pt x="266636" y="472922"/>
                  </a:lnTo>
                  <a:lnTo>
                    <a:pt x="262801" y="470382"/>
                  </a:lnTo>
                  <a:lnTo>
                    <a:pt x="258762" y="465302"/>
                  </a:lnTo>
                  <a:lnTo>
                    <a:pt x="257759" y="464032"/>
                  </a:lnTo>
                  <a:lnTo>
                    <a:pt x="257403" y="463588"/>
                  </a:lnTo>
                  <a:lnTo>
                    <a:pt x="257403" y="644372"/>
                  </a:lnTo>
                  <a:lnTo>
                    <a:pt x="256933" y="645642"/>
                  </a:lnTo>
                  <a:lnTo>
                    <a:pt x="256095" y="646912"/>
                  </a:lnTo>
                  <a:lnTo>
                    <a:pt x="253885" y="646912"/>
                  </a:lnTo>
                  <a:lnTo>
                    <a:pt x="253834" y="644372"/>
                  </a:lnTo>
                  <a:lnTo>
                    <a:pt x="254685" y="644372"/>
                  </a:lnTo>
                  <a:lnTo>
                    <a:pt x="255143" y="643102"/>
                  </a:lnTo>
                  <a:lnTo>
                    <a:pt x="255917" y="644372"/>
                  </a:lnTo>
                  <a:lnTo>
                    <a:pt x="257403" y="644372"/>
                  </a:lnTo>
                  <a:lnTo>
                    <a:pt x="257403" y="463588"/>
                  </a:lnTo>
                  <a:lnTo>
                    <a:pt x="256755" y="462762"/>
                  </a:lnTo>
                  <a:lnTo>
                    <a:pt x="252577" y="457682"/>
                  </a:lnTo>
                  <a:lnTo>
                    <a:pt x="251536" y="456412"/>
                  </a:lnTo>
                  <a:lnTo>
                    <a:pt x="246367" y="448792"/>
                  </a:lnTo>
                  <a:lnTo>
                    <a:pt x="247256" y="444982"/>
                  </a:lnTo>
                  <a:lnTo>
                    <a:pt x="249491" y="443712"/>
                  </a:lnTo>
                  <a:lnTo>
                    <a:pt x="252463" y="444982"/>
                  </a:lnTo>
                  <a:lnTo>
                    <a:pt x="255384" y="447522"/>
                  </a:lnTo>
                  <a:lnTo>
                    <a:pt x="259727" y="455142"/>
                  </a:lnTo>
                  <a:lnTo>
                    <a:pt x="270294" y="475348"/>
                  </a:lnTo>
                  <a:lnTo>
                    <a:pt x="270294" y="164426"/>
                  </a:lnTo>
                  <a:lnTo>
                    <a:pt x="269976" y="164312"/>
                  </a:lnTo>
                  <a:lnTo>
                    <a:pt x="269227" y="164071"/>
                  </a:lnTo>
                  <a:lnTo>
                    <a:pt x="269227" y="447522"/>
                  </a:lnTo>
                  <a:lnTo>
                    <a:pt x="268744" y="447522"/>
                  </a:lnTo>
                  <a:lnTo>
                    <a:pt x="268528" y="448792"/>
                  </a:lnTo>
                  <a:lnTo>
                    <a:pt x="267652" y="448792"/>
                  </a:lnTo>
                  <a:lnTo>
                    <a:pt x="266788" y="447522"/>
                  </a:lnTo>
                  <a:lnTo>
                    <a:pt x="266128" y="447522"/>
                  </a:lnTo>
                  <a:lnTo>
                    <a:pt x="266585" y="446252"/>
                  </a:lnTo>
                  <a:lnTo>
                    <a:pt x="268351" y="446252"/>
                  </a:lnTo>
                  <a:lnTo>
                    <a:pt x="269227" y="447522"/>
                  </a:lnTo>
                  <a:lnTo>
                    <a:pt x="269227" y="164071"/>
                  </a:lnTo>
                  <a:lnTo>
                    <a:pt x="267944" y="163652"/>
                  </a:lnTo>
                  <a:lnTo>
                    <a:pt x="267944" y="391642"/>
                  </a:lnTo>
                  <a:lnTo>
                    <a:pt x="263918" y="385292"/>
                  </a:lnTo>
                  <a:lnTo>
                    <a:pt x="261505" y="381482"/>
                  </a:lnTo>
                  <a:lnTo>
                    <a:pt x="261734" y="375132"/>
                  </a:lnTo>
                  <a:lnTo>
                    <a:pt x="263512" y="372592"/>
                  </a:lnTo>
                  <a:lnTo>
                    <a:pt x="264401" y="371322"/>
                  </a:lnTo>
                  <a:lnTo>
                    <a:pt x="266179" y="368782"/>
                  </a:lnTo>
                  <a:lnTo>
                    <a:pt x="267944" y="391642"/>
                  </a:lnTo>
                  <a:lnTo>
                    <a:pt x="267944" y="163652"/>
                  </a:lnTo>
                  <a:lnTo>
                    <a:pt x="265112" y="162737"/>
                  </a:lnTo>
                  <a:lnTo>
                    <a:pt x="265112" y="220192"/>
                  </a:lnTo>
                  <a:lnTo>
                    <a:pt x="264820" y="220383"/>
                  </a:lnTo>
                  <a:lnTo>
                    <a:pt x="264820" y="281152"/>
                  </a:lnTo>
                  <a:lnTo>
                    <a:pt x="262737" y="287502"/>
                  </a:lnTo>
                  <a:lnTo>
                    <a:pt x="260908" y="287502"/>
                  </a:lnTo>
                  <a:lnTo>
                    <a:pt x="259791" y="286232"/>
                  </a:lnTo>
                  <a:lnTo>
                    <a:pt x="259168" y="286232"/>
                  </a:lnTo>
                  <a:lnTo>
                    <a:pt x="257441" y="283692"/>
                  </a:lnTo>
                  <a:lnTo>
                    <a:pt x="256019" y="281152"/>
                  </a:lnTo>
                  <a:lnTo>
                    <a:pt x="259651" y="278612"/>
                  </a:lnTo>
                  <a:lnTo>
                    <a:pt x="261988" y="278612"/>
                  </a:lnTo>
                  <a:lnTo>
                    <a:pt x="264820" y="281152"/>
                  </a:lnTo>
                  <a:lnTo>
                    <a:pt x="264820" y="220383"/>
                  </a:lnTo>
                  <a:lnTo>
                    <a:pt x="254736" y="226542"/>
                  </a:lnTo>
                  <a:lnTo>
                    <a:pt x="251053" y="239242"/>
                  </a:lnTo>
                  <a:lnTo>
                    <a:pt x="247281" y="231622"/>
                  </a:lnTo>
                  <a:lnTo>
                    <a:pt x="247357" y="230352"/>
                  </a:lnTo>
                  <a:lnTo>
                    <a:pt x="247510" y="227812"/>
                  </a:lnTo>
                  <a:lnTo>
                    <a:pt x="247586" y="226542"/>
                  </a:lnTo>
                  <a:lnTo>
                    <a:pt x="247548" y="224002"/>
                  </a:lnTo>
                  <a:lnTo>
                    <a:pt x="246900" y="216382"/>
                  </a:lnTo>
                  <a:lnTo>
                    <a:pt x="248056" y="215112"/>
                  </a:lnTo>
                  <a:lnTo>
                    <a:pt x="249199" y="213842"/>
                  </a:lnTo>
                  <a:lnTo>
                    <a:pt x="250456" y="212572"/>
                  </a:lnTo>
                  <a:lnTo>
                    <a:pt x="252945" y="210032"/>
                  </a:lnTo>
                  <a:lnTo>
                    <a:pt x="255803" y="208762"/>
                  </a:lnTo>
                  <a:lnTo>
                    <a:pt x="259041" y="207492"/>
                  </a:lnTo>
                  <a:lnTo>
                    <a:pt x="262890" y="215112"/>
                  </a:lnTo>
                  <a:lnTo>
                    <a:pt x="265112" y="220192"/>
                  </a:lnTo>
                  <a:lnTo>
                    <a:pt x="265112" y="162737"/>
                  </a:lnTo>
                  <a:lnTo>
                    <a:pt x="262166" y="161772"/>
                  </a:lnTo>
                  <a:lnTo>
                    <a:pt x="260273" y="164312"/>
                  </a:lnTo>
                  <a:lnTo>
                    <a:pt x="257784" y="166852"/>
                  </a:lnTo>
                  <a:lnTo>
                    <a:pt x="255295" y="173202"/>
                  </a:lnTo>
                  <a:lnTo>
                    <a:pt x="255511" y="177012"/>
                  </a:lnTo>
                  <a:lnTo>
                    <a:pt x="254279" y="183362"/>
                  </a:lnTo>
                  <a:lnTo>
                    <a:pt x="252196" y="185902"/>
                  </a:lnTo>
                  <a:lnTo>
                    <a:pt x="251980" y="185851"/>
                  </a:lnTo>
                  <a:lnTo>
                    <a:pt x="251980" y="201142"/>
                  </a:lnTo>
                  <a:lnTo>
                    <a:pt x="251371" y="201142"/>
                  </a:lnTo>
                  <a:lnTo>
                    <a:pt x="250888" y="203682"/>
                  </a:lnTo>
                  <a:lnTo>
                    <a:pt x="249821" y="201142"/>
                  </a:lnTo>
                  <a:lnTo>
                    <a:pt x="248907" y="201142"/>
                  </a:lnTo>
                  <a:lnTo>
                    <a:pt x="248348" y="199872"/>
                  </a:lnTo>
                  <a:lnTo>
                    <a:pt x="248234" y="198602"/>
                  </a:lnTo>
                  <a:lnTo>
                    <a:pt x="249275" y="198602"/>
                  </a:lnTo>
                  <a:lnTo>
                    <a:pt x="249732" y="197332"/>
                  </a:lnTo>
                  <a:lnTo>
                    <a:pt x="250482" y="198602"/>
                  </a:lnTo>
                  <a:lnTo>
                    <a:pt x="251472" y="198602"/>
                  </a:lnTo>
                  <a:lnTo>
                    <a:pt x="251980" y="201142"/>
                  </a:lnTo>
                  <a:lnTo>
                    <a:pt x="251980" y="185851"/>
                  </a:lnTo>
                  <a:lnTo>
                    <a:pt x="247218" y="184632"/>
                  </a:lnTo>
                  <a:lnTo>
                    <a:pt x="244843" y="183362"/>
                  </a:lnTo>
                  <a:lnTo>
                    <a:pt x="244513" y="182092"/>
                  </a:lnTo>
                  <a:lnTo>
                    <a:pt x="242544" y="174472"/>
                  </a:lnTo>
                  <a:lnTo>
                    <a:pt x="241655" y="169392"/>
                  </a:lnTo>
                  <a:lnTo>
                    <a:pt x="241427" y="168122"/>
                  </a:lnTo>
                  <a:lnTo>
                    <a:pt x="240576" y="164312"/>
                  </a:lnTo>
                  <a:lnTo>
                    <a:pt x="240004" y="161772"/>
                  </a:lnTo>
                  <a:lnTo>
                    <a:pt x="239763" y="160502"/>
                  </a:lnTo>
                  <a:lnTo>
                    <a:pt x="239509" y="159232"/>
                  </a:lnTo>
                  <a:lnTo>
                    <a:pt x="239268" y="157962"/>
                  </a:lnTo>
                  <a:lnTo>
                    <a:pt x="239014" y="156692"/>
                  </a:lnTo>
                  <a:lnTo>
                    <a:pt x="238112" y="153479"/>
                  </a:lnTo>
                  <a:lnTo>
                    <a:pt x="238112" y="810742"/>
                  </a:lnTo>
                  <a:lnTo>
                    <a:pt x="237007" y="812012"/>
                  </a:lnTo>
                  <a:lnTo>
                    <a:pt x="235839" y="813282"/>
                  </a:lnTo>
                  <a:lnTo>
                    <a:pt x="235458" y="812012"/>
                  </a:lnTo>
                  <a:lnTo>
                    <a:pt x="234149" y="812012"/>
                  </a:lnTo>
                  <a:lnTo>
                    <a:pt x="233159" y="810742"/>
                  </a:lnTo>
                  <a:lnTo>
                    <a:pt x="232016" y="809472"/>
                  </a:lnTo>
                  <a:lnTo>
                    <a:pt x="232765" y="809472"/>
                  </a:lnTo>
                  <a:lnTo>
                    <a:pt x="233857" y="808202"/>
                  </a:lnTo>
                  <a:lnTo>
                    <a:pt x="235673" y="808202"/>
                  </a:lnTo>
                  <a:lnTo>
                    <a:pt x="236791" y="809472"/>
                  </a:lnTo>
                  <a:lnTo>
                    <a:pt x="238112" y="810742"/>
                  </a:lnTo>
                  <a:lnTo>
                    <a:pt x="238112" y="153479"/>
                  </a:lnTo>
                  <a:lnTo>
                    <a:pt x="237947" y="152882"/>
                  </a:lnTo>
                  <a:lnTo>
                    <a:pt x="240944" y="149072"/>
                  </a:lnTo>
                  <a:lnTo>
                    <a:pt x="235000" y="149072"/>
                  </a:lnTo>
                  <a:lnTo>
                    <a:pt x="233006" y="148107"/>
                  </a:lnTo>
                  <a:lnTo>
                    <a:pt x="233006" y="601192"/>
                  </a:lnTo>
                  <a:lnTo>
                    <a:pt x="227520" y="608101"/>
                  </a:lnTo>
                  <a:lnTo>
                    <a:pt x="227520" y="806932"/>
                  </a:lnTo>
                  <a:lnTo>
                    <a:pt x="220967" y="809320"/>
                  </a:lnTo>
                  <a:lnTo>
                    <a:pt x="220967" y="944092"/>
                  </a:lnTo>
                  <a:lnTo>
                    <a:pt x="220383" y="944092"/>
                  </a:lnTo>
                  <a:lnTo>
                    <a:pt x="219824" y="945362"/>
                  </a:lnTo>
                  <a:lnTo>
                    <a:pt x="219468" y="942822"/>
                  </a:lnTo>
                  <a:lnTo>
                    <a:pt x="219100" y="941552"/>
                  </a:lnTo>
                  <a:lnTo>
                    <a:pt x="218782" y="940282"/>
                  </a:lnTo>
                  <a:lnTo>
                    <a:pt x="220268" y="942822"/>
                  </a:lnTo>
                  <a:lnTo>
                    <a:pt x="220967" y="944092"/>
                  </a:lnTo>
                  <a:lnTo>
                    <a:pt x="220967" y="809320"/>
                  </a:lnTo>
                  <a:lnTo>
                    <a:pt x="220535" y="809472"/>
                  </a:lnTo>
                  <a:lnTo>
                    <a:pt x="214934" y="808202"/>
                  </a:lnTo>
                  <a:lnTo>
                    <a:pt x="210731" y="806030"/>
                  </a:lnTo>
                  <a:lnTo>
                    <a:pt x="210731" y="817092"/>
                  </a:lnTo>
                  <a:lnTo>
                    <a:pt x="210350" y="818362"/>
                  </a:lnTo>
                  <a:lnTo>
                    <a:pt x="210223" y="819632"/>
                  </a:lnTo>
                  <a:lnTo>
                    <a:pt x="208457" y="819632"/>
                  </a:lnTo>
                  <a:lnTo>
                    <a:pt x="208457" y="890752"/>
                  </a:lnTo>
                  <a:lnTo>
                    <a:pt x="204762" y="894562"/>
                  </a:lnTo>
                  <a:lnTo>
                    <a:pt x="199732" y="895832"/>
                  </a:lnTo>
                  <a:lnTo>
                    <a:pt x="194856" y="898372"/>
                  </a:lnTo>
                  <a:lnTo>
                    <a:pt x="191617" y="903452"/>
                  </a:lnTo>
                  <a:lnTo>
                    <a:pt x="188188" y="898372"/>
                  </a:lnTo>
                  <a:lnTo>
                    <a:pt x="184048" y="894562"/>
                  </a:lnTo>
                  <a:lnTo>
                    <a:pt x="186474" y="889482"/>
                  </a:lnTo>
                  <a:lnTo>
                    <a:pt x="201155" y="889482"/>
                  </a:lnTo>
                  <a:lnTo>
                    <a:pt x="208457" y="890752"/>
                  </a:lnTo>
                  <a:lnTo>
                    <a:pt x="208457" y="819632"/>
                  </a:lnTo>
                  <a:lnTo>
                    <a:pt x="206019" y="819632"/>
                  </a:lnTo>
                  <a:lnTo>
                    <a:pt x="206209" y="818362"/>
                  </a:lnTo>
                  <a:lnTo>
                    <a:pt x="206235" y="817092"/>
                  </a:lnTo>
                  <a:lnTo>
                    <a:pt x="206692" y="817092"/>
                  </a:lnTo>
                  <a:lnTo>
                    <a:pt x="207899" y="815822"/>
                  </a:lnTo>
                  <a:lnTo>
                    <a:pt x="209308" y="817092"/>
                  </a:lnTo>
                  <a:lnTo>
                    <a:pt x="210731" y="817092"/>
                  </a:lnTo>
                  <a:lnTo>
                    <a:pt x="210731" y="806030"/>
                  </a:lnTo>
                  <a:lnTo>
                    <a:pt x="210045" y="805662"/>
                  </a:lnTo>
                  <a:lnTo>
                    <a:pt x="205193" y="801852"/>
                  </a:lnTo>
                  <a:lnTo>
                    <a:pt x="206451" y="798042"/>
                  </a:lnTo>
                  <a:lnTo>
                    <a:pt x="207530" y="795502"/>
                  </a:lnTo>
                  <a:lnTo>
                    <a:pt x="208737" y="792962"/>
                  </a:lnTo>
                  <a:lnTo>
                    <a:pt x="209511" y="798042"/>
                  </a:lnTo>
                  <a:lnTo>
                    <a:pt x="212788" y="800582"/>
                  </a:lnTo>
                  <a:lnTo>
                    <a:pt x="221310" y="803122"/>
                  </a:lnTo>
                  <a:lnTo>
                    <a:pt x="223888" y="804392"/>
                  </a:lnTo>
                  <a:lnTo>
                    <a:pt x="227520" y="806932"/>
                  </a:lnTo>
                  <a:lnTo>
                    <a:pt x="227520" y="608101"/>
                  </a:lnTo>
                  <a:lnTo>
                    <a:pt x="212813" y="626592"/>
                  </a:lnTo>
                  <a:lnTo>
                    <a:pt x="209689" y="624052"/>
                  </a:lnTo>
                  <a:lnTo>
                    <a:pt x="207860" y="622020"/>
                  </a:lnTo>
                  <a:lnTo>
                    <a:pt x="207860" y="792962"/>
                  </a:lnTo>
                  <a:lnTo>
                    <a:pt x="207098" y="794232"/>
                  </a:lnTo>
                  <a:lnTo>
                    <a:pt x="205486" y="794232"/>
                  </a:lnTo>
                  <a:lnTo>
                    <a:pt x="205917" y="792962"/>
                  </a:lnTo>
                  <a:lnTo>
                    <a:pt x="207860" y="792962"/>
                  </a:lnTo>
                  <a:lnTo>
                    <a:pt x="207860" y="622020"/>
                  </a:lnTo>
                  <a:lnTo>
                    <a:pt x="207416" y="621512"/>
                  </a:lnTo>
                  <a:lnTo>
                    <a:pt x="208559" y="620242"/>
                  </a:lnTo>
                  <a:lnTo>
                    <a:pt x="213106" y="615162"/>
                  </a:lnTo>
                  <a:lnTo>
                    <a:pt x="215379" y="612622"/>
                  </a:lnTo>
                  <a:lnTo>
                    <a:pt x="226872" y="602462"/>
                  </a:lnTo>
                  <a:lnTo>
                    <a:pt x="227711" y="601192"/>
                  </a:lnTo>
                  <a:lnTo>
                    <a:pt x="233006" y="601192"/>
                  </a:lnTo>
                  <a:lnTo>
                    <a:pt x="233006" y="148107"/>
                  </a:lnTo>
                  <a:lnTo>
                    <a:pt x="232410" y="147802"/>
                  </a:lnTo>
                  <a:lnTo>
                    <a:pt x="226771" y="145427"/>
                  </a:lnTo>
                  <a:lnTo>
                    <a:pt x="226771" y="571982"/>
                  </a:lnTo>
                  <a:lnTo>
                    <a:pt x="225920" y="580872"/>
                  </a:lnTo>
                  <a:lnTo>
                    <a:pt x="219633" y="578332"/>
                  </a:lnTo>
                  <a:lnTo>
                    <a:pt x="205333" y="570903"/>
                  </a:lnTo>
                  <a:lnTo>
                    <a:pt x="205333" y="794232"/>
                  </a:lnTo>
                  <a:lnTo>
                    <a:pt x="204851" y="795502"/>
                  </a:lnTo>
                  <a:lnTo>
                    <a:pt x="205193" y="794232"/>
                  </a:lnTo>
                  <a:lnTo>
                    <a:pt x="205333" y="794232"/>
                  </a:lnTo>
                  <a:lnTo>
                    <a:pt x="205333" y="570903"/>
                  </a:lnTo>
                  <a:lnTo>
                    <a:pt x="202526" y="569442"/>
                  </a:lnTo>
                  <a:lnTo>
                    <a:pt x="203809" y="566902"/>
                  </a:lnTo>
                  <a:lnTo>
                    <a:pt x="204393" y="565632"/>
                  </a:lnTo>
                  <a:lnTo>
                    <a:pt x="206527" y="563092"/>
                  </a:lnTo>
                  <a:lnTo>
                    <a:pt x="209842" y="564362"/>
                  </a:lnTo>
                  <a:lnTo>
                    <a:pt x="210032" y="564362"/>
                  </a:lnTo>
                  <a:lnTo>
                    <a:pt x="212547" y="573252"/>
                  </a:lnTo>
                  <a:lnTo>
                    <a:pt x="219202" y="571982"/>
                  </a:lnTo>
                  <a:lnTo>
                    <a:pt x="226771" y="571982"/>
                  </a:lnTo>
                  <a:lnTo>
                    <a:pt x="226771" y="145427"/>
                  </a:lnTo>
                  <a:lnTo>
                    <a:pt x="223405" y="143992"/>
                  </a:lnTo>
                  <a:lnTo>
                    <a:pt x="217500" y="140182"/>
                  </a:lnTo>
                  <a:lnTo>
                    <a:pt x="217500" y="495782"/>
                  </a:lnTo>
                  <a:lnTo>
                    <a:pt x="214655" y="495782"/>
                  </a:lnTo>
                  <a:lnTo>
                    <a:pt x="214744" y="493242"/>
                  </a:lnTo>
                  <a:lnTo>
                    <a:pt x="215188" y="491972"/>
                  </a:lnTo>
                  <a:lnTo>
                    <a:pt x="215544" y="490702"/>
                  </a:lnTo>
                  <a:lnTo>
                    <a:pt x="216001" y="491972"/>
                  </a:lnTo>
                  <a:lnTo>
                    <a:pt x="216903" y="491972"/>
                  </a:lnTo>
                  <a:lnTo>
                    <a:pt x="217246" y="493242"/>
                  </a:lnTo>
                  <a:lnTo>
                    <a:pt x="217284" y="494512"/>
                  </a:lnTo>
                  <a:lnTo>
                    <a:pt x="217500" y="495782"/>
                  </a:lnTo>
                  <a:lnTo>
                    <a:pt x="217500" y="140182"/>
                  </a:lnTo>
                  <a:lnTo>
                    <a:pt x="215531" y="138912"/>
                  </a:lnTo>
                  <a:lnTo>
                    <a:pt x="209537" y="132562"/>
                  </a:lnTo>
                  <a:lnTo>
                    <a:pt x="209118" y="131292"/>
                  </a:lnTo>
                  <a:lnTo>
                    <a:pt x="206184" y="122402"/>
                  </a:lnTo>
                  <a:lnTo>
                    <a:pt x="204774" y="116052"/>
                  </a:lnTo>
                  <a:lnTo>
                    <a:pt x="204584" y="115404"/>
                  </a:lnTo>
                  <a:lnTo>
                    <a:pt x="204584" y="527532"/>
                  </a:lnTo>
                  <a:lnTo>
                    <a:pt x="201612" y="532612"/>
                  </a:lnTo>
                  <a:lnTo>
                    <a:pt x="197815" y="537692"/>
                  </a:lnTo>
                  <a:lnTo>
                    <a:pt x="197434" y="538911"/>
                  </a:lnTo>
                  <a:lnTo>
                    <a:pt x="197434" y="730732"/>
                  </a:lnTo>
                  <a:lnTo>
                    <a:pt x="197307" y="730732"/>
                  </a:lnTo>
                  <a:lnTo>
                    <a:pt x="196850" y="732002"/>
                  </a:lnTo>
                  <a:lnTo>
                    <a:pt x="196291" y="730732"/>
                  </a:lnTo>
                  <a:lnTo>
                    <a:pt x="196672" y="729462"/>
                  </a:lnTo>
                  <a:lnTo>
                    <a:pt x="197256" y="729462"/>
                  </a:lnTo>
                  <a:lnTo>
                    <a:pt x="197434" y="730732"/>
                  </a:lnTo>
                  <a:lnTo>
                    <a:pt x="197434" y="538911"/>
                  </a:lnTo>
                  <a:lnTo>
                    <a:pt x="197065" y="540092"/>
                  </a:lnTo>
                  <a:lnTo>
                    <a:pt x="197065" y="594842"/>
                  </a:lnTo>
                  <a:lnTo>
                    <a:pt x="195351" y="596112"/>
                  </a:lnTo>
                  <a:lnTo>
                    <a:pt x="195376" y="594842"/>
                  </a:lnTo>
                  <a:lnTo>
                    <a:pt x="195440" y="593572"/>
                  </a:lnTo>
                  <a:lnTo>
                    <a:pt x="196316" y="593572"/>
                  </a:lnTo>
                  <a:lnTo>
                    <a:pt x="196557" y="594842"/>
                  </a:lnTo>
                  <a:lnTo>
                    <a:pt x="197065" y="594842"/>
                  </a:lnTo>
                  <a:lnTo>
                    <a:pt x="197065" y="540092"/>
                  </a:lnTo>
                  <a:lnTo>
                    <a:pt x="194932" y="546900"/>
                  </a:lnTo>
                  <a:lnTo>
                    <a:pt x="194932" y="575792"/>
                  </a:lnTo>
                  <a:lnTo>
                    <a:pt x="190119" y="579602"/>
                  </a:lnTo>
                  <a:lnTo>
                    <a:pt x="185547" y="582142"/>
                  </a:lnTo>
                  <a:lnTo>
                    <a:pt x="177761" y="583412"/>
                  </a:lnTo>
                  <a:lnTo>
                    <a:pt x="179349" y="579602"/>
                  </a:lnTo>
                  <a:lnTo>
                    <a:pt x="179870" y="578332"/>
                  </a:lnTo>
                  <a:lnTo>
                    <a:pt x="182499" y="571982"/>
                  </a:lnTo>
                  <a:lnTo>
                    <a:pt x="194932" y="575792"/>
                  </a:lnTo>
                  <a:lnTo>
                    <a:pt x="194932" y="546900"/>
                  </a:lnTo>
                  <a:lnTo>
                    <a:pt x="194233" y="549122"/>
                  </a:lnTo>
                  <a:lnTo>
                    <a:pt x="194360" y="555472"/>
                  </a:lnTo>
                  <a:lnTo>
                    <a:pt x="193535" y="561822"/>
                  </a:lnTo>
                  <a:lnTo>
                    <a:pt x="184264" y="560552"/>
                  </a:lnTo>
                  <a:lnTo>
                    <a:pt x="180924" y="551662"/>
                  </a:lnTo>
                  <a:lnTo>
                    <a:pt x="178739" y="550392"/>
                  </a:lnTo>
                  <a:lnTo>
                    <a:pt x="174371" y="547852"/>
                  </a:lnTo>
                  <a:lnTo>
                    <a:pt x="176072" y="542772"/>
                  </a:lnTo>
                  <a:lnTo>
                    <a:pt x="178054" y="544042"/>
                  </a:lnTo>
                  <a:lnTo>
                    <a:pt x="186728" y="547852"/>
                  </a:lnTo>
                  <a:lnTo>
                    <a:pt x="187007" y="547852"/>
                  </a:lnTo>
                  <a:lnTo>
                    <a:pt x="188607" y="542772"/>
                  </a:lnTo>
                  <a:lnTo>
                    <a:pt x="189395" y="540232"/>
                  </a:lnTo>
                  <a:lnTo>
                    <a:pt x="189077" y="540232"/>
                  </a:lnTo>
                  <a:lnTo>
                    <a:pt x="186270" y="540232"/>
                  </a:lnTo>
                  <a:lnTo>
                    <a:pt x="184340" y="538962"/>
                  </a:lnTo>
                  <a:lnTo>
                    <a:pt x="184175" y="537692"/>
                  </a:lnTo>
                  <a:lnTo>
                    <a:pt x="183857" y="537692"/>
                  </a:lnTo>
                  <a:lnTo>
                    <a:pt x="184721" y="536422"/>
                  </a:lnTo>
                  <a:lnTo>
                    <a:pt x="186397" y="536422"/>
                  </a:lnTo>
                  <a:lnTo>
                    <a:pt x="187490" y="537692"/>
                  </a:lnTo>
                  <a:lnTo>
                    <a:pt x="188214" y="538962"/>
                  </a:lnTo>
                  <a:lnTo>
                    <a:pt x="189077" y="540232"/>
                  </a:lnTo>
                  <a:lnTo>
                    <a:pt x="190969" y="536422"/>
                  </a:lnTo>
                  <a:lnTo>
                    <a:pt x="191325" y="535152"/>
                  </a:lnTo>
                  <a:lnTo>
                    <a:pt x="192036" y="532612"/>
                  </a:lnTo>
                  <a:lnTo>
                    <a:pt x="192392" y="531342"/>
                  </a:lnTo>
                  <a:lnTo>
                    <a:pt x="196850" y="524992"/>
                  </a:lnTo>
                  <a:lnTo>
                    <a:pt x="200190" y="523722"/>
                  </a:lnTo>
                  <a:lnTo>
                    <a:pt x="204584" y="527532"/>
                  </a:lnTo>
                  <a:lnTo>
                    <a:pt x="204584" y="115404"/>
                  </a:lnTo>
                  <a:lnTo>
                    <a:pt x="204038" y="113512"/>
                  </a:lnTo>
                  <a:lnTo>
                    <a:pt x="202565" y="108432"/>
                  </a:lnTo>
                  <a:lnTo>
                    <a:pt x="202361" y="107721"/>
                  </a:lnTo>
                  <a:lnTo>
                    <a:pt x="202361" y="114782"/>
                  </a:lnTo>
                  <a:lnTo>
                    <a:pt x="199961" y="117551"/>
                  </a:lnTo>
                  <a:lnTo>
                    <a:pt x="199961" y="354812"/>
                  </a:lnTo>
                  <a:lnTo>
                    <a:pt x="199923" y="356082"/>
                  </a:lnTo>
                  <a:lnTo>
                    <a:pt x="198945" y="356082"/>
                  </a:lnTo>
                  <a:lnTo>
                    <a:pt x="198831" y="354812"/>
                  </a:lnTo>
                  <a:lnTo>
                    <a:pt x="199961" y="354812"/>
                  </a:lnTo>
                  <a:lnTo>
                    <a:pt x="199961" y="117551"/>
                  </a:lnTo>
                  <a:lnTo>
                    <a:pt x="196850" y="121132"/>
                  </a:lnTo>
                  <a:lnTo>
                    <a:pt x="194500" y="122402"/>
                  </a:lnTo>
                  <a:lnTo>
                    <a:pt x="194259" y="122326"/>
                  </a:lnTo>
                  <a:lnTo>
                    <a:pt x="194259" y="347192"/>
                  </a:lnTo>
                  <a:lnTo>
                    <a:pt x="191744" y="344512"/>
                  </a:lnTo>
                  <a:lnTo>
                    <a:pt x="191744" y="519912"/>
                  </a:lnTo>
                  <a:lnTo>
                    <a:pt x="190741" y="518642"/>
                  </a:lnTo>
                  <a:lnTo>
                    <a:pt x="189725" y="517372"/>
                  </a:lnTo>
                  <a:lnTo>
                    <a:pt x="187706" y="514832"/>
                  </a:lnTo>
                  <a:lnTo>
                    <a:pt x="188175" y="513562"/>
                  </a:lnTo>
                  <a:lnTo>
                    <a:pt x="189103" y="511022"/>
                  </a:lnTo>
                  <a:lnTo>
                    <a:pt x="189509" y="509917"/>
                  </a:lnTo>
                  <a:lnTo>
                    <a:pt x="191744" y="519912"/>
                  </a:lnTo>
                  <a:lnTo>
                    <a:pt x="191744" y="344512"/>
                  </a:lnTo>
                  <a:lnTo>
                    <a:pt x="190804" y="343509"/>
                  </a:lnTo>
                  <a:lnTo>
                    <a:pt x="190804" y="505942"/>
                  </a:lnTo>
                  <a:lnTo>
                    <a:pt x="190576" y="507212"/>
                  </a:lnTo>
                  <a:lnTo>
                    <a:pt x="190271" y="507212"/>
                  </a:lnTo>
                  <a:lnTo>
                    <a:pt x="189839" y="508127"/>
                  </a:lnTo>
                  <a:lnTo>
                    <a:pt x="189992" y="507212"/>
                  </a:lnTo>
                  <a:lnTo>
                    <a:pt x="190195" y="505942"/>
                  </a:lnTo>
                  <a:lnTo>
                    <a:pt x="190322" y="505942"/>
                  </a:lnTo>
                  <a:lnTo>
                    <a:pt x="190512" y="504672"/>
                  </a:lnTo>
                  <a:lnTo>
                    <a:pt x="190512" y="505942"/>
                  </a:lnTo>
                  <a:lnTo>
                    <a:pt x="190804" y="505942"/>
                  </a:lnTo>
                  <a:lnTo>
                    <a:pt x="190804" y="343509"/>
                  </a:lnTo>
                  <a:lnTo>
                    <a:pt x="185940" y="338302"/>
                  </a:lnTo>
                  <a:lnTo>
                    <a:pt x="182333" y="333222"/>
                  </a:lnTo>
                  <a:lnTo>
                    <a:pt x="181533" y="326872"/>
                  </a:lnTo>
                  <a:lnTo>
                    <a:pt x="181241" y="324332"/>
                  </a:lnTo>
                  <a:lnTo>
                    <a:pt x="183108" y="323062"/>
                  </a:lnTo>
                  <a:lnTo>
                    <a:pt x="186397" y="323062"/>
                  </a:lnTo>
                  <a:lnTo>
                    <a:pt x="188175" y="329412"/>
                  </a:lnTo>
                  <a:lnTo>
                    <a:pt x="194259" y="347192"/>
                  </a:lnTo>
                  <a:lnTo>
                    <a:pt x="194259" y="122326"/>
                  </a:lnTo>
                  <a:lnTo>
                    <a:pt x="190919" y="121132"/>
                  </a:lnTo>
                  <a:lnTo>
                    <a:pt x="188988" y="119291"/>
                  </a:lnTo>
                  <a:lnTo>
                    <a:pt x="188988" y="165582"/>
                  </a:lnTo>
                  <a:lnTo>
                    <a:pt x="188836" y="166852"/>
                  </a:lnTo>
                  <a:lnTo>
                    <a:pt x="187515" y="166852"/>
                  </a:lnTo>
                  <a:lnTo>
                    <a:pt x="187553" y="165582"/>
                  </a:lnTo>
                  <a:lnTo>
                    <a:pt x="187756" y="164312"/>
                  </a:lnTo>
                  <a:lnTo>
                    <a:pt x="188887" y="164312"/>
                  </a:lnTo>
                  <a:lnTo>
                    <a:pt x="188988" y="165582"/>
                  </a:lnTo>
                  <a:lnTo>
                    <a:pt x="188988" y="119291"/>
                  </a:lnTo>
                  <a:lnTo>
                    <a:pt x="186931" y="117322"/>
                  </a:lnTo>
                  <a:lnTo>
                    <a:pt x="186537" y="117106"/>
                  </a:lnTo>
                  <a:lnTo>
                    <a:pt x="186537" y="222732"/>
                  </a:lnTo>
                  <a:lnTo>
                    <a:pt x="185229" y="225272"/>
                  </a:lnTo>
                  <a:lnTo>
                    <a:pt x="183883" y="227812"/>
                  </a:lnTo>
                  <a:lnTo>
                    <a:pt x="182930" y="226542"/>
                  </a:lnTo>
                  <a:lnTo>
                    <a:pt x="181965" y="225272"/>
                  </a:lnTo>
                  <a:lnTo>
                    <a:pt x="180543" y="224078"/>
                  </a:lnTo>
                  <a:lnTo>
                    <a:pt x="180543" y="489432"/>
                  </a:lnTo>
                  <a:lnTo>
                    <a:pt x="179971" y="491972"/>
                  </a:lnTo>
                  <a:lnTo>
                    <a:pt x="170103" y="493242"/>
                  </a:lnTo>
                  <a:lnTo>
                    <a:pt x="169989" y="497052"/>
                  </a:lnTo>
                  <a:lnTo>
                    <a:pt x="169583" y="499592"/>
                  </a:lnTo>
                  <a:lnTo>
                    <a:pt x="167919" y="502132"/>
                  </a:lnTo>
                  <a:lnTo>
                    <a:pt x="166344" y="501815"/>
                  </a:lnTo>
                  <a:lnTo>
                    <a:pt x="166344" y="508482"/>
                  </a:lnTo>
                  <a:lnTo>
                    <a:pt x="165950" y="509752"/>
                  </a:lnTo>
                  <a:lnTo>
                    <a:pt x="165277" y="509752"/>
                  </a:lnTo>
                  <a:lnTo>
                    <a:pt x="165036" y="508482"/>
                  </a:lnTo>
                  <a:lnTo>
                    <a:pt x="164769" y="508482"/>
                  </a:lnTo>
                  <a:lnTo>
                    <a:pt x="165595" y="507212"/>
                  </a:lnTo>
                  <a:lnTo>
                    <a:pt x="165950" y="508482"/>
                  </a:lnTo>
                  <a:lnTo>
                    <a:pt x="166344" y="508482"/>
                  </a:lnTo>
                  <a:lnTo>
                    <a:pt x="166344" y="501815"/>
                  </a:lnTo>
                  <a:lnTo>
                    <a:pt x="163080" y="501129"/>
                  </a:lnTo>
                  <a:lnTo>
                    <a:pt x="163080" y="519912"/>
                  </a:lnTo>
                  <a:lnTo>
                    <a:pt x="162928" y="521182"/>
                  </a:lnTo>
                  <a:lnTo>
                    <a:pt x="161823" y="521182"/>
                  </a:lnTo>
                  <a:lnTo>
                    <a:pt x="161823" y="533882"/>
                  </a:lnTo>
                  <a:lnTo>
                    <a:pt x="161315" y="533882"/>
                  </a:lnTo>
                  <a:lnTo>
                    <a:pt x="161023" y="534416"/>
                  </a:lnTo>
                  <a:lnTo>
                    <a:pt x="161023" y="711682"/>
                  </a:lnTo>
                  <a:lnTo>
                    <a:pt x="159550" y="712952"/>
                  </a:lnTo>
                  <a:lnTo>
                    <a:pt x="158305" y="712952"/>
                  </a:lnTo>
                  <a:lnTo>
                    <a:pt x="157518" y="711682"/>
                  </a:lnTo>
                  <a:lnTo>
                    <a:pt x="157683" y="709142"/>
                  </a:lnTo>
                  <a:lnTo>
                    <a:pt x="158648" y="709142"/>
                  </a:lnTo>
                  <a:lnTo>
                    <a:pt x="159232" y="707872"/>
                  </a:lnTo>
                  <a:lnTo>
                    <a:pt x="159854" y="709142"/>
                  </a:lnTo>
                  <a:lnTo>
                    <a:pt x="160832" y="710412"/>
                  </a:lnTo>
                  <a:lnTo>
                    <a:pt x="160921" y="711682"/>
                  </a:lnTo>
                  <a:lnTo>
                    <a:pt x="161023" y="534416"/>
                  </a:lnTo>
                  <a:lnTo>
                    <a:pt x="160604" y="535152"/>
                  </a:lnTo>
                  <a:lnTo>
                    <a:pt x="158915" y="535152"/>
                  </a:lnTo>
                  <a:lnTo>
                    <a:pt x="159473" y="533882"/>
                  </a:lnTo>
                  <a:lnTo>
                    <a:pt x="160782" y="532612"/>
                  </a:lnTo>
                  <a:lnTo>
                    <a:pt x="161163" y="532612"/>
                  </a:lnTo>
                  <a:lnTo>
                    <a:pt x="161823" y="533882"/>
                  </a:lnTo>
                  <a:lnTo>
                    <a:pt x="161823" y="521182"/>
                  </a:lnTo>
                  <a:lnTo>
                    <a:pt x="161505" y="521182"/>
                  </a:lnTo>
                  <a:lnTo>
                    <a:pt x="160947" y="519912"/>
                  </a:lnTo>
                  <a:lnTo>
                    <a:pt x="161531" y="519912"/>
                  </a:lnTo>
                  <a:lnTo>
                    <a:pt x="162737" y="518642"/>
                  </a:lnTo>
                  <a:lnTo>
                    <a:pt x="162839" y="519912"/>
                  </a:lnTo>
                  <a:lnTo>
                    <a:pt x="163080" y="519912"/>
                  </a:lnTo>
                  <a:lnTo>
                    <a:pt x="163080" y="501129"/>
                  </a:lnTo>
                  <a:lnTo>
                    <a:pt x="161798" y="500862"/>
                  </a:lnTo>
                  <a:lnTo>
                    <a:pt x="158813" y="495782"/>
                  </a:lnTo>
                  <a:lnTo>
                    <a:pt x="154609" y="490702"/>
                  </a:lnTo>
                  <a:lnTo>
                    <a:pt x="160921" y="491972"/>
                  </a:lnTo>
                  <a:lnTo>
                    <a:pt x="165455" y="493242"/>
                  </a:lnTo>
                  <a:lnTo>
                    <a:pt x="170103" y="493242"/>
                  </a:lnTo>
                  <a:lnTo>
                    <a:pt x="171259" y="491972"/>
                  </a:lnTo>
                  <a:lnTo>
                    <a:pt x="173266" y="490702"/>
                  </a:lnTo>
                  <a:lnTo>
                    <a:pt x="173837" y="485622"/>
                  </a:lnTo>
                  <a:lnTo>
                    <a:pt x="173393" y="484352"/>
                  </a:lnTo>
                  <a:lnTo>
                    <a:pt x="172948" y="483082"/>
                  </a:lnTo>
                  <a:lnTo>
                    <a:pt x="172275" y="479272"/>
                  </a:lnTo>
                  <a:lnTo>
                    <a:pt x="180543" y="489432"/>
                  </a:lnTo>
                  <a:lnTo>
                    <a:pt x="180543" y="224078"/>
                  </a:lnTo>
                  <a:lnTo>
                    <a:pt x="179527" y="220192"/>
                  </a:lnTo>
                  <a:lnTo>
                    <a:pt x="179209" y="218922"/>
                  </a:lnTo>
                  <a:lnTo>
                    <a:pt x="181902" y="216382"/>
                  </a:lnTo>
                  <a:lnTo>
                    <a:pt x="183032" y="216382"/>
                  </a:lnTo>
                  <a:lnTo>
                    <a:pt x="184556" y="217652"/>
                  </a:lnTo>
                  <a:lnTo>
                    <a:pt x="185724" y="220192"/>
                  </a:lnTo>
                  <a:lnTo>
                    <a:pt x="186270" y="222732"/>
                  </a:lnTo>
                  <a:lnTo>
                    <a:pt x="186537" y="222732"/>
                  </a:lnTo>
                  <a:lnTo>
                    <a:pt x="186537" y="117106"/>
                  </a:lnTo>
                  <a:lnTo>
                    <a:pt x="184556" y="115963"/>
                  </a:lnTo>
                  <a:lnTo>
                    <a:pt x="184556" y="177012"/>
                  </a:lnTo>
                  <a:lnTo>
                    <a:pt x="183273" y="179552"/>
                  </a:lnTo>
                  <a:lnTo>
                    <a:pt x="181876" y="182092"/>
                  </a:lnTo>
                  <a:lnTo>
                    <a:pt x="178650" y="180822"/>
                  </a:lnTo>
                  <a:lnTo>
                    <a:pt x="177012" y="178282"/>
                  </a:lnTo>
                  <a:lnTo>
                    <a:pt x="179019" y="174472"/>
                  </a:lnTo>
                  <a:lnTo>
                    <a:pt x="181559" y="174472"/>
                  </a:lnTo>
                  <a:lnTo>
                    <a:pt x="184556" y="177012"/>
                  </a:lnTo>
                  <a:lnTo>
                    <a:pt x="184556" y="115963"/>
                  </a:lnTo>
                  <a:lnTo>
                    <a:pt x="180327" y="113512"/>
                  </a:lnTo>
                  <a:lnTo>
                    <a:pt x="188722" y="113512"/>
                  </a:lnTo>
                  <a:lnTo>
                    <a:pt x="202361" y="114782"/>
                  </a:lnTo>
                  <a:lnTo>
                    <a:pt x="202361" y="107721"/>
                  </a:lnTo>
                  <a:lnTo>
                    <a:pt x="201129" y="103352"/>
                  </a:lnTo>
                  <a:lnTo>
                    <a:pt x="199898" y="95732"/>
                  </a:lnTo>
                  <a:lnTo>
                    <a:pt x="199021" y="92684"/>
                  </a:lnTo>
                  <a:lnTo>
                    <a:pt x="199021" y="107162"/>
                  </a:lnTo>
                  <a:lnTo>
                    <a:pt x="198221" y="108432"/>
                  </a:lnTo>
                  <a:lnTo>
                    <a:pt x="196608" y="108432"/>
                  </a:lnTo>
                  <a:lnTo>
                    <a:pt x="195059" y="107162"/>
                  </a:lnTo>
                  <a:lnTo>
                    <a:pt x="193611" y="105892"/>
                  </a:lnTo>
                  <a:lnTo>
                    <a:pt x="194424" y="104622"/>
                  </a:lnTo>
                  <a:lnTo>
                    <a:pt x="194894" y="103352"/>
                  </a:lnTo>
                  <a:lnTo>
                    <a:pt x="196265" y="104622"/>
                  </a:lnTo>
                  <a:lnTo>
                    <a:pt x="197764" y="104622"/>
                  </a:lnTo>
                  <a:lnTo>
                    <a:pt x="199021" y="107162"/>
                  </a:lnTo>
                  <a:lnTo>
                    <a:pt x="199021" y="92684"/>
                  </a:lnTo>
                  <a:lnTo>
                    <a:pt x="197345" y="86842"/>
                  </a:lnTo>
                  <a:lnTo>
                    <a:pt x="192468" y="80492"/>
                  </a:lnTo>
                  <a:lnTo>
                    <a:pt x="186029" y="76682"/>
                  </a:lnTo>
                  <a:lnTo>
                    <a:pt x="178777" y="71602"/>
                  </a:lnTo>
                  <a:lnTo>
                    <a:pt x="160870" y="91922"/>
                  </a:lnTo>
                  <a:lnTo>
                    <a:pt x="161912" y="98272"/>
                  </a:lnTo>
                  <a:lnTo>
                    <a:pt x="165036" y="104622"/>
                  </a:lnTo>
                  <a:lnTo>
                    <a:pt x="166776" y="108432"/>
                  </a:lnTo>
                  <a:lnTo>
                    <a:pt x="168008" y="110972"/>
                  </a:lnTo>
                  <a:lnTo>
                    <a:pt x="170256" y="113512"/>
                  </a:lnTo>
                  <a:lnTo>
                    <a:pt x="173431" y="117322"/>
                  </a:lnTo>
                  <a:lnTo>
                    <a:pt x="174396" y="119862"/>
                  </a:lnTo>
                  <a:lnTo>
                    <a:pt x="173304" y="124675"/>
                  </a:lnTo>
                  <a:lnTo>
                    <a:pt x="173304" y="466572"/>
                  </a:lnTo>
                  <a:lnTo>
                    <a:pt x="172796" y="469112"/>
                  </a:lnTo>
                  <a:lnTo>
                    <a:pt x="172389" y="471652"/>
                  </a:lnTo>
                  <a:lnTo>
                    <a:pt x="169443" y="472922"/>
                  </a:lnTo>
                  <a:lnTo>
                    <a:pt x="166662" y="472922"/>
                  </a:lnTo>
                  <a:lnTo>
                    <a:pt x="167233" y="467842"/>
                  </a:lnTo>
                  <a:lnTo>
                    <a:pt x="168732" y="466572"/>
                  </a:lnTo>
                  <a:lnTo>
                    <a:pt x="173304" y="466572"/>
                  </a:lnTo>
                  <a:lnTo>
                    <a:pt x="173304" y="124675"/>
                  </a:lnTo>
                  <a:lnTo>
                    <a:pt x="173240" y="124942"/>
                  </a:lnTo>
                  <a:lnTo>
                    <a:pt x="172123" y="127482"/>
                  </a:lnTo>
                  <a:lnTo>
                    <a:pt x="171831" y="128028"/>
                  </a:lnTo>
                  <a:lnTo>
                    <a:pt x="171831" y="159232"/>
                  </a:lnTo>
                  <a:lnTo>
                    <a:pt x="171767" y="160502"/>
                  </a:lnTo>
                  <a:lnTo>
                    <a:pt x="170573" y="160502"/>
                  </a:lnTo>
                  <a:lnTo>
                    <a:pt x="170091" y="159232"/>
                  </a:lnTo>
                  <a:lnTo>
                    <a:pt x="171831" y="159232"/>
                  </a:lnTo>
                  <a:lnTo>
                    <a:pt x="171831" y="128028"/>
                  </a:lnTo>
                  <a:lnTo>
                    <a:pt x="170040" y="131292"/>
                  </a:lnTo>
                  <a:lnTo>
                    <a:pt x="164287" y="131292"/>
                  </a:lnTo>
                  <a:lnTo>
                    <a:pt x="161442" y="118592"/>
                  </a:lnTo>
                  <a:lnTo>
                    <a:pt x="161163" y="117322"/>
                  </a:lnTo>
                  <a:lnTo>
                    <a:pt x="160896" y="116217"/>
                  </a:lnTo>
                  <a:lnTo>
                    <a:pt x="160896" y="479272"/>
                  </a:lnTo>
                  <a:lnTo>
                    <a:pt x="160489" y="480542"/>
                  </a:lnTo>
                  <a:lnTo>
                    <a:pt x="160362" y="481812"/>
                  </a:lnTo>
                  <a:lnTo>
                    <a:pt x="159689" y="481812"/>
                  </a:lnTo>
                  <a:lnTo>
                    <a:pt x="158432" y="483082"/>
                  </a:lnTo>
                  <a:lnTo>
                    <a:pt x="156806" y="483082"/>
                  </a:lnTo>
                  <a:lnTo>
                    <a:pt x="151853" y="484352"/>
                  </a:lnTo>
                  <a:lnTo>
                    <a:pt x="155194" y="480542"/>
                  </a:lnTo>
                  <a:lnTo>
                    <a:pt x="156083" y="479272"/>
                  </a:lnTo>
                  <a:lnTo>
                    <a:pt x="158267" y="478002"/>
                  </a:lnTo>
                  <a:lnTo>
                    <a:pt x="159689" y="479272"/>
                  </a:lnTo>
                  <a:lnTo>
                    <a:pt x="160896" y="479272"/>
                  </a:lnTo>
                  <a:lnTo>
                    <a:pt x="160896" y="116217"/>
                  </a:lnTo>
                  <a:lnTo>
                    <a:pt x="160553" y="114782"/>
                  </a:lnTo>
                  <a:lnTo>
                    <a:pt x="159639" y="110972"/>
                  </a:lnTo>
                  <a:lnTo>
                    <a:pt x="159156" y="108432"/>
                  </a:lnTo>
                  <a:lnTo>
                    <a:pt x="152438" y="84112"/>
                  </a:lnTo>
                  <a:lnTo>
                    <a:pt x="152438" y="436092"/>
                  </a:lnTo>
                  <a:lnTo>
                    <a:pt x="148513" y="442442"/>
                  </a:lnTo>
                  <a:lnTo>
                    <a:pt x="145300" y="445274"/>
                  </a:lnTo>
                  <a:lnTo>
                    <a:pt x="145300" y="765022"/>
                  </a:lnTo>
                  <a:lnTo>
                    <a:pt x="144589" y="765022"/>
                  </a:lnTo>
                  <a:lnTo>
                    <a:pt x="144564" y="763752"/>
                  </a:lnTo>
                  <a:lnTo>
                    <a:pt x="145008" y="763752"/>
                  </a:lnTo>
                  <a:lnTo>
                    <a:pt x="145199" y="762482"/>
                  </a:lnTo>
                  <a:lnTo>
                    <a:pt x="145300" y="765022"/>
                  </a:lnTo>
                  <a:lnTo>
                    <a:pt x="145300" y="445274"/>
                  </a:lnTo>
                  <a:lnTo>
                    <a:pt x="144348" y="446112"/>
                  </a:lnTo>
                  <a:lnTo>
                    <a:pt x="144348" y="466572"/>
                  </a:lnTo>
                  <a:lnTo>
                    <a:pt x="143992" y="467842"/>
                  </a:lnTo>
                  <a:lnTo>
                    <a:pt x="143116" y="469036"/>
                  </a:lnTo>
                  <a:lnTo>
                    <a:pt x="143116" y="475462"/>
                  </a:lnTo>
                  <a:lnTo>
                    <a:pt x="141160" y="475462"/>
                  </a:lnTo>
                  <a:lnTo>
                    <a:pt x="141135" y="850112"/>
                  </a:lnTo>
                  <a:lnTo>
                    <a:pt x="140068" y="851382"/>
                  </a:lnTo>
                  <a:lnTo>
                    <a:pt x="139052" y="852652"/>
                  </a:lnTo>
                  <a:lnTo>
                    <a:pt x="137744" y="853922"/>
                  </a:lnTo>
                  <a:lnTo>
                    <a:pt x="136906" y="853922"/>
                  </a:lnTo>
                  <a:lnTo>
                    <a:pt x="135572" y="852652"/>
                  </a:lnTo>
                  <a:lnTo>
                    <a:pt x="134429" y="851382"/>
                  </a:lnTo>
                  <a:lnTo>
                    <a:pt x="135496" y="850112"/>
                  </a:lnTo>
                  <a:lnTo>
                    <a:pt x="136512" y="848842"/>
                  </a:lnTo>
                  <a:lnTo>
                    <a:pt x="137960" y="847572"/>
                  </a:lnTo>
                  <a:lnTo>
                    <a:pt x="139179" y="848842"/>
                  </a:lnTo>
                  <a:lnTo>
                    <a:pt x="141135" y="850112"/>
                  </a:lnTo>
                  <a:lnTo>
                    <a:pt x="141135" y="475437"/>
                  </a:lnTo>
                  <a:lnTo>
                    <a:pt x="140677" y="474814"/>
                  </a:lnTo>
                  <a:lnTo>
                    <a:pt x="140677" y="516102"/>
                  </a:lnTo>
                  <a:lnTo>
                    <a:pt x="139992" y="517372"/>
                  </a:lnTo>
                  <a:lnTo>
                    <a:pt x="139420" y="516102"/>
                  </a:lnTo>
                  <a:lnTo>
                    <a:pt x="138811" y="516102"/>
                  </a:lnTo>
                  <a:lnTo>
                    <a:pt x="138404" y="514832"/>
                  </a:lnTo>
                  <a:lnTo>
                    <a:pt x="138836" y="514832"/>
                  </a:lnTo>
                  <a:lnTo>
                    <a:pt x="139128" y="513562"/>
                  </a:lnTo>
                  <a:lnTo>
                    <a:pt x="140169" y="514832"/>
                  </a:lnTo>
                  <a:lnTo>
                    <a:pt x="140677" y="516102"/>
                  </a:lnTo>
                  <a:lnTo>
                    <a:pt x="140677" y="474814"/>
                  </a:lnTo>
                  <a:lnTo>
                    <a:pt x="140220" y="474192"/>
                  </a:lnTo>
                  <a:lnTo>
                    <a:pt x="140500" y="474192"/>
                  </a:lnTo>
                  <a:lnTo>
                    <a:pt x="140995" y="472922"/>
                  </a:lnTo>
                  <a:lnTo>
                    <a:pt x="142100" y="471652"/>
                  </a:lnTo>
                  <a:lnTo>
                    <a:pt x="142532" y="471030"/>
                  </a:lnTo>
                  <a:lnTo>
                    <a:pt x="142659" y="471652"/>
                  </a:lnTo>
                  <a:lnTo>
                    <a:pt x="143090" y="472922"/>
                  </a:lnTo>
                  <a:lnTo>
                    <a:pt x="143116" y="475462"/>
                  </a:lnTo>
                  <a:lnTo>
                    <a:pt x="143116" y="469036"/>
                  </a:lnTo>
                  <a:lnTo>
                    <a:pt x="142760" y="469684"/>
                  </a:lnTo>
                  <a:lnTo>
                    <a:pt x="142582" y="469112"/>
                  </a:lnTo>
                  <a:lnTo>
                    <a:pt x="142100" y="467842"/>
                  </a:lnTo>
                  <a:lnTo>
                    <a:pt x="141909" y="466572"/>
                  </a:lnTo>
                  <a:lnTo>
                    <a:pt x="142176" y="466572"/>
                  </a:lnTo>
                  <a:lnTo>
                    <a:pt x="142392" y="465302"/>
                  </a:lnTo>
                  <a:lnTo>
                    <a:pt x="143027" y="466572"/>
                  </a:lnTo>
                  <a:lnTo>
                    <a:pt x="144348" y="466572"/>
                  </a:lnTo>
                  <a:lnTo>
                    <a:pt x="144348" y="446112"/>
                  </a:lnTo>
                  <a:lnTo>
                    <a:pt x="142735" y="447522"/>
                  </a:lnTo>
                  <a:lnTo>
                    <a:pt x="136855" y="448792"/>
                  </a:lnTo>
                  <a:lnTo>
                    <a:pt x="137337" y="453872"/>
                  </a:lnTo>
                  <a:lnTo>
                    <a:pt x="134632" y="457682"/>
                  </a:lnTo>
                  <a:lnTo>
                    <a:pt x="129159" y="457682"/>
                  </a:lnTo>
                  <a:lnTo>
                    <a:pt x="129159" y="471652"/>
                  </a:lnTo>
                  <a:lnTo>
                    <a:pt x="128041" y="472922"/>
                  </a:lnTo>
                  <a:lnTo>
                    <a:pt x="127444" y="474192"/>
                  </a:lnTo>
                  <a:lnTo>
                    <a:pt x="126834" y="472922"/>
                  </a:lnTo>
                  <a:lnTo>
                    <a:pt x="126682" y="472643"/>
                  </a:lnTo>
                  <a:lnTo>
                    <a:pt x="126682" y="481901"/>
                  </a:lnTo>
                  <a:lnTo>
                    <a:pt x="124269" y="484352"/>
                  </a:lnTo>
                  <a:lnTo>
                    <a:pt x="123139" y="484352"/>
                  </a:lnTo>
                  <a:lnTo>
                    <a:pt x="123139" y="668502"/>
                  </a:lnTo>
                  <a:lnTo>
                    <a:pt x="122415" y="668502"/>
                  </a:lnTo>
                  <a:lnTo>
                    <a:pt x="122047" y="669772"/>
                  </a:lnTo>
                  <a:lnTo>
                    <a:pt x="121488" y="668502"/>
                  </a:lnTo>
                  <a:lnTo>
                    <a:pt x="121272" y="667232"/>
                  </a:lnTo>
                  <a:lnTo>
                    <a:pt x="122631" y="667232"/>
                  </a:lnTo>
                  <a:lnTo>
                    <a:pt x="123139" y="668502"/>
                  </a:lnTo>
                  <a:lnTo>
                    <a:pt x="123139" y="484352"/>
                  </a:lnTo>
                  <a:lnTo>
                    <a:pt x="122047" y="484352"/>
                  </a:lnTo>
                  <a:lnTo>
                    <a:pt x="120992" y="483082"/>
                  </a:lnTo>
                  <a:lnTo>
                    <a:pt x="120015" y="481901"/>
                  </a:lnTo>
                  <a:lnTo>
                    <a:pt x="122707" y="481812"/>
                  </a:lnTo>
                  <a:lnTo>
                    <a:pt x="124663" y="480542"/>
                  </a:lnTo>
                  <a:lnTo>
                    <a:pt x="126644" y="480542"/>
                  </a:lnTo>
                  <a:lnTo>
                    <a:pt x="126619" y="481812"/>
                  </a:lnTo>
                  <a:lnTo>
                    <a:pt x="126682" y="472643"/>
                  </a:lnTo>
                  <a:lnTo>
                    <a:pt x="126161" y="471652"/>
                  </a:lnTo>
                  <a:lnTo>
                    <a:pt x="125679" y="471652"/>
                  </a:lnTo>
                  <a:lnTo>
                    <a:pt x="126326" y="470382"/>
                  </a:lnTo>
                  <a:lnTo>
                    <a:pt x="128333" y="470382"/>
                  </a:lnTo>
                  <a:lnTo>
                    <a:pt x="129159" y="471652"/>
                  </a:lnTo>
                  <a:lnTo>
                    <a:pt x="129159" y="457682"/>
                  </a:lnTo>
                  <a:lnTo>
                    <a:pt x="125069" y="457682"/>
                  </a:lnTo>
                  <a:lnTo>
                    <a:pt x="128778" y="453872"/>
                  </a:lnTo>
                  <a:lnTo>
                    <a:pt x="132600" y="451332"/>
                  </a:lnTo>
                  <a:lnTo>
                    <a:pt x="134581" y="448792"/>
                  </a:lnTo>
                  <a:lnTo>
                    <a:pt x="137477" y="443712"/>
                  </a:lnTo>
                  <a:lnTo>
                    <a:pt x="139903" y="446252"/>
                  </a:lnTo>
                  <a:lnTo>
                    <a:pt x="142735" y="447522"/>
                  </a:lnTo>
                  <a:lnTo>
                    <a:pt x="129273" y="423392"/>
                  </a:lnTo>
                  <a:lnTo>
                    <a:pt x="127914" y="422122"/>
                  </a:lnTo>
                  <a:lnTo>
                    <a:pt x="126555" y="420852"/>
                  </a:lnTo>
                  <a:lnTo>
                    <a:pt x="126326" y="420624"/>
                  </a:lnTo>
                  <a:lnTo>
                    <a:pt x="133070" y="419582"/>
                  </a:lnTo>
                  <a:lnTo>
                    <a:pt x="138455" y="419582"/>
                  </a:lnTo>
                  <a:lnTo>
                    <a:pt x="143459" y="422122"/>
                  </a:lnTo>
                  <a:lnTo>
                    <a:pt x="150444" y="427202"/>
                  </a:lnTo>
                  <a:lnTo>
                    <a:pt x="152438" y="436092"/>
                  </a:lnTo>
                  <a:lnTo>
                    <a:pt x="152438" y="84112"/>
                  </a:lnTo>
                  <a:lnTo>
                    <a:pt x="151942" y="83032"/>
                  </a:lnTo>
                  <a:lnTo>
                    <a:pt x="149606" y="77952"/>
                  </a:lnTo>
                  <a:lnTo>
                    <a:pt x="143116" y="74498"/>
                  </a:lnTo>
                  <a:lnTo>
                    <a:pt x="143116" y="269722"/>
                  </a:lnTo>
                  <a:lnTo>
                    <a:pt x="142709" y="269722"/>
                  </a:lnTo>
                  <a:lnTo>
                    <a:pt x="142468" y="270992"/>
                  </a:lnTo>
                  <a:lnTo>
                    <a:pt x="141592" y="269722"/>
                  </a:lnTo>
                  <a:lnTo>
                    <a:pt x="141782" y="268452"/>
                  </a:lnTo>
                  <a:lnTo>
                    <a:pt x="143027" y="268452"/>
                  </a:lnTo>
                  <a:lnTo>
                    <a:pt x="143116" y="269722"/>
                  </a:lnTo>
                  <a:lnTo>
                    <a:pt x="143116" y="74498"/>
                  </a:lnTo>
                  <a:lnTo>
                    <a:pt x="142468" y="74142"/>
                  </a:lnTo>
                  <a:lnTo>
                    <a:pt x="142316" y="74549"/>
                  </a:lnTo>
                  <a:lnTo>
                    <a:pt x="142316" y="117322"/>
                  </a:lnTo>
                  <a:lnTo>
                    <a:pt x="142290" y="118592"/>
                  </a:lnTo>
                  <a:lnTo>
                    <a:pt x="140576" y="118592"/>
                  </a:lnTo>
                  <a:lnTo>
                    <a:pt x="140995" y="117322"/>
                  </a:lnTo>
                  <a:lnTo>
                    <a:pt x="142316" y="117322"/>
                  </a:lnTo>
                  <a:lnTo>
                    <a:pt x="142316" y="74549"/>
                  </a:lnTo>
                  <a:lnTo>
                    <a:pt x="139052" y="83032"/>
                  </a:lnTo>
                  <a:lnTo>
                    <a:pt x="137477" y="82727"/>
                  </a:lnTo>
                  <a:lnTo>
                    <a:pt x="137477" y="260832"/>
                  </a:lnTo>
                  <a:lnTo>
                    <a:pt x="135521" y="259562"/>
                  </a:lnTo>
                  <a:lnTo>
                    <a:pt x="129616" y="255752"/>
                  </a:lnTo>
                  <a:lnTo>
                    <a:pt x="126479" y="249402"/>
                  </a:lnTo>
                  <a:lnTo>
                    <a:pt x="126403" y="249212"/>
                  </a:lnTo>
                  <a:lnTo>
                    <a:pt x="126403" y="396722"/>
                  </a:lnTo>
                  <a:lnTo>
                    <a:pt x="124955" y="396722"/>
                  </a:lnTo>
                  <a:lnTo>
                    <a:pt x="124447" y="397281"/>
                  </a:lnTo>
                  <a:lnTo>
                    <a:pt x="124447" y="420560"/>
                  </a:lnTo>
                  <a:lnTo>
                    <a:pt x="124218" y="420852"/>
                  </a:lnTo>
                  <a:lnTo>
                    <a:pt x="123113" y="422122"/>
                  </a:lnTo>
                  <a:lnTo>
                    <a:pt x="121437" y="421614"/>
                  </a:lnTo>
                  <a:lnTo>
                    <a:pt x="121437" y="471652"/>
                  </a:lnTo>
                  <a:lnTo>
                    <a:pt x="120040" y="480542"/>
                  </a:lnTo>
                  <a:lnTo>
                    <a:pt x="119938" y="481812"/>
                  </a:lnTo>
                  <a:lnTo>
                    <a:pt x="114719" y="478002"/>
                  </a:lnTo>
                  <a:lnTo>
                    <a:pt x="116192" y="471652"/>
                  </a:lnTo>
                  <a:lnTo>
                    <a:pt x="114046" y="464032"/>
                  </a:lnTo>
                  <a:lnTo>
                    <a:pt x="120916" y="470382"/>
                  </a:lnTo>
                  <a:lnTo>
                    <a:pt x="121437" y="471652"/>
                  </a:lnTo>
                  <a:lnTo>
                    <a:pt x="121437" y="421614"/>
                  </a:lnTo>
                  <a:lnTo>
                    <a:pt x="118973" y="420852"/>
                  </a:lnTo>
                  <a:lnTo>
                    <a:pt x="114833" y="419582"/>
                  </a:lnTo>
                  <a:lnTo>
                    <a:pt x="112179" y="419138"/>
                  </a:lnTo>
                  <a:lnTo>
                    <a:pt x="112179" y="428472"/>
                  </a:lnTo>
                  <a:lnTo>
                    <a:pt x="109778" y="432244"/>
                  </a:lnTo>
                  <a:lnTo>
                    <a:pt x="109778" y="631672"/>
                  </a:lnTo>
                  <a:lnTo>
                    <a:pt x="109156" y="639292"/>
                  </a:lnTo>
                  <a:lnTo>
                    <a:pt x="107289" y="638022"/>
                  </a:lnTo>
                  <a:lnTo>
                    <a:pt x="105714" y="638022"/>
                  </a:lnTo>
                  <a:lnTo>
                    <a:pt x="105841" y="635482"/>
                  </a:lnTo>
                  <a:lnTo>
                    <a:pt x="106273" y="632942"/>
                  </a:lnTo>
                  <a:lnTo>
                    <a:pt x="106997" y="631672"/>
                  </a:lnTo>
                  <a:lnTo>
                    <a:pt x="109778" y="631672"/>
                  </a:lnTo>
                  <a:lnTo>
                    <a:pt x="109778" y="432244"/>
                  </a:lnTo>
                  <a:lnTo>
                    <a:pt x="107657" y="435559"/>
                  </a:lnTo>
                  <a:lnTo>
                    <a:pt x="107657" y="512292"/>
                  </a:lnTo>
                  <a:lnTo>
                    <a:pt x="107289" y="513562"/>
                  </a:lnTo>
                  <a:lnTo>
                    <a:pt x="107289" y="514832"/>
                  </a:lnTo>
                  <a:lnTo>
                    <a:pt x="104965" y="514832"/>
                  </a:lnTo>
                  <a:lnTo>
                    <a:pt x="104432" y="513562"/>
                  </a:lnTo>
                  <a:lnTo>
                    <a:pt x="103974" y="513562"/>
                  </a:lnTo>
                  <a:lnTo>
                    <a:pt x="104394" y="512292"/>
                  </a:lnTo>
                  <a:lnTo>
                    <a:pt x="104394" y="511022"/>
                  </a:lnTo>
                  <a:lnTo>
                    <a:pt x="106565" y="511022"/>
                  </a:lnTo>
                  <a:lnTo>
                    <a:pt x="107213" y="512292"/>
                  </a:lnTo>
                  <a:lnTo>
                    <a:pt x="107657" y="512292"/>
                  </a:lnTo>
                  <a:lnTo>
                    <a:pt x="107657" y="435559"/>
                  </a:lnTo>
                  <a:lnTo>
                    <a:pt x="99402" y="448487"/>
                  </a:lnTo>
                  <a:lnTo>
                    <a:pt x="99402" y="678662"/>
                  </a:lnTo>
                  <a:lnTo>
                    <a:pt x="98996" y="679932"/>
                  </a:lnTo>
                  <a:lnTo>
                    <a:pt x="98488" y="679932"/>
                  </a:lnTo>
                  <a:lnTo>
                    <a:pt x="97955" y="678662"/>
                  </a:lnTo>
                  <a:lnTo>
                    <a:pt x="97802" y="678662"/>
                  </a:lnTo>
                  <a:lnTo>
                    <a:pt x="98221" y="677392"/>
                  </a:lnTo>
                  <a:lnTo>
                    <a:pt x="98729" y="677392"/>
                  </a:lnTo>
                  <a:lnTo>
                    <a:pt x="99314" y="678662"/>
                  </a:lnTo>
                  <a:lnTo>
                    <a:pt x="99402" y="448487"/>
                  </a:lnTo>
                  <a:lnTo>
                    <a:pt x="96774" y="452602"/>
                  </a:lnTo>
                  <a:lnTo>
                    <a:pt x="96634" y="451332"/>
                  </a:lnTo>
                  <a:lnTo>
                    <a:pt x="95923" y="444982"/>
                  </a:lnTo>
                  <a:lnTo>
                    <a:pt x="95021" y="436092"/>
                  </a:lnTo>
                  <a:lnTo>
                    <a:pt x="99910" y="433552"/>
                  </a:lnTo>
                  <a:lnTo>
                    <a:pt x="101828" y="423392"/>
                  </a:lnTo>
                  <a:lnTo>
                    <a:pt x="112179" y="428472"/>
                  </a:lnTo>
                  <a:lnTo>
                    <a:pt x="112179" y="419138"/>
                  </a:lnTo>
                  <a:lnTo>
                    <a:pt x="107442" y="418312"/>
                  </a:lnTo>
                  <a:lnTo>
                    <a:pt x="105079" y="417042"/>
                  </a:lnTo>
                  <a:lnTo>
                    <a:pt x="100368" y="414502"/>
                  </a:lnTo>
                  <a:lnTo>
                    <a:pt x="93840" y="410692"/>
                  </a:lnTo>
                  <a:lnTo>
                    <a:pt x="93497" y="410692"/>
                  </a:lnTo>
                  <a:lnTo>
                    <a:pt x="87909" y="410692"/>
                  </a:lnTo>
                  <a:lnTo>
                    <a:pt x="87630" y="410565"/>
                  </a:lnTo>
                  <a:lnTo>
                    <a:pt x="87630" y="819632"/>
                  </a:lnTo>
                  <a:lnTo>
                    <a:pt x="87236" y="820902"/>
                  </a:lnTo>
                  <a:lnTo>
                    <a:pt x="85356" y="820902"/>
                  </a:lnTo>
                  <a:lnTo>
                    <a:pt x="84569" y="819632"/>
                  </a:lnTo>
                  <a:lnTo>
                    <a:pt x="84848" y="819632"/>
                  </a:lnTo>
                  <a:lnTo>
                    <a:pt x="85153" y="818362"/>
                  </a:lnTo>
                  <a:lnTo>
                    <a:pt x="86347" y="818362"/>
                  </a:lnTo>
                  <a:lnTo>
                    <a:pt x="87210" y="819632"/>
                  </a:lnTo>
                  <a:lnTo>
                    <a:pt x="87630" y="819632"/>
                  </a:lnTo>
                  <a:lnTo>
                    <a:pt x="87630" y="410565"/>
                  </a:lnTo>
                  <a:lnTo>
                    <a:pt x="86029" y="409765"/>
                  </a:lnTo>
                  <a:lnTo>
                    <a:pt x="86029" y="452602"/>
                  </a:lnTo>
                  <a:lnTo>
                    <a:pt x="85585" y="452602"/>
                  </a:lnTo>
                  <a:lnTo>
                    <a:pt x="85064" y="453872"/>
                  </a:lnTo>
                  <a:lnTo>
                    <a:pt x="84289" y="452602"/>
                  </a:lnTo>
                  <a:lnTo>
                    <a:pt x="83756" y="452602"/>
                  </a:lnTo>
                  <a:lnTo>
                    <a:pt x="84404" y="451332"/>
                  </a:lnTo>
                  <a:lnTo>
                    <a:pt x="85153" y="451332"/>
                  </a:lnTo>
                  <a:lnTo>
                    <a:pt x="86029" y="452602"/>
                  </a:lnTo>
                  <a:lnTo>
                    <a:pt x="86029" y="409765"/>
                  </a:lnTo>
                  <a:lnTo>
                    <a:pt x="83413" y="408470"/>
                  </a:lnTo>
                  <a:lnTo>
                    <a:pt x="83413" y="743432"/>
                  </a:lnTo>
                  <a:lnTo>
                    <a:pt x="79641" y="744702"/>
                  </a:lnTo>
                  <a:lnTo>
                    <a:pt x="79248" y="744702"/>
                  </a:lnTo>
                  <a:lnTo>
                    <a:pt x="82981" y="742162"/>
                  </a:lnTo>
                  <a:lnTo>
                    <a:pt x="83299" y="743432"/>
                  </a:lnTo>
                  <a:lnTo>
                    <a:pt x="83413" y="408470"/>
                  </a:lnTo>
                  <a:lnTo>
                    <a:pt x="82791" y="408152"/>
                  </a:lnTo>
                  <a:lnTo>
                    <a:pt x="81622" y="407441"/>
                  </a:lnTo>
                  <a:lnTo>
                    <a:pt x="81622" y="419582"/>
                  </a:lnTo>
                  <a:lnTo>
                    <a:pt x="80657" y="420852"/>
                  </a:lnTo>
                  <a:lnTo>
                    <a:pt x="80048" y="419582"/>
                  </a:lnTo>
                  <a:lnTo>
                    <a:pt x="79425" y="419582"/>
                  </a:lnTo>
                  <a:lnTo>
                    <a:pt x="78917" y="418312"/>
                  </a:lnTo>
                  <a:lnTo>
                    <a:pt x="79590" y="418312"/>
                  </a:lnTo>
                  <a:lnTo>
                    <a:pt x="79984" y="417042"/>
                  </a:lnTo>
                  <a:lnTo>
                    <a:pt x="81622" y="419582"/>
                  </a:lnTo>
                  <a:lnTo>
                    <a:pt x="81622" y="407441"/>
                  </a:lnTo>
                  <a:lnTo>
                    <a:pt x="76542" y="404342"/>
                  </a:lnTo>
                  <a:lnTo>
                    <a:pt x="76009" y="401802"/>
                  </a:lnTo>
                  <a:lnTo>
                    <a:pt x="75018" y="400532"/>
                  </a:lnTo>
                  <a:lnTo>
                    <a:pt x="74726" y="400532"/>
                  </a:lnTo>
                  <a:lnTo>
                    <a:pt x="71247" y="400532"/>
                  </a:lnTo>
                  <a:lnTo>
                    <a:pt x="68300" y="399262"/>
                  </a:lnTo>
                  <a:lnTo>
                    <a:pt x="67017" y="395452"/>
                  </a:lnTo>
                  <a:lnTo>
                    <a:pt x="65265" y="390372"/>
                  </a:lnTo>
                  <a:lnTo>
                    <a:pt x="66433" y="386562"/>
                  </a:lnTo>
                  <a:lnTo>
                    <a:pt x="71056" y="378942"/>
                  </a:lnTo>
                  <a:lnTo>
                    <a:pt x="71208" y="382752"/>
                  </a:lnTo>
                  <a:lnTo>
                    <a:pt x="71310" y="387832"/>
                  </a:lnTo>
                  <a:lnTo>
                    <a:pt x="71437" y="391642"/>
                  </a:lnTo>
                  <a:lnTo>
                    <a:pt x="71996" y="397992"/>
                  </a:lnTo>
                  <a:lnTo>
                    <a:pt x="73736" y="399262"/>
                  </a:lnTo>
                  <a:lnTo>
                    <a:pt x="74726" y="400532"/>
                  </a:lnTo>
                  <a:lnTo>
                    <a:pt x="81864" y="399262"/>
                  </a:lnTo>
                  <a:lnTo>
                    <a:pt x="86512" y="399262"/>
                  </a:lnTo>
                  <a:lnTo>
                    <a:pt x="89954" y="403072"/>
                  </a:lnTo>
                  <a:lnTo>
                    <a:pt x="93497" y="410692"/>
                  </a:lnTo>
                  <a:lnTo>
                    <a:pt x="96697" y="409422"/>
                  </a:lnTo>
                  <a:lnTo>
                    <a:pt x="102501" y="405612"/>
                  </a:lnTo>
                  <a:lnTo>
                    <a:pt x="124447" y="420560"/>
                  </a:lnTo>
                  <a:lnTo>
                    <a:pt x="124447" y="397281"/>
                  </a:lnTo>
                  <a:lnTo>
                    <a:pt x="123786" y="397992"/>
                  </a:lnTo>
                  <a:lnTo>
                    <a:pt x="123190" y="394182"/>
                  </a:lnTo>
                  <a:lnTo>
                    <a:pt x="122872" y="392912"/>
                  </a:lnTo>
                  <a:lnTo>
                    <a:pt x="124802" y="392912"/>
                  </a:lnTo>
                  <a:lnTo>
                    <a:pt x="125196" y="394182"/>
                  </a:lnTo>
                  <a:lnTo>
                    <a:pt x="125895" y="394182"/>
                  </a:lnTo>
                  <a:lnTo>
                    <a:pt x="126250" y="395452"/>
                  </a:lnTo>
                  <a:lnTo>
                    <a:pt x="126403" y="396722"/>
                  </a:lnTo>
                  <a:lnTo>
                    <a:pt x="126403" y="249212"/>
                  </a:lnTo>
                  <a:lnTo>
                    <a:pt x="124002" y="243192"/>
                  </a:lnTo>
                  <a:lnTo>
                    <a:pt x="132181" y="246862"/>
                  </a:lnTo>
                  <a:lnTo>
                    <a:pt x="137477" y="260832"/>
                  </a:lnTo>
                  <a:lnTo>
                    <a:pt x="137477" y="82727"/>
                  </a:lnTo>
                  <a:lnTo>
                    <a:pt x="132549" y="81762"/>
                  </a:lnTo>
                  <a:lnTo>
                    <a:pt x="133057" y="77952"/>
                  </a:lnTo>
                  <a:lnTo>
                    <a:pt x="133921" y="74142"/>
                  </a:lnTo>
                  <a:lnTo>
                    <a:pt x="136715" y="74142"/>
                  </a:lnTo>
                  <a:lnTo>
                    <a:pt x="137350" y="73317"/>
                  </a:lnTo>
                  <a:lnTo>
                    <a:pt x="139268" y="72644"/>
                  </a:lnTo>
                  <a:lnTo>
                    <a:pt x="141795" y="71716"/>
                  </a:lnTo>
                  <a:lnTo>
                    <a:pt x="144360" y="70853"/>
                  </a:lnTo>
                  <a:lnTo>
                    <a:pt x="143992" y="70243"/>
                  </a:lnTo>
                  <a:lnTo>
                    <a:pt x="143637" y="69608"/>
                  </a:lnTo>
                  <a:lnTo>
                    <a:pt x="143243" y="68986"/>
                  </a:lnTo>
                  <a:lnTo>
                    <a:pt x="141071" y="70510"/>
                  </a:lnTo>
                  <a:lnTo>
                    <a:pt x="138899" y="72009"/>
                  </a:lnTo>
                  <a:lnTo>
                    <a:pt x="137731" y="72834"/>
                  </a:lnTo>
                  <a:lnTo>
                    <a:pt x="141643" y="67792"/>
                  </a:lnTo>
                  <a:lnTo>
                    <a:pt x="142887" y="66522"/>
                  </a:lnTo>
                  <a:lnTo>
                    <a:pt x="144132" y="65252"/>
                  </a:lnTo>
                  <a:lnTo>
                    <a:pt x="142709" y="62712"/>
                  </a:lnTo>
                  <a:lnTo>
                    <a:pt x="139865" y="57632"/>
                  </a:lnTo>
                  <a:lnTo>
                    <a:pt x="137718" y="53822"/>
                  </a:lnTo>
                  <a:lnTo>
                    <a:pt x="133781" y="53822"/>
                  </a:lnTo>
                  <a:lnTo>
                    <a:pt x="130606" y="57632"/>
                  </a:lnTo>
                  <a:lnTo>
                    <a:pt x="127584" y="53822"/>
                  </a:lnTo>
                  <a:lnTo>
                    <a:pt x="128752" y="51282"/>
                  </a:lnTo>
                  <a:lnTo>
                    <a:pt x="131318" y="46202"/>
                  </a:lnTo>
                  <a:lnTo>
                    <a:pt x="123672" y="38582"/>
                  </a:lnTo>
                  <a:lnTo>
                    <a:pt x="123621" y="242938"/>
                  </a:lnTo>
                  <a:lnTo>
                    <a:pt x="121945" y="242379"/>
                  </a:lnTo>
                  <a:lnTo>
                    <a:pt x="121945" y="362432"/>
                  </a:lnTo>
                  <a:lnTo>
                    <a:pt x="114325" y="361365"/>
                  </a:lnTo>
                  <a:lnTo>
                    <a:pt x="114325" y="372592"/>
                  </a:lnTo>
                  <a:lnTo>
                    <a:pt x="112928" y="376402"/>
                  </a:lnTo>
                  <a:lnTo>
                    <a:pt x="112369" y="377672"/>
                  </a:lnTo>
                  <a:lnTo>
                    <a:pt x="110312" y="381482"/>
                  </a:lnTo>
                  <a:lnTo>
                    <a:pt x="108889" y="382752"/>
                  </a:lnTo>
                  <a:lnTo>
                    <a:pt x="107073" y="385292"/>
                  </a:lnTo>
                  <a:lnTo>
                    <a:pt x="105397" y="377672"/>
                  </a:lnTo>
                  <a:lnTo>
                    <a:pt x="114325" y="372592"/>
                  </a:lnTo>
                  <a:lnTo>
                    <a:pt x="114325" y="361365"/>
                  </a:lnTo>
                  <a:lnTo>
                    <a:pt x="112928" y="361162"/>
                  </a:lnTo>
                  <a:lnTo>
                    <a:pt x="109956" y="354812"/>
                  </a:lnTo>
                  <a:lnTo>
                    <a:pt x="105397" y="352272"/>
                  </a:lnTo>
                  <a:lnTo>
                    <a:pt x="113385" y="349732"/>
                  </a:lnTo>
                  <a:lnTo>
                    <a:pt x="116408" y="356082"/>
                  </a:lnTo>
                  <a:lnTo>
                    <a:pt x="121945" y="362432"/>
                  </a:lnTo>
                  <a:lnTo>
                    <a:pt x="121945" y="242379"/>
                  </a:lnTo>
                  <a:lnTo>
                    <a:pt x="120205" y="241782"/>
                  </a:lnTo>
                  <a:lnTo>
                    <a:pt x="119367" y="240512"/>
                  </a:lnTo>
                  <a:lnTo>
                    <a:pt x="118516" y="239242"/>
                  </a:lnTo>
                  <a:lnTo>
                    <a:pt x="119138" y="237972"/>
                  </a:lnTo>
                  <a:lnTo>
                    <a:pt x="120269" y="235623"/>
                  </a:lnTo>
                  <a:lnTo>
                    <a:pt x="122478" y="240512"/>
                  </a:lnTo>
                  <a:lnTo>
                    <a:pt x="123621" y="242938"/>
                  </a:lnTo>
                  <a:lnTo>
                    <a:pt x="123621" y="38557"/>
                  </a:lnTo>
                  <a:lnTo>
                    <a:pt x="121831" y="37325"/>
                  </a:lnTo>
                  <a:lnTo>
                    <a:pt x="121831" y="218922"/>
                  </a:lnTo>
                  <a:lnTo>
                    <a:pt x="121513" y="220192"/>
                  </a:lnTo>
                  <a:lnTo>
                    <a:pt x="119824" y="220192"/>
                  </a:lnTo>
                  <a:lnTo>
                    <a:pt x="119824" y="234924"/>
                  </a:lnTo>
                  <a:lnTo>
                    <a:pt x="119024" y="234162"/>
                  </a:lnTo>
                  <a:lnTo>
                    <a:pt x="117932" y="234162"/>
                  </a:lnTo>
                  <a:lnTo>
                    <a:pt x="117932" y="269722"/>
                  </a:lnTo>
                  <a:lnTo>
                    <a:pt x="117640" y="270992"/>
                  </a:lnTo>
                  <a:lnTo>
                    <a:pt x="114185" y="270992"/>
                  </a:lnTo>
                  <a:lnTo>
                    <a:pt x="114503" y="269722"/>
                  </a:lnTo>
                  <a:lnTo>
                    <a:pt x="117932" y="269722"/>
                  </a:lnTo>
                  <a:lnTo>
                    <a:pt x="117932" y="234162"/>
                  </a:lnTo>
                  <a:lnTo>
                    <a:pt x="117500" y="234162"/>
                  </a:lnTo>
                  <a:lnTo>
                    <a:pt x="115684" y="232892"/>
                  </a:lnTo>
                  <a:lnTo>
                    <a:pt x="115760" y="231622"/>
                  </a:lnTo>
                  <a:lnTo>
                    <a:pt x="115544" y="230352"/>
                  </a:lnTo>
                  <a:lnTo>
                    <a:pt x="116192" y="231622"/>
                  </a:lnTo>
                  <a:lnTo>
                    <a:pt x="117500" y="231622"/>
                  </a:lnTo>
                  <a:lnTo>
                    <a:pt x="118541" y="232892"/>
                  </a:lnTo>
                  <a:lnTo>
                    <a:pt x="119291" y="234162"/>
                  </a:lnTo>
                  <a:lnTo>
                    <a:pt x="119824" y="234924"/>
                  </a:lnTo>
                  <a:lnTo>
                    <a:pt x="119824" y="220192"/>
                  </a:lnTo>
                  <a:lnTo>
                    <a:pt x="119608" y="220192"/>
                  </a:lnTo>
                  <a:lnTo>
                    <a:pt x="118084" y="218922"/>
                  </a:lnTo>
                  <a:lnTo>
                    <a:pt x="117233" y="217652"/>
                  </a:lnTo>
                  <a:lnTo>
                    <a:pt x="116293" y="216382"/>
                  </a:lnTo>
                  <a:lnTo>
                    <a:pt x="116598" y="216382"/>
                  </a:lnTo>
                  <a:lnTo>
                    <a:pt x="116801" y="215112"/>
                  </a:lnTo>
                  <a:lnTo>
                    <a:pt x="118325" y="215112"/>
                  </a:lnTo>
                  <a:lnTo>
                    <a:pt x="119646" y="216382"/>
                  </a:lnTo>
                  <a:lnTo>
                    <a:pt x="120688" y="217652"/>
                  </a:lnTo>
                  <a:lnTo>
                    <a:pt x="121615" y="217652"/>
                  </a:lnTo>
                  <a:lnTo>
                    <a:pt x="121831" y="218922"/>
                  </a:lnTo>
                  <a:lnTo>
                    <a:pt x="121831" y="37325"/>
                  </a:lnTo>
                  <a:lnTo>
                    <a:pt x="120421" y="36347"/>
                  </a:lnTo>
                  <a:lnTo>
                    <a:pt x="120408" y="36042"/>
                  </a:lnTo>
                  <a:lnTo>
                    <a:pt x="119964" y="36042"/>
                  </a:lnTo>
                  <a:lnTo>
                    <a:pt x="116116" y="36042"/>
                  </a:lnTo>
                  <a:lnTo>
                    <a:pt x="113601" y="41122"/>
                  </a:lnTo>
                  <a:lnTo>
                    <a:pt x="112001" y="45021"/>
                  </a:lnTo>
                  <a:lnTo>
                    <a:pt x="110248" y="50012"/>
                  </a:lnTo>
                  <a:lnTo>
                    <a:pt x="112737" y="51282"/>
                  </a:lnTo>
                  <a:lnTo>
                    <a:pt x="117741" y="52552"/>
                  </a:lnTo>
                  <a:lnTo>
                    <a:pt x="113576" y="56362"/>
                  </a:lnTo>
                  <a:lnTo>
                    <a:pt x="113042" y="56743"/>
                  </a:lnTo>
                  <a:lnTo>
                    <a:pt x="113042" y="109702"/>
                  </a:lnTo>
                  <a:lnTo>
                    <a:pt x="112801" y="110972"/>
                  </a:lnTo>
                  <a:lnTo>
                    <a:pt x="112229" y="112242"/>
                  </a:lnTo>
                  <a:lnTo>
                    <a:pt x="111429" y="114782"/>
                  </a:lnTo>
                  <a:lnTo>
                    <a:pt x="109474" y="113919"/>
                  </a:lnTo>
                  <a:lnTo>
                    <a:pt x="109474" y="296392"/>
                  </a:lnTo>
                  <a:lnTo>
                    <a:pt x="108966" y="298932"/>
                  </a:lnTo>
                  <a:lnTo>
                    <a:pt x="106197" y="298932"/>
                  </a:lnTo>
                  <a:lnTo>
                    <a:pt x="106197" y="339572"/>
                  </a:lnTo>
                  <a:lnTo>
                    <a:pt x="105105" y="351942"/>
                  </a:lnTo>
                  <a:lnTo>
                    <a:pt x="104267" y="351002"/>
                  </a:lnTo>
                  <a:lnTo>
                    <a:pt x="102984" y="352272"/>
                  </a:lnTo>
                  <a:lnTo>
                    <a:pt x="102095" y="351002"/>
                  </a:lnTo>
                  <a:lnTo>
                    <a:pt x="93421" y="345922"/>
                  </a:lnTo>
                  <a:lnTo>
                    <a:pt x="88620" y="343014"/>
                  </a:lnTo>
                  <a:lnTo>
                    <a:pt x="88620" y="384022"/>
                  </a:lnTo>
                  <a:lnTo>
                    <a:pt x="88112" y="387832"/>
                  </a:lnTo>
                  <a:lnTo>
                    <a:pt x="87820" y="391642"/>
                  </a:lnTo>
                  <a:lnTo>
                    <a:pt x="84188" y="391642"/>
                  </a:lnTo>
                  <a:lnTo>
                    <a:pt x="83299" y="387832"/>
                  </a:lnTo>
                  <a:lnTo>
                    <a:pt x="82181" y="384022"/>
                  </a:lnTo>
                  <a:lnTo>
                    <a:pt x="81572" y="380212"/>
                  </a:lnTo>
                  <a:lnTo>
                    <a:pt x="82638" y="378942"/>
                  </a:lnTo>
                  <a:lnTo>
                    <a:pt x="83705" y="377672"/>
                  </a:lnTo>
                  <a:lnTo>
                    <a:pt x="86055" y="377672"/>
                  </a:lnTo>
                  <a:lnTo>
                    <a:pt x="88392" y="378942"/>
                  </a:lnTo>
                  <a:lnTo>
                    <a:pt x="88493" y="381482"/>
                  </a:lnTo>
                  <a:lnTo>
                    <a:pt x="88620" y="384022"/>
                  </a:lnTo>
                  <a:lnTo>
                    <a:pt x="88620" y="343014"/>
                  </a:lnTo>
                  <a:lnTo>
                    <a:pt x="85064" y="340842"/>
                  </a:lnTo>
                  <a:lnTo>
                    <a:pt x="85013" y="356082"/>
                  </a:lnTo>
                  <a:lnTo>
                    <a:pt x="82042" y="361162"/>
                  </a:lnTo>
                  <a:lnTo>
                    <a:pt x="79248" y="364972"/>
                  </a:lnTo>
                  <a:lnTo>
                    <a:pt x="75120" y="371322"/>
                  </a:lnTo>
                  <a:lnTo>
                    <a:pt x="74422" y="358622"/>
                  </a:lnTo>
                  <a:lnTo>
                    <a:pt x="77266" y="354812"/>
                  </a:lnTo>
                  <a:lnTo>
                    <a:pt x="85013" y="356082"/>
                  </a:lnTo>
                  <a:lnTo>
                    <a:pt x="85013" y="340804"/>
                  </a:lnTo>
                  <a:lnTo>
                    <a:pt x="77114" y="334492"/>
                  </a:lnTo>
                  <a:lnTo>
                    <a:pt x="69672" y="328142"/>
                  </a:lnTo>
                  <a:lnTo>
                    <a:pt x="69062" y="326872"/>
                  </a:lnTo>
                  <a:lnTo>
                    <a:pt x="69291" y="325602"/>
                  </a:lnTo>
                  <a:lnTo>
                    <a:pt x="68999" y="324332"/>
                  </a:lnTo>
                  <a:lnTo>
                    <a:pt x="79349" y="320522"/>
                  </a:lnTo>
                  <a:lnTo>
                    <a:pt x="80289" y="321792"/>
                  </a:lnTo>
                  <a:lnTo>
                    <a:pt x="81572" y="321792"/>
                  </a:lnTo>
                  <a:lnTo>
                    <a:pt x="81673" y="323062"/>
                  </a:lnTo>
                  <a:lnTo>
                    <a:pt x="82638" y="331952"/>
                  </a:lnTo>
                  <a:lnTo>
                    <a:pt x="92481" y="333222"/>
                  </a:lnTo>
                  <a:lnTo>
                    <a:pt x="96939" y="339572"/>
                  </a:lnTo>
                  <a:lnTo>
                    <a:pt x="106197" y="339572"/>
                  </a:lnTo>
                  <a:lnTo>
                    <a:pt x="106197" y="298932"/>
                  </a:lnTo>
                  <a:lnTo>
                    <a:pt x="105308" y="298932"/>
                  </a:lnTo>
                  <a:lnTo>
                    <a:pt x="104343" y="300202"/>
                  </a:lnTo>
                  <a:lnTo>
                    <a:pt x="103035" y="298932"/>
                  </a:lnTo>
                  <a:lnTo>
                    <a:pt x="95046" y="293852"/>
                  </a:lnTo>
                  <a:lnTo>
                    <a:pt x="87909" y="290042"/>
                  </a:lnTo>
                  <a:lnTo>
                    <a:pt x="81165" y="284962"/>
                  </a:lnTo>
                  <a:lnTo>
                    <a:pt x="79616" y="283692"/>
                  </a:lnTo>
                  <a:lnTo>
                    <a:pt x="79489" y="282422"/>
                  </a:lnTo>
                  <a:lnTo>
                    <a:pt x="79349" y="281152"/>
                  </a:lnTo>
                  <a:lnTo>
                    <a:pt x="78524" y="278612"/>
                  </a:lnTo>
                  <a:lnTo>
                    <a:pt x="74422" y="281152"/>
                  </a:lnTo>
                  <a:lnTo>
                    <a:pt x="70370" y="282422"/>
                  </a:lnTo>
                  <a:lnTo>
                    <a:pt x="67564" y="276072"/>
                  </a:lnTo>
                  <a:lnTo>
                    <a:pt x="74637" y="278612"/>
                  </a:lnTo>
                  <a:lnTo>
                    <a:pt x="78168" y="278612"/>
                  </a:lnTo>
                  <a:lnTo>
                    <a:pt x="80441" y="277342"/>
                  </a:lnTo>
                  <a:lnTo>
                    <a:pt x="81965" y="276072"/>
                  </a:lnTo>
                  <a:lnTo>
                    <a:pt x="85013" y="273532"/>
                  </a:lnTo>
                  <a:lnTo>
                    <a:pt x="86868" y="277342"/>
                  </a:lnTo>
                  <a:lnTo>
                    <a:pt x="87985" y="282422"/>
                  </a:lnTo>
                  <a:lnTo>
                    <a:pt x="94462" y="288772"/>
                  </a:lnTo>
                  <a:lnTo>
                    <a:pt x="99085" y="292582"/>
                  </a:lnTo>
                  <a:lnTo>
                    <a:pt x="105600" y="291312"/>
                  </a:lnTo>
                  <a:lnTo>
                    <a:pt x="106908" y="292582"/>
                  </a:lnTo>
                  <a:lnTo>
                    <a:pt x="108381" y="295122"/>
                  </a:lnTo>
                  <a:lnTo>
                    <a:pt x="109474" y="296392"/>
                  </a:lnTo>
                  <a:lnTo>
                    <a:pt x="109474" y="113919"/>
                  </a:lnTo>
                  <a:lnTo>
                    <a:pt x="108572" y="113512"/>
                  </a:lnTo>
                  <a:lnTo>
                    <a:pt x="107873" y="112712"/>
                  </a:lnTo>
                  <a:lnTo>
                    <a:pt x="107873" y="202412"/>
                  </a:lnTo>
                  <a:lnTo>
                    <a:pt x="107149" y="202412"/>
                  </a:lnTo>
                  <a:lnTo>
                    <a:pt x="106730" y="203682"/>
                  </a:lnTo>
                  <a:lnTo>
                    <a:pt x="106565" y="202412"/>
                  </a:lnTo>
                  <a:lnTo>
                    <a:pt x="106197" y="202412"/>
                  </a:lnTo>
                  <a:lnTo>
                    <a:pt x="106349" y="201142"/>
                  </a:lnTo>
                  <a:lnTo>
                    <a:pt x="107315" y="201142"/>
                  </a:lnTo>
                  <a:lnTo>
                    <a:pt x="107873" y="202412"/>
                  </a:lnTo>
                  <a:lnTo>
                    <a:pt x="107873" y="112712"/>
                  </a:lnTo>
                  <a:lnTo>
                    <a:pt x="107467" y="112242"/>
                  </a:lnTo>
                  <a:lnTo>
                    <a:pt x="108381" y="110972"/>
                  </a:lnTo>
                  <a:lnTo>
                    <a:pt x="109105" y="109702"/>
                  </a:lnTo>
                  <a:lnTo>
                    <a:pt x="110769" y="108432"/>
                  </a:lnTo>
                  <a:lnTo>
                    <a:pt x="113042" y="109702"/>
                  </a:lnTo>
                  <a:lnTo>
                    <a:pt x="113042" y="56743"/>
                  </a:lnTo>
                  <a:lnTo>
                    <a:pt x="109956" y="58902"/>
                  </a:lnTo>
                  <a:lnTo>
                    <a:pt x="106324" y="62712"/>
                  </a:lnTo>
                  <a:lnTo>
                    <a:pt x="104724" y="58483"/>
                  </a:lnTo>
                  <a:lnTo>
                    <a:pt x="104724" y="212572"/>
                  </a:lnTo>
                  <a:lnTo>
                    <a:pt x="93840" y="211302"/>
                  </a:lnTo>
                  <a:lnTo>
                    <a:pt x="93941" y="202412"/>
                  </a:lnTo>
                  <a:lnTo>
                    <a:pt x="87236" y="189712"/>
                  </a:lnTo>
                  <a:lnTo>
                    <a:pt x="87871" y="188442"/>
                  </a:lnTo>
                  <a:lnTo>
                    <a:pt x="89776" y="184632"/>
                  </a:lnTo>
                  <a:lnTo>
                    <a:pt x="92760" y="179552"/>
                  </a:lnTo>
                  <a:lnTo>
                    <a:pt x="93497" y="178282"/>
                  </a:lnTo>
                  <a:lnTo>
                    <a:pt x="96570" y="183362"/>
                  </a:lnTo>
                  <a:lnTo>
                    <a:pt x="99110" y="185902"/>
                  </a:lnTo>
                  <a:lnTo>
                    <a:pt x="101879" y="189712"/>
                  </a:lnTo>
                  <a:lnTo>
                    <a:pt x="98539" y="192252"/>
                  </a:lnTo>
                  <a:lnTo>
                    <a:pt x="96062" y="194792"/>
                  </a:lnTo>
                  <a:lnTo>
                    <a:pt x="97637" y="197332"/>
                  </a:lnTo>
                  <a:lnTo>
                    <a:pt x="99479" y="199872"/>
                  </a:lnTo>
                  <a:lnTo>
                    <a:pt x="100863" y="202412"/>
                  </a:lnTo>
                  <a:lnTo>
                    <a:pt x="102209" y="206222"/>
                  </a:lnTo>
                  <a:lnTo>
                    <a:pt x="103149" y="208762"/>
                  </a:lnTo>
                  <a:lnTo>
                    <a:pt x="104724" y="212572"/>
                  </a:lnTo>
                  <a:lnTo>
                    <a:pt x="104724" y="58483"/>
                  </a:lnTo>
                  <a:lnTo>
                    <a:pt x="102489" y="52552"/>
                  </a:lnTo>
                  <a:lnTo>
                    <a:pt x="100164" y="42392"/>
                  </a:lnTo>
                  <a:lnTo>
                    <a:pt x="97345" y="32232"/>
                  </a:lnTo>
                  <a:lnTo>
                    <a:pt x="92049" y="22072"/>
                  </a:lnTo>
                  <a:lnTo>
                    <a:pt x="84137" y="23063"/>
                  </a:lnTo>
                  <a:lnTo>
                    <a:pt x="84137" y="240512"/>
                  </a:lnTo>
                  <a:lnTo>
                    <a:pt x="81889" y="240512"/>
                  </a:lnTo>
                  <a:lnTo>
                    <a:pt x="81305" y="239242"/>
                  </a:lnTo>
                  <a:lnTo>
                    <a:pt x="80784" y="238544"/>
                  </a:lnTo>
                  <a:lnTo>
                    <a:pt x="81241" y="237972"/>
                  </a:lnTo>
                  <a:lnTo>
                    <a:pt x="83705" y="237972"/>
                  </a:lnTo>
                  <a:lnTo>
                    <a:pt x="83870" y="239242"/>
                  </a:lnTo>
                  <a:lnTo>
                    <a:pt x="84137" y="240512"/>
                  </a:lnTo>
                  <a:lnTo>
                    <a:pt x="84137" y="23063"/>
                  </a:lnTo>
                  <a:lnTo>
                    <a:pt x="79743" y="23609"/>
                  </a:lnTo>
                  <a:lnTo>
                    <a:pt x="79743" y="237147"/>
                  </a:lnTo>
                  <a:lnTo>
                    <a:pt x="78460" y="235432"/>
                  </a:lnTo>
                  <a:lnTo>
                    <a:pt x="72694" y="235432"/>
                  </a:lnTo>
                  <a:lnTo>
                    <a:pt x="73444" y="230352"/>
                  </a:lnTo>
                  <a:lnTo>
                    <a:pt x="78359" y="231622"/>
                  </a:lnTo>
                  <a:lnTo>
                    <a:pt x="79400" y="235623"/>
                  </a:lnTo>
                  <a:lnTo>
                    <a:pt x="79743" y="237147"/>
                  </a:lnTo>
                  <a:lnTo>
                    <a:pt x="79743" y="23609"/>
                  </a:lnTo>
                  <a:lnTo>
                    <a:pt x="75742" y="24104"/>
                  </a:lnTo>
                  <a:lnTo>
                    <a:pt x="75742" y="169392"/>
                  </a:lnTo>
                  <a:lnTo>
                    <a:pt x="74244" y="169392"/>
                  </a:lnTo>
                  <a:lnTo>
                    <a:pt x="73837" y="168122"/>
                  </a:lnTo>
                  <a:lnTo>
                    <a:pt x="74371" y="166852"/>
                  </a:lnTo>
                  <a:lnTo>
                    <a:pt x="74701" y="166852"/>
                  </a:lnTo>
                  <a:lnTo>
                    <a:pt x="75044" y="168122"/>
                  </a:lnTo>
                  <a:lnTo>
                    <a:pt x="75361" y="168122"/>
                  </a:lnTo>
                  <a:lnTo>
                    <a:pt x="75742" y="169392"/>
                  </a:lnTo>
                  <a:lnTo>
                    <a:pt x="75742" y="24104"/>
                  </a:lnTo>
                  <a:lnTo>
                    <a:pt x="71615" y="24612"/>
                  </a:lnTo>
                  <a:lnTo>
                    <a:pt x="67767" y="30962"/>
                  </a:lnTo>
                  <a:lnTo>
                    <a:pt x="74637" y="37312"/>
                  </a:lnTo>
                  <a:lnTo>
                    <a:pt x="71132" y="43929"/>
                  </a:lnTo>
                  <a:lnTo>
                    <a:pt x="71132" y="56362"/>
                  </a:lnTo>
                  <a:lnTo>
                    <a:pt x="69888" y="58902"/>
                  </a:lnTo>
                  <a:lnTo>
                    <a:pt x="69507" y="60172"/>
                  </a:lnTo>
                  <a:lnTo>
                    <a:pt x="68300" y="60172"/>
                  </a:lnTo>
                  <a:lnTo>
                    <a:pt x="68300" y="157962"/>
                  </a:lnTo>
                  <a:lnTo>
                    <a:pt x="68148" y="157924"/>
                  </a:lnTo>
                  <a:lnTo>
                    <a:pt x="68148" y="259562"/>
                  </a:lnTo>
                  <a:lnTo>
                    <a:pt x="68122" y="264642"/>
                  </a:lnTo>
                  <a:lnTo>
                    <a:pt x="67056" y="263372"/>
                  </a:lnTo>
                  <a:lnTo>
                    <a:pt x="67132" y="262026"/>
                  </a:lnTo>
                  <a:lnTo>
                    <a:pt x="67208" y="260832"/>
                  </a:lnTo>
                  <a:lnTo>
                    <a:pt x="67157" y="262102"/>
                  </a:lnTo>
                  <a:lnTo>
                    <a:pt x="68122" y="264642"/>
                  </a:lnTo>
                  <a:lnTo>
                    <a:pt x="68122" y="259588"/>
                  </a:lnTo>
                  <a:lnTo>
                    <a:pt x="67462" y="260146"/>
                  </a:lnTo>
                  <a:lnTo>
                    <a:pt x="67665" y="259562"/>
                  </a:lnTo>
                  <a:lnTo>
                    <a:pt x="68148" y="259562"/>
                  </a:lnTo>
                  <a:lnTo>
                    <a:pt x="68148" y="157924"/>
                  </a:lnTo>
                  <a:lnTo>
                    <a:pt x="62852" y="156464"/>
                  </a:lnTo>
                  <a:lnTo>
                    <a:pt x="62852" y="225272"/>
                  </a:lnTo>
                  <a:lnTo>
                    <a:pt x="62369" y="226542"/>
                  </a:lnTo>
                  <a:lnTo>
                    <a:pt x="61696" y="225272"/>
                  </a:lnTo>
                  <a:lnTo>
                    <a:pt x="62852" y="225272"/>
                  </a:lnTo>
                  <a:lnTo>
                    <a:pt x="62852" y="156464"/>
                  </a:lnTo>
                  <a:lnTo>
                    <a:pt x="61214" y="156006"/>
                  </a:lnTo>
                  <a:lnTo>
                    <a:pt x="61214" y="312902"/>
                  </a:lnTo>
                  <a:lnTo>
                    <a:pt x="61087" y="312902"/>
                  </a:lnTo>
                  <a:lnTo>
                    <a:pt x="61036" y="314172"/>
                  </a:lnTo>
                  <a:lnTo>
                    <a:pt x="60680" y="314172"/>
                  </a:lnTo>
                  <a:lnTo>
                    <a:pt x="59944" y="312902"/>
                  </a:lnTo>
                  <a:lnTo>
                    <a:pt x="60045" y="311632"/>
                  </a:lnTo>
                  <a:lnTo>
                    <a:pt x="61087" y="311632"/>
                  </a:lnTo>
                  <a:lnTo>
                    <a:pt x="61214" y="312902"/>
                  </a:lnTo>
                  <a:lnTo>
                    <a:pt x="61214" y="156006"/>
                  </a:lnTo>
                  <a:lnTo>
                    <a:pt x="59105" y="155422"/>
                  </a:lnTo>
                  <a:lnTo>
                    <a:pt x="55600" y="150342"/>
                  </a:lnTo>
                  <a:lnTo>
                    <a:pt x="54025" y="140182"/>
                  </a:lnTo>
                  <a:lnTo>
                    <a:pt x="55638" y="140182"/>
                  </a:lnTo>
                  <a:lnTo>
                    <a:pt x="59677" y="146532"/>
                  </a:lnTo>
                  <a:lnTo>
                    <a:pt x="63677" y="151612"/>
                  </a:lnTo>
                  <a:lnTo>
                    <a:pt x="68300" y="157962"/>
                  </a:lnTo>
                  <a:lnTo>
                    <a:pt x="68300" y="60172"/>
                  </a:lnTo>
                  <a:lnTo>
                    <a:pt x="67640" y="60172"/>
                  </a:lnTo>
                  <a:lnTo>
                    <a:pt x="67640" y="97002"/>
                  </a:lnTo>
                  <a:lnTo>
                    <a:pt x="62128" y="109702"/>
                  </a:lnTo>
                  <a:lnTo>
                    <a:pt x="61429" y="108432"/>
                  </a:lnTo>
                  <a:lnTo>
                    <a:pt x="59994" y="108432"/>
                  </a:lnTo>
                  <a:lnTo>
                    <a:pt x="60223" y="105892"/>
                  </a:lnTo>
                  <a:lnTo>
                    <a:pt x="60337" y="102082"/>
                  </a:lnTo>
                  <a:lnTo>
                    <a:pt x="61404" y="98272"/>
                  </a:lnTo>
                  <a:lnTo>
                    <a:pt x="64274" y="98272"/>
                  </a:lnTo>
                  <a:lnTo>
                    <a:pt x="67640" y="97002"/>
                  </a:lnTo>
                  <a:lnTo>
                    <a:pt x="67640" y="60172"/>
                  </a:lnTo>
                  <a:lnTo>
                    <a:pt x="67449" y="60172"/>
                  </a:lnTo>
                  <a:lnTo>
                    <a:pt x="67449" y="65252"/>
                  </a:lnTo>
                  <a:lnTo>
                    <a:pt x="66992" y="65252"/>
                  </a:lnTo>
                  <a:lnTo>
                    <a:pt x="66814" y="66522"/>
                  </a:lnTo>
                  <a:lnTo>
                    <a:pt x="66192" y="65252"/>
                  </a:lnTo>
                  <a:lnTo>
                    <a:pt x="65176" y="65252"/>
                  </a:lnTo>
                  <a:lnTo>
                    <a:pt x="65024" y="63982"/>
                  </a:lnTo>
                  <a:lnTo>
                    <a:pt x="64858" y="63982"/>
                  </a:lnTo>
                  <a:lnTo>
                    <a:pt x="65252" y="62712"/>
                  </a:lnTo>
                  <a:lnTo>
                    <a:pt x="65265" y="62204"/>
                  </a:lnTo>
                  <a:lnTo>
                    <a:pt x="67449" y="65252"/>
                  </a:lnTo>
                  <a:lnTo>
                    <a:pt x="67449" y="60172"/>
                  </a:lnTo>
                  <a:lnTo>
                    <a:pt x="66509" y="60172"/>
                  </a:lnTo>
                  <a:lnTo>
                    <a:pt x="65278" y="61048"/>
                  </a:lnTo>
                  <a:lnTo>
                    <a:pt x="65405" y="57632"/>
                  </a:lnTo>
                  <a:lnTo>
                    <a:pt x="65557" y="55092"/>
                  </a:lnTo>
                  <a:lnTo>
                    <a:pt x="65582" y="52552"/>
                  </a:lnTo>
                  <a:lnTo>
                    <a:pt x="65443" y="52552"/>
                  </a:lnTo>
                  <a:lnTo>
                    <a:pt x="63944" y="46202"/>
                  </a:lnTo>
                  <a:lnTo>
                    <a:pt x="70548" y="45021"/>
                  </a:lnTo>
                  <a:lnTo>
                    <a:pt x="68948" y="47472"/>
                  </a:lnTo>
                  <a:lnTo>
                    <a:pt x="67348" y="51282"/>
                  </a:lnTo>
                  <a:lnTo>
                    <a:pt x="65633" y="53822"/>
                  </a:lnTo>
                  <a:lnTo>
                    <a:pt x="68122" y="55092"/>
                  </a:lnTo>
                  <a:lnTo>
                    <a:pt x="71132" y="56362"/>
                  </a:lnTo>
                  <a:lnTo>
                    <a:pt x="71132" y="43929"/>
                  </a:lnTo>
                  <a:lnTo>
                    <a:pt x="70700" y="44742"/>
                  </a:lnTo>
                  <a:lnTo>
                    <a:pt x="66751" y="42392"/>
                  </a:lnTo>
                  <a:lnTo>
                    <a:pt x="61734" y="39852"/>
                  </a:lnTo>
                  <a:lnTo>
                    <a:pt x="59905" y="34772"/>
                  </a:lnTo>
                  <a:lnTo>
                    <a:pt x="61188" y="30962"/>
                  </a:lnTo>
                  <a:lnTo>
                    <a:pt x="62852" y="28422"/>
                  </a:lnTo>
                  <a:lnTo>
                    <a:pt x="63995" y="25882"/>
                  </a:lnTo>
                  <a:lnTo>
                    <a:pt x="65824" y="20802"/>
                  </a:lnTo>
                  <a:lnTo>
                    <a:pt x="64884" y="19532"/>
                  </a:lnTo>
                  <a:lnTo>
                    <a:pt x="62026" y="15722"/>
                  </a:lnTo>
                  <a:lnTo>
                    <a:pt x="56832" y="18262"/>
                  </a:lnTo>
                  <a:lnTo>
                    <a:pt x="51485" y="19532"/>
                  </a:lnTo>
                  <a:lnTo>
                    <a:pt x="47561" y="19532"/>
                  </a:lnTo>
                  <a:lnTo>
                    <a:pt x="46786" y="18999"/>
                  </a:lnTo>
                  <a:lnTo>
                    <a:pt x="46786" y="269722"/>
                  </a:lnTo>
                  <a:lnTo>
                    <a:pt x="46355" y="270992"/>
                  </a:lnTo>
                  <a:lnTo>
                    <a:pt x="45872" y="273532"/>
                  </a:lnTo>
                  <a:lnTo>
                    <a:pt x="43903" y="272262"/>
                  </a:lnTo>
                  <a:lnTo>
                    <a:pt x="42024" y="270992"/>
                  </a:lnTo>
                  <a:lnTo>
                    <a:pt x="40068" y="269722"/>
                  </a:lnTo>
                  <a:lnTo>
                    <a:pt x="40640" y="268452"/>
                  </a:lnTo>
                  <a:lnTo>
                    <a:pt x="40792" y="267182"/>
                  </a:lnTo>
                  <a:lnTo>
                    <a:pt x="42824" y="268452"/>
                  </a:lnTo>
                  <a:lnTo>
                    <a:pt x="44831" y="268452"/>
                  </a:lnTo>
                  <a:lnTo>
                    <a:pt x="46786" y="269722"/>
                  </a:lnTo>
                  <a:lnTo>
                    <a:pt x="46786" y="18999"/>
                  </a:lnTo>
                  <a:lnTo>
                    <a:pt x="42151" y="15722"/>
                  </a:lnTo>
                  <a:lnTo>
                    <a:pt x="40335" y="14452"/>
                  </a:lnTo>
                  <a:lnTo>
                    <a:pt x="30213" y="14452"/>
                  </a:lnTo>
                  <a:lnTo>
                    <a:pt x="30213" y="185902"/>
                  </a:lnTo>
                  <a:lnTo>
                    <a:pt x="28575" y="186626"/>
                  </a:lnTo>
                  <a:lnTo>
                    <a:pt x="28575" y="578332"/>
                  </a:lnTo>
                  <a:lnTo>
                    <a:pt x="27559" y="579602"/>
                  </a:lnTo>
                  <a:lnTo>
                    <a:pt x="27825" y="578332"/>
                  </a:lnTo>
                  <a:lnTo>
                    <a:pt x="28575" y="578332"/>
                  </a:lnTo>
                  <a:lnTo>
                    <a:pt x="28575" y="186626"/>
                  </a:lnTo>
                  <a:lnTo>
                    <a:pt x="25717" y="187858"/>
                  </a:lnTo>
                  <a:lnTo>
                    <a:pt x="25717" y="550392"/>
                  </a:lnTo>
                  <a:lnTo>
                    <a:pt x="25361" y="551662"/>
                  </a:lnTo>
                  <a:lnTo>
                    <a:pt x="24599" y="550392"/>
                  </a:lnTo>
                  <a:lnTo>
                    <a:pt x="25717" y="550392"/>
                  </a:lnTo>
                  <a:lnTo>
                    <a:pt x="25717" y="187858"/>
                  </a:lnTo>
                  <a:lnTo>
                    <a:pt x="24371" y="188442"/>
                  </a:lnTo>
                  <a:lnTo>
                    <a:pt x="21437" y="185902"/>
                  </a:lnTo>
                  <a:lnTo>
                    <a:pt x="17830" y="183362"/>
                  </a:lnTo>
                  <a:lnTo>
                    <a:pt x="22085" y="180822"/>
                  </a:lnTo>
                  <a:lnTo>
                    <a:pt x="24599" y="179552"/>
                  </a:lnTo>
                  <a:lnTo>
                    <a:pt x="26225" y="182092"/>
                  </a:lnTo>
                  <a:lnTo>
                    <a:pt x="27774" y="183362"/>
                  </a:lnTo>
                  <a:lnTo>
                    <a:pt x="30213" y="185902"/>
                  </a:lnTo>
                  <a:lnTo>
                    <a:pt x="30213" y="14452"/>
                  </a:lnTo>
                  <a:lnTo>
                    <a:pt x="26809" y="14452"/>
                  </a:lnTo>
                  <a:lnTo>
                    <a:pt x="23583" y="15722"/>
                  </a:lnTo>
                  <a:lnTo>
                    <a:pt x="17094" y="15722"/>
                  </a:lnTo>
                  <a:lnTo>
                    <a:pt x="15417" y="15367"/>
                  </a:lnTo>
                  <a:lnTo>
                    <a:pt x="15417" y="569442"/>
                  </a:lnTo>
                  <a:lnTo>
                    <a:pt x="14351" y="570712"/>
                  </a:lnTo>
                  <a:lnTo>
                    <a:pt x="12319" y="571982"/>
                  </a:lnTo>
                  <a:lnTo>
                    <a:pt x="11620" y="571982"/>
                  </a:lnTo>
                  <a:lnTo>
                    <a:pt x="9804" y="569442"/>
                  </a:lnTo>
                  <a:lnTo>
                    <a:pt x="12395" y="566902"/>
                  </a:lnTo>
                  <a:lnTo>
                    <a:pt x="13385" y="566902"/>
                  </a:lnTo>
                  <a:lnTo>
                    <a:pt x="15417" y="569442"/>
                  </a:lnTo>
                  <a:lnTo>
                    <a:pt x="15417" y="15367"/>
                  </a:lnTo>
                  <a:lnTo>
                    <a:pt x="11188" y="14452"/>
                  </a:lnTo>
                  <a:lnTo>
                    <a:pt x="8572" y="13246"/>
                  </a:lnTo>
                  <a:lnTo>
                    <a:pt x="8572" y="517372"/>
                  </a:lnTo>
                  <a:lnTo>
                    <a:pt x="8305" y="519912"/>
                  </a:lnTo>
                  <a:lnTo>
                    <a:pt x="7721" y="519747"/>
                  </a:lnTo>
                  <a:lnTo>
                    <a:pt x="7721" y="584682"/>
                  </a:lnTo>
                  <a:lnTo>
                    <a:pt x="7112" y="585952"/>
                  </a:lnTo>
                  <a:lnTo>
                    <a:pt x="5880" y="587222"/>
                  </a:lnTo>
                  <a:lnTo>
                    <a:pt x="5232" y="587222"/>
                  </a:lnTo>
                  <a:lnTo>
                    <a:pt x="3924" y="585952"/>
                  </a:lnTo>
                  <a:lnTo>
                    <a:pt x="4305" y="584682"/>
                  </a:lnTo>
                  <a:lnTo>
                    <a:pt x="5054" y="583412"/>
                  </a:lnTo>
                  <a:lnTo>
                    <a:pt x="6070" y="583412"/>
                  </a:lnTo>
                  <a:lnTo>
                    <a:pt x="7061" y="584682"/>
                  </a:lnTo>
                  <a:lnTo>
                    <a:pt x="7721" y="584682"/>
                  </a:lnTo>
                  <a:lnTo>
                    <a:pt x="7721" y="519747"/>
                  </a:lnTo>
                  <a:lnTo>
                    <a:pt x="3822" y="518642"/>
                  </a:lnTo>
                  <a:lnTo>
                    <a:pt x="1524" y="518642"/>
                  </a:lnTo>
                  <a:lnTo>
                    <a:pt x="1765" y="516102"/>
                  </a:lnTo>
                  <a:lnTo>
                    <a:pt x="4025" y="516102"/>
                  </a:lnTo>
                  <a:lnTo>
                    <a:pt x="8572" y="517372"/>
                  </a:lnTo>
                  <a:lnTo>
                    <a:pt x="8572" y="13246"/>
                  </a:lnTo>
                  <a:lnTo>
                    <a:pt x="5702" y="11912"/>
                  </a:lnTo>
                  <a:lnTo>
                    <a:pt x="431" y="8102"/>
                  </a:lnTo>
                  <a:lnTo>
                    <a:pt x="431" y="602462"/>
                  </a:lnTo>
                  <a:lnTo>
                    <a:pt x="2400" y="608812"/>
                  </a:lnTo>
                  <a:lnTo>
                    <a:pt x="1435" y="612622"/>
                  </a:lnTo>
                  <a:lnTo>
                    <a:pt x="1333" y="616432"/>
                  </a:lnTo>
                  <a:lnTo>
                    <a:pt x="6413" y="613892"/>
                  </a:lnTo>
                  <a:lnTo>
                    <a:pt x="4254" y="610082"/>
                  </a:lnTo>
                  <a:lnTo>
                    <a:pt x="4457" y="607542"/>
                  </a:lnTo>
                  <a:lnTo>
                    <a:pt x="5016" y="602462"/>
                  </a:lnTo>
                  <a:lnTo>
                    <a:pt x="8877" y="602462"/>
                  </a:lnTo>
                  <a:lnTo>
                    <a:pt x="13284" y="603732"/>
                  </a:lnTo>
                  <a:lnTo>
                    <a:pt x="13093" y="606272"/>
                  </a:lnTo>
                  <a:lnTo>
                    <a:pt x="12801" y="608812"/>
                  </a:lnTo>
                  <a:lnTo>
                    <a:pt x="12776" y="611352"/>
                  </a:lnTo>
                  <a:lnTo>
                    <a:pt x="12903" y="612622"/>
                  </a:lnTo>
                  <a:lnTo>
                    <a:pt x="12992" y="613892"/>
                  </a:lnTo>
                  <a:lnTo>
                    <a:pt x="14681" y="616432"/>
                  </a:lnTo>
                  <a:lnTo>
                    <a:pt x="22402" y="615162"/>
                  </a:lnTo>
                  <a:lnTo>
                    <a:pt x="25819" y="625322"/>
                  </a:lnTo>
                  <a:lnTo>
                    <a:pt x="35255" y="621512"/>
                  </a:lnTo>
                  <a:lnTo>
                    <a:pt x="37909" y="620242"/>
                  </a:lnTo>
                  <a:lnTo>
                    <a:pt x="38519" y="624052"/>
                  </a:lnTo>
                  <a:lnTo>
                    <a:pt x="17907" y="631672"/>
                  </a:lnTo>
                  <a:lnTo>
                    <a:pt x="14198" y="641832"/>
                  </a:lnTo>
                  <a:lnTo>
                    <a:pt x="14541" y="641832"/>
                  </a:lnTo>
                  <a:lnTo>
                    <a:pt x="26619" y="640562"/>
                  </a:lnTo>
                  <a:lnTo>
                    <a:pt x="24625" y="646912"/>
                  </a:lnTo>
                  <a:lnTo>
                    <a:pt x="30480" y="653262"/>
                  </a:lnTo>
                  <a:lnTo>
                    <a:pt x="25234" y="659612"/>
                  </a:lnTo>
                  <a:lnTo>
                    <a:pt x="29032" y="662152"/>
                  </a:lnTo>
                  <a:lnTo>
                    <a:pt x="31699" y="664692"/>
                  </a:lnTo>
                  <a:lnTo>
                    <a:pt x="40398" y="663422"/>
                  </a:lnTo>
                  <a:lnTo>
                    <a:pt x="42316" y="667232"/>
                  </a:lnTo>
                  <a:lnTo>
                    <a:pt x="39725" y="671042"/>
                  </a:lnTo>
                  <a:lnTo>
                    <a:pt x="36893" y="673582"/>
                  </a:lnTo>
                  <a:lnTo>
                    <a:pt x="33680" y="677392"/>
                  </a:lnTo>
                  <a:lnTo>
                    <a:pt x="30416" y="679932"/>
                  </a:lnTo>
                  <a:lnTo>
                    <a:pt x="27825" y="671042"/>
                  </a:lnTo>
                  <a:lnTo>
                    <a:pt x="27457" y="669772"/>
                  </a:lnTo>
                  <a:lnTo>
                    <a:pt x="27368" y="671042"/>
                  </a:lnTo>
                  <a:lnTo>
                    <a:pt x="14008" y="659612"/>
                  </a:lnTo>
                  <a:lnTo>
                    <a:pt x="8661" y="655802"/>
                  </a:lnTo>
                  <a:lnTo>
                    <a:pt x="4330" y="657072"/>
                  </a:lnTo>
                  <a:lnTo>
                    <a:pt x="6197" y="659612"/>
                  </a:lnTo>
                  <a:lnTo>
                    <a:pt x="9537" y="662152"/>
                  </a:lnTo>
                  <a:lnTo>
                    <a:pt x="12077" y="664692"/>
                  </a:lnTo>
                  <a:lnTo>
                    <a:pt x="12280" y="667232"/>
                  </a:lnTo>
                  <a:lnTo>
                    <a:pt x="12319" y="669772"/>
                  </a:lnTo>
                  <a:lnTo>
                    <a:pt x="12649" y="671042"/>
                  </a:lnTo>
                  <a:lnTo>
                    <a:pt x="13474" y="678662"/>
                  </a:lnTo>
                  <a:lnTo>
                    <a:pt x="12280" y="685012"/>
                  </a:lnTo>
                  <a:lnTo>
                    <a:pt x="8750" y="691362"/>
                  </a:lnTo>
                  <a:lnTo>
                    <a:pt x="2590" y="695172"/>
                  </a:lnTo>
                  <a:lnTo>
                    <a:pt x="1917" y="696442"/>
                  </a:lnTo>
                  <a:lnTo>
                    <a:pt x="1943" y="697712"/>
                  </a:lnTo>
                  <a:lnTo>
                    <a:pt x="1651" y="698982"/>
                  </a:lnTo>
                  <a:lnTo>
                    <a:pt x="9728" y="702792"/>
                  </a:lnTo>
                  <a:lnTo>
                    <a:pt x="13576" y="709142"/>
                  </a:lnTo>
                  <a:lnTo>
                    <a:pt x="13335" y="716762"/>
                  </a:lnTo>
                  <a:lnTo>
                    <a:pt x="9156" y="720572"/>
                  </a:lnTo>
                  <a:lnTo>
                    <a:pt x="8813" y="724115"/>
                  </a:lnTo>
                  <a:lnTo>
                    <a:pt x="8686" y="726922"/>
                  </a:lnTo>
                  <a:lnTo>
                    <a:pt x="8788" y="732002"/>
                  </a:lnTo>
                  <a:lnTo>
                    <a:pt x="6489" y="735812"/>
                  </a:lnTo>
                  <a:lnTo>
                    <a:pt x="6096" y="735812"/>
                  </a:lnTo>
                  <a:lnTo>
                    <a:pt x="6896" y="738352"/>
                  </a:lnTo>
                  <a:lnTo>
                    <a:pt x="7213" y="739622"/>
                  </a:lnTo>
                  <a:lnTo>
                    <a:pt x="16357" y="744702"/>
                  </a:lnTo>
                  <a:lnTo>
                    <a:pt x="20040" y="742162"/>
                  </a:lnTo>
                  <a:lnTo>
                    <a:pt x="19964" y="737082"/>
                  </a:lnTo>
                  <a:lnTo>
                    <a:pt x="18872" y="733272"/>
                  </a:lnTo>
                  <a:lnTo>
                    <a:pt x="19456" y="729462"/>
                  </a:lnTo>
                  <a:lnTo>
                    <a:pt x="24917" y="725652"/>
                  </a:lnTo>
                  <a:lnTo>
                    <a:pt x="33045" y="728192"/>
                  </a:lnTo>
                  <a:lnTo>
                    <a:pt x="34239" y="725652"/>
                  </a:lnTo>
                  <a:lnTo>
                    <a:pt x="36601" y="720572"/>
                  </a:lnTo>
                  <a:lnTo>
                    <a:pt x="35775" y="719302"/>
                  </a:lnTo>
                  <a:lnTo>
                    <a:pt x="35420" y="718032"/>
                  </a:lnTo>
                  <a:lnTo>
                    <a:pt x="34721" y="718032"/>
                  </a:lnTo>
                  <a:lnTo>
                    <a:pt x="29527" y="710412"/>
                  </a:lnTo>
                  <a:lnTo>
                    <a:pt x="28295" y="704062"/>
                  </a:lnTo>
                  <a:lnTo>
                    <a:pt x="31178" y="698982"/>
                  </a:lnTo>
                  <a:lnTo>
                    <a:pt x="38341" y="693902"/>
                  </a:lnTo>
                  <a:lnTo>
                    <a:pt x="40665" y="692632"/>
                  </a:lnTo>
                  <a:lnTo>
                    <a:pt x="43065" y="691362"/>
                  </a:lnTo>
                  <a:lnTo>
                    <a:pt x="45694" y="690092"/>
                  </a:lnTo>
                  <a:lnTo>
                    <a:pt x="49352" y="695172"/>
                  </a:lnTo>
                  <a:lnTo>
                    <a:pt x="47561" y="698982"/>
                  </a:lnTo>
                  <a:lnTo>
                    <a:pt x="39992" y="696442"/>
                  </a:lnTo>
                  <a:lnTo>
                    <a:pt x="42214" y="702792"/>
                  </a:lnTo>
                  <a:lnTo>
                    <a:pt x="43624" y="704062"/>
                  </a:lnTo>
                  <a:lnTo>
                    <a:pt x="53098" y="704062"/>
                  </a:lnTo>
                  <a:lnTo>
                    <a:pt x="56591" y="705332"/>
                  </a:lnTo>
                  <a:lnTo>
                    <a:pt x="58762" y="712952"/>
                  </a:lnTo>
                  <a:lnTo>
                    <a:pt x="60604" y="719302"/>
                  </a:lnTo>
                  <a:lnTo>
                    <a:pt x="66357" y="725652"/>
                  </a:lnTo>
                  <a:lnTo>
                    <a:pt x="71920" y="729462"/>
                  </a:lnTo>
                  <a:lnTo>
                    <a:pt x="77876" y="734542"/>
                  </a:lnTo>
                  <a:lnTo>
                    <a:pt x="79540" y="738352"/>
                  </a:lnTo>
                  <a:lnTo>
                    <a:pt x="77457" y="744537"/>
                  </a:lnTo>
                  <a:lnTo>
                    <a:pt x="75793" y="743432"/>
                  </a:lnTo>
                  <a:lnTo>
                    <a:pt x="74028" y="742162"/>
                  </a:lnTo>
                  <a:lnTo>
                    <a:pt x="71882" y="740892"/>
                  </a:lnTo>
                  <a:lnTo>
                    <a:pt x="65417" y="737082"/>
                  </a:lnTo>
                  <a:lnTo>
                    <a:pt x="56730" y="735812"/>
                  </a:lnTo>
                  <a:lnTo>
                    <a:pt x="51358" y="729462"/>
                  </a:lnTo>
                  <a:lnTo>
                    <a:pt x="52666" y="744702"/>
                  </a:lnTo>
                  <a:lnTo>
                    <a:pt x="59055" y="740905"/>
                  </a:lnTo>
                  <a:lnTo>
                    <a:pt x="66890" y="745972"/>
                  </a:lnTo>
                  <a:lnTo>
                    <a:pt x="71615" y="751052"/>
                  </a:lnTo>
                  <a:lnTo>
                    <a:pt x="73329" y="757402"/>
                  </a:lnTo>
                  <a:lnTo>
                    <a:pt x="74828" y="762482"/>
                  </a:lnTo>
                  <a:lnTo>
                    <a:pt x="79159" y="763752"/>
                  </a:lnTo>
                  <a:lnTo>
                    <a:pt x="82765" y="766292"/>
                  </a:lnTo>
                  <a:lnTo>
                    <a:pt x="81673" y="768832"/>
                  </a:lnTo>
                  <a:lnTo>
                    <a:pt x="79781" y="771372"/>
                  </a:lnTo>
                  <a:lnTo>
                    <a:pt x="79692" y="773912"/>
                  </a:lnTo>
                  <a:lnTo>
                    <a:pt x="60680" y="808202"/>
                  </a:lnTo>
                  <a:lnTo>
                    <a:pt x="59893" y="813282"/>
                  </a:lnTo>
                  <a:lnTo>
                    <a:pt x="64185" y="817092"/>
                  </a:lnTo>
                  <a:lnTo>
                    <a:pt x="73571" y="820902"/>
                  </a:lnTo>
                  <a:lnTo>
                    <a:pt x="74345" y="820902"/>
                  </a:lnTo>
                  <a:lnTo>
                    <a:pt x="74930" y="822172"/>
                  </a:lnTo>
                  <a:lnTo>
                    <a:pt x="75577" y="822172"/>
                  </a:lnTo>
                  <a:lnTo>
                    <a:pt x="70370" y="831062"/>
                  </a:lnTo>
                  <a:lnTo>
                    <a:pt x="75285" y="845032"/>
                  </a:lnTo>
                  <a:lnTo>
                    <a:pt x="81788" y="845032"/>
                  </a:lnTo>
                  <a:lnTo>
                    <a:pt x="93205" y="846239"/>
                  </a:lnTo>
                  <a:lnTo>
                    <a:pt x="92608" y="845032"/>
                  </a:lnTo>
                  <a:lnTo>
                    <a:pt x="92240" y="845032"/>
                  </a:lnTo>
                  <a:lnTo>
                    <a:pt x="92075" y="843762"/>
                  </a:lnTo>
                  <a:lnTo>
                    <a:pt x="92481" y="843762"/>
                  </a:lnTo>
                  <a:lnTo>
                    <a:pt x="92633" y="842492"/>
                  </a:lnTo>
                  <a:lnTo>
                    <a:pt x="92608" y="843762"/>
                  </a:lnTo>
                  <a:lnTo>
                    <a:pt x="93459" y="846264"/>
                  </a:lnTo>
                  <a:lnTo>
                    <a:pt x="93814" y="846302"/>
                  </a:lnTo>
                  <a:lnTo>
                    <a:pt x="94830" y="857732"/>
                  </a:lnTo>
                  <a:lnTo>
                    <a:pt x="100761" y="861542"/>
                  </a:lnTo>
                  <a:lnTo>
                    <a:pt x="111696" y="860272"/>
                  </a:lnTo>
                  <a:lnTo>
                    <a:pt x="110007" y="865352"/>
                  </a:lnTo>
                  <a:lnTo>
                    <a:pt x="102768" y="867892"/>
                  </a:lnTo>
                  <a:lnTo>
                    <a:pt x="105206" y="873048"/>
                  </a:lnTo>
                  <a:lnTo>
                    <a:pt x="104673" y="873645"/>
                  </a:lnTo>
                  <a:lnTo>
                    <a:pt x="105359" y="873366"/>
                  </a:lnTo>
                  <a:lnTo>
                    <a:pt x="105791" y="874242"/>
                  </a:lnTo>
                  <a:lnTo>
                    <a:pt x="105473" y="873315"/>
                  </a:lnTo>
                  <a:lnTo>
                    <a:pt x="105702" y="873213"/>
                  </a:lnTo>
                  <a:lnTo>
                    <a:pt x="107188" y="874242"/>
                  </a:lnTo>
                  <a:lnTo>
                    <a:pt x="109131" y="875512"/>
                  </a:lnTo>
                  <a:lnTo>
                    <a:pt x="111290" y="876782"/>
                  </a:lnTo>
                  <a:lnTo>
                    <a:pt x="112839" y="872972"/>
                  </a:lnTo>
                  <a:lnTo>
                    <a:pt x="114376" y="869162"/>
                  </a:lnTo>
                  <a:lnTo>
                    <a:pt x="121920" y="872972"/>
                  </a:lnTo>
                  <a:lnTo>
                    <a:pt x="127101" y="884402"/>
                  </a:lnTo>
                  <a:lnTo>
                    <a:pt x="131914" y="885672"/>
                  </a:lnTo>
                  <a:lnTo>
                    <a:pt x="138010" y="885672"/>
                  </a:lnTo>
                  <a:lnTo>
                    <a:pt x="141719" y="890752"/>
                  </a:lnTo>
                  <a:lnTo>
                    <a:pt x="144691" y="889482"/>
                  </a:lnTo>
                  <a:lnTo>
                    <a:pt x="147040" y="889482"/>
                  </a:lnTo>
                  <a:lnTo>
                    <a:pt x="148564" y="893292"/>
                  </a:lnTo>
                  <a:lnTo>
                    <a:pt x="154749" y="904722"/>
                  </a:lnTo>
                  <a:lnTo>
                    <a:pt x="161810" y="917422"/>
                  </a:lnTo>
                  <a:lnTo>
                    <a:pt x="169786" y="928852"/>
                  </a:lnTo>
                  <a:lnTo>
                    <a:pt x="178727" y="939012"/>
                  </a:lnTo>
                  <a:lnTo>
                    <a:pt x="184416" y="936472"/>
                  </a:lnTo>
                  <a:lnTo>
                    <a:pt x="190792" y="933932"/>
                  </a:lnTo>
                  <a:lnTo>
                    <a:pt x="190741" y="925042"/>
                  </a:lnTo>
                  <a:lnTo>
                    <a:pt x="194170" y="926312"/>
                  </a:lnTo>
                  <a:lnTo>
                    <a:pt x="194017" y="925042"/>
                  </a:lnTo>
                  <a:lnTo>
                    <a:pt x="193852" y="923772"/>
                  </a:lnTo>
                  <a:lnTo>
                    <a:pt x="194360" y="921232"/>
                  </a:lnTo>
                  <a:lnTo>
                    <a:pt x="194792" y="919962"/>
                  </a:lnTo>
                  <a:lnTo>
                    <a:pt x="195135" y="916152"/>
                  </a:lnTo>
                  <a:lnTo>
                    <a:pt x="204444" y="916152"/>
                  </a:lnTo>
                  <a:lnTo>
                    <a:pt x="205803" y="907262"/>
                  </a:lnTo>
                  <a:lnTo>
                    <a:pt x="211874" y="903452"/>
                  </a:lnTo>
                  <a:lnTo>
                    <a:pt x="212445" y="912342"/>
                  </a:lnTo>
                  <a:lnTo>
                    <a:pt x="212064" y="912342"/>
                  </a:lnTo>
                  <a:lnTo>
                    <a:pt x="206819" y="925042"/>
                  </a:lnTo>
                  <a:lnTo>
                    <a:pt x="208241" y="928852"/>
                  </a:lnTo>
                  <a:lnTo>
                    <a:pt x="208610" y="932662"/>
                  </a:lnTo>
                  <a:lnTo>
                    <a:pt x="201180" y="933932"/>
                  </a:lnTo>
                  <a:lnTo>
                    <a:pt x="196938" y="927582"/>
                  </a:lnTo>
                  <a:lnTo>
                    <a:pt x="190741" y="925042"/>
                  </a:lnTo>
                  <a:lnTo>
                    <a:pt x="192011" y="932662"/>
                  </a:lnTo>
                  <a:lnTo>
                    <a:pt x="192709" y="936472"/>
                  </a:lnTo>
                  <a:lnTo>
                    <a:pt x="186270" y="940282"/>
                  </a:lnTo>
                  <a:lnTo>
                    <a:pt x="182841" y="942822"/>
                  </a:lnTo>
                  <a:lnTo>
                    <a:pt x="184416" y="951712"/>
                  </a:lnTo>
                  <a:lnTo>
                    <a:pt x="189128" y="950442"/>
                  </a:lnTo>
                  <a:lnTo>
                    <a:pt x="194208" y="951712"/>
                  </a:lnTo>
                  <a:lnTo>
                    <a:pt x="194246" y="950442"/>
                  </a:lnTo>
                  <a:lnTo>
                    <a:pt x="194360" y="945362"/>
                  </a:lnTo>
                  <a:lnTo>
                    <a:pt x="194424" y="940282"/>
                  </a:lnTo>
                  <a:lnTo>
                    <a:pt x="202603" y="940282"/>
                  </a:lnTo>
                  <a:lnTo>
                    <a:pt x="203593" y="941552"/>
                  </a:lnTo>
                  <a:lnTo>
                    <a:pt x="205066" y="942822"/>
                  </a:lnTo>
                  <a:lnTo>
                    <a:pt x="203060" y="944092"/>
                  </a:lnTo>
                  <a:lnTo>
                    <a:pt x="198615" y="950442"/>
                  </a:lnTo>
                  <a:lnTo>
                    <a:pt x="201180" y="951712"/>
                  </a:lnTo>
                  <a:lnTo>
                    <a:pt x="203504" y="954252"/>
                  </a:lnTo>
                  <a:lnTo>
                    <a:pt x="204901" y="955522"/>
                  </a:lnTo>
                  <a:lnTo>
                    <a:pt x="205193" y="961872"/>
                  </a:lnTo>
                  <a:lnTo>
                    <a:pt x="221068" y="961872"/>
                  </a:lnTo>
                  <a:lnTo>
                    <a:pt x="221716" y="965682"/>
                  </a:lnTo>
                  <a:lnTo>
                    <a:pt x="222173" y="968222"/>
                  </a:lnTo>
                  <a:lnTo>
                    <a:pt x="222681" y="970762"/>
                  </a:lnTo>
                  <a:lnTo>
                    <a:pt x="225971" y="972032"/>
                  </a:lnTo>
                  <a:lnTo>
                    <a:pt x="228663" y="973302"/>
                  </a:lnTo>
                  <a:lnTo>
                    <a:pt x="235305" y="974572"/>
                  </a:lnTo>
                  <a:lnTo>
                    <a:pt x="237998" y="970762"/>
                  </a:lnTo>
                  <a:lnTo>
                    <a:pt x="236829" y="966952"/>
                  </a:lnTo>
                  <a:lnTo>
                    <a:pt x="235724" y="963142"/>
                  </a:lnTo>
                  <a:lnTo>
                    <a:pt x="234124" y="960602"/>
                  </a:lnTo>
                  <a:lnTo>
                    <a:pt x="232333" y="955522"/>
                  </a:lnTo>
                  <a:lnTo>
                    <a:pt x="239636" y="952982"/>
                  </a:lnTo>
                  <a:lnTo>
                    <a:pt x="246049" y="951712"/>
                  </a:lnTo>
                  <a:lnTo>
                    <a:pt x="253403" y="949172"/>
                  </a:lnTo>
                  <a:lnTo>
                    <a:pt x="251853" y="956792"/>
                  </a:lnTo>
                  <a:lnTo>
                    <a:pt x="243801" y="958062"/>
                  </a:lnTo>
                  <a:lnTo>
                    <a:pt x="245668" y="964412"/>
                  </a:lnTo>
                  <a:lnTo>
                    <a:pt x="250507" y="970762"/>
                  </a:lnTo>
                  <a:lnTo>
                    <a:pt x="254736" y="977112"/>
                  </a:lnTo>
                  <a:lnTo>
                    <a:pt x="265811" y="987272"/>
                  </a:lnTo>
                  <a:lnTo>
                    <a:pt x="272491" y="992352"/>
                  </a:lnTo>
                  <a:lnTo>
                    <a:pt x="279019" y="997432"/>
                  </a:lnTo>
                  <a:lnTo>
                    <a:pt x="279971" y="998702"/>
                  </a:lnTo>
                  <a:lnTo>
                    <a:pt x="282117" y="997432"/>
                  </a:lnTo>
                  <a:lnTo>
                    <a:pt x="283502" y="997432"/>
                  </a:lnTo>
                  <a:lnTo>
                    <a:pt x="289039" y="984732"/>
                  </a:lnTo>
                  <a:lnTo>
                    <a:pt x="291528" y="987272"/>
                  </a:lnTo>
                  <a:lnTo>
                    <a:pt x="293052" y="988542"/>
                  </a:lnTo>
                  <a:lnTo>
                    <a:pt x="301840" y="998702"/>
                  </a:lnTo>
                  <a:lnTo>
                    <a:pt x="305854" y="998702"/>
                  </a:lnTo>
                  <a:lnTo>
                    <a:pt x="315163" y="994892"/>
                  </a:lnTo>
                  <a:lnTo>
                    <a:pt x="317271" y="994892"/>
                  </a:lnTo>
                  <a:lnTo>
                    <a:pt x="319976" y="993622"/>
                  </a:lnTo>
                  <a:lnTo>
                    <a:pt x="324548" y="987272"/>
                  </a:lnTo>
                  <a:lnTo>
                    <a:pt x="330111" y="987272"/>
                  </a:lnTo>
                  <a:lnTo>
                    <a:pt x="335394" y="986002"/>
                  </a:lnTo>
                  <a:lnTo>
                    <a:pt x="334848" y="983462"/>
                  </a:lnTo>
                  <a:lnTo>
                    <a:pt x="333730" y="978382"/>
                  </a:lnTo>
                  <a:lnTo>
                    <a:pt x="333451" y="977112"/>
                  </a:lnTo>
                  <a:lnTo>
                    <a:pt x="327291" y="974572"/>
                  </a:lnTo>
                  <a:lnTo>
                    <a:pt x="322059" y="970762"/>
                  </a:lnTo>
                  <a:lnTo>
                    <a:pt x="328587" y="965682"/>
                  </a:lnTo>
                  <a:lnTo>
                    <a:pt x="331787" y="961910"/>
                  </a:lnTo>
                  <a:lnTo>
                    <a:pt x="332854" y="964412"/>
                  </a:lnTo>
                  <a:lnTo>
                    <a:pt x="335165" y="969492"/>
                  </a:lnTo>
                  <a:lnTo>
                    <a:pt x="350189" y="968222"/>
                  </a:lnTo>
                  <a:lnTo>
                    <a:pt x="357670" y="966952"/>
                  </a:lnTo>
                  <a:lnTo>
                    <a:pt x="367245" y="966952"/>
                  </a:lnTo>
                  <a:lnTo>
                    <a:pt x="371144" y="972032"/>
                  </a:lnTo>
                  <a:lnTo>
                    <a:pt x="372719" y="974572"/>
                  </a:lnTo>
                  <a:lnTo>
                    <a:pt x="378015" y="973302"/>
                  </a:lnTo>
                  <a:lnTo>
                    <a:pt x="382739" y="973302"/>
                  </a:lnTo>
                  <a:lnTo>
                    <a:pt x="380187" y="968222"/>
                  </a:lnTo>
                  <a:lnTo>
                    <a:pt x="379272" y="966952"/>
                  </a:lnTo>
                  <a:lnTo>
                    <a:pt x="376491" y="963142"/>
                  </a:lnTo>
                  <a:lnTo>
                    <a:pt x="376567" y="961872"/>
                  </a:lnTo>
                  <a:lnTo>
                    <a:pt x="376885" y="956792"/>
                  </a:lnTo>
                  <a:lnTo>
                    <a:pt x="377190" y="951712"/>
                  </a:lnTo>
                  <a:lnTo>
                    <a:pt x="386168" y="954252"/>
                  </a:lnTo>
                  <a:lnTo>
                    <a:pt x="389267" y="951712"/>
                  </a:lnTo>
                  <a:lnTo>
                    <a:pt x="390817" y="950442"/>
                  </a:lnTo>
                  <a:lnTo>
                    <a:pt x="392353" y="949172"/>
                  </a:lnTo>
                  <a:lnTo>
                    <a:pt x="396011" y="947902"/>
                  </a:lnTo>
                  <a:lnTo>
                    <a:pt x="398957" y="946632"/>
                  </a:lnTo>
                  <a:lnTo>
                    <a:pt x="402805" y="954252"/>
                  </a:lnTo>
                  <a:lnTo>
                    <a:pt x="402780" y="961910"/>
                  </a:lnTo>
                  <a:lnTo>
                    <a:pt x="403225" y="970762"/>
                  </a:lnTo>
                  <a:lnTo>
                    <a:pt x="408520" y="977112"/>
                  </a:lnTo>
                  <a:lnTo>
                    <a:pt x="416547" y="970762"/>
                  </a:lnTo>
                  <a:lnTo>
                    <a:pt x="419773" y="963142"/>
                  </a:lnTo>
                  <a:lnTo>
                    <a:pt x="420878" y="954252"/>
                  </a:lnTo>
                  <a:lnTo>
                    <a:pt x="422300" y="946632"/>
                  </a:lnTo>
                  <a:lnTo>
                    <a:pt x="422529" y="945362"/>
                  </a:lnTo>
                  <a:lnTo>
                    <a:pt x="418414" y="941552"/>
                  </a:lnTo>
                  <a:lnTo>
                    <a:pt x="413816" y="944092"/>
                  </a:lnTo>
                  <a:lnTo>
                    <a:pt x="409409" y="944092"/>
                  </a:lnTo>
                  <a:lnTo>
                    <a:pt x="409333" y="941552"/>
                  </a:lnTo>
                  <a:lnTo>
                    <a:pt x="409295" y="940282"/>
                  </a:lnTo>
                  <a:lnTo>
                    <a:pt x="409219" y="937742"/>
                  </a:lnTo>
                  <a:lnTo>
                    <a:pt x="411022" y="935202"/>
                  </a:lnTo>
                  <a:lnTo>
                    <a:pt x="411924" y="933932"/>
                  </a:lnTo>
                  <a:lnTo>
                    <a:pt x="412826" y="932662"/>
                  </a:lnTo>
                  <a:lnTo>
                    <a:pt x="417537" y="930122"/>
                  </a:lnTo>
                  <a:lnTo>
                    <a:pt x="421093" y="927582"/>
                  </a:lnTo>
                  <a:lnTo>
                    <a:pt x="422884" y="926312"/>
                  </a:lnTo>
                  <a:lnTo>
                    <a:pt x="427532" y="921232"/>
                  </a:lnTo>
                  <a:lnTo>
                    <a:pt x="428599" y="919962"/>
                  </a:lnTo>
                  <a:lnTo>
                    <a:pt x="436118" y="911072"/>
                  </a:lnTo>
                  <a:lnTo>
                    <a:pt x="442150" y="918692"/>
                  </a:lnTo>
                  <a:lnTo>
                    <a:pt x="444906" y="921232"/>
                  </a:lnTo>
                  <a:lnTo>
                    <a:pt x="453339" y="916152"/>
                  </a:lnTo>
                  <a:lnTo>
                    <a:pt x="455777" y="911072"/>
                  </a:lnTo>
                  <a:lnTo>
                    <a:pt x="456374" y="909802"/>
                  </a:lnTo>
                  <a:lnTo>
                    <a:pt x="455790" y="902182"/>
                  </a:lnTo>
                  <a:lnTo>
                    <a:pt x="455688" y="900912"/>
                  </a:lnTo>
                  <a:lnTo>
                    <a:pt x="459371" y="900912"/>
                  </a:lnTo>
                  <a:lnTo>
                    <a:pt x="461987" y="902182"/>
                  </a:lnTo>
                  <a:lnTo>
                    <a:pt x="465074" y="902182"/>
                  </a:lnTo>
                  <a:lnTo>
                    <a:pt x="466305" y="900912"/>
                  </a:lnTo>
                  <a:lnTo>
                    <a:pt x="469963" y="897102"/>
                  </a:lnTo>
                  <a:lnTo>
                    <a:pt x="475437" y="892022"/>
                  </a:lnTo>
                  <a:lnTo>
                    <a:pt x="479513" y="889482"/>
                  </a:lnTo>
                  <a:lnTo>
                    <a:pt x="481545" y="888212"/>
                  </a:lnTo>
                  <a:lnTo>
                    <a:pt x="488378" y="885672"/>
                  </a:lnTo>
                  <a:lnTo>
                    <a:pt x="488569" y="884402"/>
                  </a:lnTo>
                  <a:lnTo>
                    <a:pt x="478777" y="878052"/>
                  </a:lnTo>
                  <a:lnTo>
                    <a:pt x="484060" y="874242"/>
                  </a:lnTo>
                  <a:lnTo>
                    <a:pt x="489267" y="871702"/>
                  </a:lnTo>
                  <a:lnTo>
                    <a:pt x="494690" y="871702"/>
                  </a:lnTo>
                  <a:lnTo>
                    <a:pt x="500634" y="874242"/>
                  </a:lnTo>
                  <a:lnTo>
                    <a:pt x="504825" y="876782"/>
                  </a:lnTo>
                  <a:lnTo>
                    <a:pt x="509803" y="878052"/>
                  </a:lnTo>
                  <a:lnTo>
                    <a:pt x="514451" y="880592"/>
                  </a:lnTo>
                  <a:lnTo>
                    <a:pt x="516610" y="881862"/>
                  </a:lnTo>
                  <a:lnTo>
                    <a:pt x="518807" y="881862"/>
                  </a:lnTo>
                  <a:lnTo>
                    <a:pt x="500710" y="855192"/>
                  </a:lnTo>
                  <a:lnTo>
                    <a:pt x="498589" y="850112"/>
                  </a:lnTo>
                  <a:lnTo>
                    <a:pt x="495084" y="843762"/>
                  </a:lnTo>
                  <a:lnTo>
                    <a:pt x="494385" y="842492"/>
                  </a:lnTo>
                  <a:lnTo>
                    <a:pt x="494322" y="862812"/>
                  </a:lnTo>
                  <a:lnTo>
                    <a:pt x="493966" y="864082"/>
                  </a:lnTo>
                  <a:lnTo>
                    <a:pt x="492074" y="864082"/>
                  </a:lnTo>
                  <a:lnTo>
                    <a:pt x="490613" y="865352"/>
                  </a:lnTo>
                  <a:lnTo>
                    <a:pt x="489204" y="865352"/>
                  </a:lnTo>
                  <a:lnTo>
                    <a:pt x="487006" y="862812"/>
                  </a:lnTo>
                  <a:lnTo>
                    <a:pt x="486410" y="861542"/>
                  </a:lnTo>
                  <a:lnTo>
                    <a:pt x="485203" y="859002"/>
                  </a:lnTo>
                  <a:lnTo>
                    <a:pt x="481330" y="855192"/>
                  </a:lnTo>
                  <a:lnTo>
                    <a:pt x="478739" y="855192"/>
                  </a:lnTo>
                  <a:lnTo>
                    <a:pt x="476707" y="853922"/>
                  </a:lnTo>
                  <a:lnTo>
                    <a:pt x="488022" y="853922"/>
                  </a:lnTo>
                  <a:lnTo>
                    <a:pt x="489204" y="865352"/>
                  </a:lnTo>
                  <a:lnTo>
                    <a:pt x="490397" y="864082"/>
                  </a:lnTo>
                  <a:lnTo>
                    <a:pt x="491477" y="862812"/>
                  </a:lnTo>
                  <a:lnTo>
                    <a:pt x="494322" y="862812"/>
                  </a:lnTo>
                  <a:lnTo>
                    <a:pt x="494322" y="842378"/>
                  </a:lnTo>
                  <a:lnTo>
                    <a:pt x="493687" y="841222"/>
                  </a:lnTo>
                  <a:lnTo>
                    <a:pt x="491985" y="838682"/>
                  </a:lnTo>
                  <a:lnTo>
                    <a:pt x="491147" y="837412"/>
                  </a:lnTo>
                  <a:lnTo>
                    <a:pt x="489445" y="834872"/>
                  </a:lnTo>
                  <a:lnTo>
                    <a:pt x="487756" y="832332"/>
                  </a:lnTo>
                  <a:lnTo>
                    <a:pt x="485686" y="829792"/>
                  </a:lnTo>
                  <a:lnTo>
                    <a:pt x="482587" y="825982"/>
                  </a:lnTo>
                  <a:lnTo>
                    <a:pt x="481545" y="824712"/>
                  </a:lnTo>
                  <a:lnTo>
                    <a:pt x="476618" y="817092"/>
                  </a:lnTo>
                  <a:lnTo>
                    <a:pt x="476059" y="816241"/>
                  </a:lnTo>
                  <a:lnTo>
                    <a:pt x="476059" y="848499"/>
                  </a:lnTo>
                  <a:lnTo>
                    <a:pt x="475805" y="846239"/>
                  </a:lnTo>
                  <a:lnTo>
                    <a:pt x="475424" y="843762"/>
                  </a:lnTo>
                  <a:lnTo>
                    <a:pt x="475856" y="846302"/>
                  </a:lnTo>
                  <a:lnTo>
                    <a:pt x="476021" y="847991"/>
                  </a:lnTo>
                  <a:lnTo>
                    <a:pt x="476059" y="848499"/>
                  </a:lnTo>
                  <a:lnTo>
                    <a:pt x="476059" y="816241"/>
                  </a:lnTo>
                  <a:lnTo>
                    <a:pt x="474954" y="814552"/>
                  </a:lnTo>
                  <a:lnTo>
                    <a:pt x="474103" y="813282"/>
                  </a:lnTo>
                  <a:lnTo>
                    <a:pt x="471563" y="809472"/>
                  </a:lnTo>
                  <a:lnTo>
                    <a:pt x="470319" y="808202"/>
                  </a:lnTo>
                  <a:lnTo>
                    <a:pt x="465315" y="803122"/>
                  </a:lnTo>
                  <a:lnTo>
                    <a:pt x="463727" y="796772"/>
                  </a:lnTo>
                  <a:lnTo>
                    <a:pt x="463410" y="795502"/>
                  </a:lnTo>
                  <a:lnTo>
                    <a:pt x="463092" y="794232"/>
                  </a:lnTo>
                  <a:lnTo>
                    <a:pt x="461962" y="791705"/>
                  </a:lnTo>
                  <a:lnTo>
                    <a:pt x="461962" y="839952"/>
                  </a:lnTo>
                  <a:lnTo>
                    <a:pt x="461429" y="841222"/>
                  </a:lnTo>
                  <a:lnTo>
                    <a:pt x="460679" y="842492"/>
                  </a:lnTo>
                  <a:lnTo>
                    <a:pt x="459955" y="842492"/>
                  </a:lnTo>
                  <a:lnTo>
                    <a:pt x="459003" y="841222"/>
                  </a:lnTo>
                  <a:lnTo>
                    <a:pt x="458165" y="841222"/>
                  </a:lnTo>
                  <a:lnTo>
                    <a:pt x="459219" y="838682"/>
                  </a:lnTo>
                  <a:lnTo>
                    <a:pt x="460413" y="838682"/>
                  </a:lnTo>
                  <a:lnTo>
                    <a:pt x="461479" y="839952"/>
                  </a:lnTo>
                  <a:lnTo>
                    <a:pt x="461962" y="839952"/>
                  </a:lnTo>
                  <a:lnTo>
                    <a:pt x="461962" y="791705"/>
                  </a:lnTo>
                  <a:lnTo>
                    <a:pt x="461391" y="790422"/>
                  </a:lnTo>
                  <a:lnTo>
                    <a:pt x="460819" y="789152"/>
                  </a:lnTo>
                  <a:lnTo>
                    <a:pt x="457504" y="782802"/>
                  </a:lnTo>
                  <a:lnTo>
                    <a:pt x="453796" y="776452"/>
                  </a:lnTo>
                  <a:lnTo>
                    <a:pt x="450303" y="771372"/>
                  </a:lnTo>
                  <a:lnTo>
                    <a:pt x="449021" y="768832"/>
                  </a:lnTo>
                  <a:lnTo>
                    <a:pt x="449021" y="766292"/>
                  </a:lnTo>
                  <a:lnTo>
                    <a:pt x="448729" y="765022"/>
                  </a:lnTo>
                  <a:lnTo>
                    <a:pt x="448437" y="763752"/>
                  </a:lnTo>
                  <a:lnTo>
                    <a:pt x="449541" y="763752"/>
                  </a:lnTo>
                  <a:lnTo>
                    <a:pt x="451459" y="765022"/>
                  </a:lnTo>
                  <a:lnTo>
                    <a:pt x="452208" y="765022"/>
                  </a:lnTo>
                  <a:lnTo>
                    <a:pt x="456311" y="771372"/>
                  </a:lnTo>
                  <a:lnTo>
                    <a:pt x="460336" y="778992"/>
                  </a:lnTo>
                  <a:lnTo>
                    <a:pt x="464375" y="785342"/>
                  </a:lnTo>
                  <a:lnTo>
                    <a:pt x="468541" y="791692"/>
                  </a:lnTo>
                  <a:lnTo>
                    <a:pt x="475132" y="800582"/>
                  </a:lnTo>
                  <a:lnTo>
                    <a:pt x="481838" y="809472"/>
                  </a:lnTo>
                  <a:lnTo>
                    <a:pt x="488429" y="819632"/>
                  </a:lnTo>
                  <a:lnTo>
                    <a:pt x="499935" y="836142"/>
                  </a:lnTo>
                  <a:lnTo>
                    <a:pt x="511556" y="851382"/>
                  </a:lnTo>
                  <a:lnTo>
                    <a:pt x="516966" y="859002"/>
                  </a:lnTo>
                  <a:lnTo>
                    <a:pt x="518858" y="861542"/>
                  </a:lnTo>
                  <a:lnTo>
                    <a:pt x="521906" y="860272"/>
                  </a:lnTo>
                  <a:lnTo>
                    <a:pt x="524319" y="860272"/>
                  </a:lnTo>
                  <a:lnTo>
                    <a:pt x="523113" y="855192"/>
                  </a:lnTo>
                  <a:lnTo>
                    <a:pt x="519455" y="848842"/>
                  </a:lnTo>
                  <a:lnTo>
                    <a:pt x="522465" y="845032"/>
                  </a:lnTo>
                  <a:lnTo>
                    <a:pt x="523455" y="843762"/>
                  </a:lnTo>
                  <a:lnTo>
                    <a:pt x="523189" y="843762"/>
                  </a:lnTo>
                  <a:lnTo>
                    <a:pt x="527735" y="839952"/>
                  </a:lnTo>
                  <a:lnTo>
                    <a:pt x="522579" y="836028"/>
                  </a:lnTo>
                  <a:lnTo>
                    <a:pt x="522579" y="843762"/>
                  </a:lnTo>
                  <a:lnTo>
                    <a:pt x="521754" y="845032"/>
                  </a:lnTo>
                  <a:lnTo>
                    <a:pt x="518248" y="845032"/>
                  </a:lnTo>
                  <a:lnTo>
                    <a:pt x="518833" y="843762"/>
                  </a:lnTo>
                  <a:lnTo>
                    <a:pt x="522579" y="843762"/>
                  </a:lnTo>
                  <a:lnTo>
                    <a:pt x="522579" y="836028"/>
                  </a:lnTo>
                  <a:lnTo>
                    <a:pt x="521081" y="834872"/>
                  </a:lnTo>
                  <a:lnTo>
                    <a:pt x="521919" y="833602"/>
                  </a:lnTo>
                  <a:lnTo>
                    <a:pt x="526884" y="825982"/>
                  </a:lnTo>
                  <a:lnTo>
                    <a:pt x="527710" y="824712"/>
                  </a:lnTo>
                  <a:lnTo>
                    <a:pt x="523544" y="819632"/>
                  </a:lnTo>
                  <a:lnTo>
                    <a:pt x="521487" y="814552"/>
                  </a:lnTo>
                  <a:lnTo>
                    <a:pt x="532015" y="791692"/>
                  </a:lnTo>
                  <a:lnTo>
                    <a:pt x="532307" y="787882"/>
                  </a:lnTo>
                  <a:lnTo>
                    <a:pt x="533336" y="749782"/>
                  </a:lnTo>
                  <a:lnTo>
                    <a:pt x="533361" y="748512"/>
                  </a:lnTo>
                  <a:lnTo>
                    <a:pt x="533514" y="740892"/>
                  </a:lnTo>
                  <a:lnTo>
                    <a:pt x="533565" y="738352"/>
                  </a:lnTo>
                  <a:lnTo>
                    <a:pt x="533590" y="737082"/>
                  </a:lnTo>
                  <a:lnTo>
                    <a:pt x="533641" y="734542"/>
                  </a:lnTo>
                  <a:lnTo>
                    <a:pt x="533857" y="724382"/>
                  </a:lnTo>
                  <a:lnTo>
                    <a:pt x="533996" y="718032"/>
                  </a:lnTo>
                  <a:lnTo>
                    <a:pt x="534047" y="715492"/>
                  </a:lnTo>
                  <a:lnTo>
                    <a:pt x="534123" y="712952"/>
                  </a:lnTo>
                  <a:lnTo>
                    <a:pt x="534822" y="710412"/>
                  </a:lnTo>
                  <a:lnTo>
                    <a:pt x="535203" y="709142"/>
                  </a:lnTo>
                  <a:lnTo>
                    <a:pt x="538403" y="712952"/>
                  </a:lnTo>
                  <a:lnTo>
                    <a:pt x="539953" y="718032"/>
                  </a:lnTo>
                  <a:lnTo>
                    <a:pt x="540816" y="723112"/>
                  </a:lnTo>
                  <a:lnTo>
                    <a:pt x="541350" y="725652"/>
                  </a:lnTo>
                  <a:lnTo>
                    <a:pt x="540727" y="728192"/>
                  </a:lnTo>
                  <a:lnTo>
                    <a:pt x="540753" y="732002"/>
                  </a:lnTo>
                  <a:lnTo>
                    <a:pt x="540461" y="743432"/>
                  </a:lnTo>
                  <a:lnTo>
                    <a:pt x="540334" y="745972"/>
                  </a:lnTo>
                  <a:lnTo>
                    <a:pt x="539559" y="757402"/>
                  </a:lnTo>
                  <a:lnTo>
                    <a:pt x="539356" y="763689"/>
                  </a:lnTo>
                  <a:lnTo>
                    <a:pt x="539254" y="771372"/>
                  </a:lnTo>
                  <a:lnTo>
                    <a:pt x="540194" y="784072"/>
                  </a:lnTo>
                  <a:lnTo>
                    <a:pt x="540626" y="786612"/>
                  </a:lnTo>
                  <a:lnTo>
                    <a:pt x="537286" y="790422"/>
                  </a:lnTo>
                  <a:lnTo>
                    <a:pt x="542302" y="792962"/>
                  </a:lnTo>
                  <a:lnTo>
                    <a:pt x="545249" y="791692"/>
                  </a:lnTo>
                  <a:lnTo>
                    <a:pt x="546455" y="786612"/>
                  </a:lnTo>
                  <a:lnTo>
                    <a:pt x="547979" y="778992"/>
                  </a:lnTo>
                  <a:lnTo>
                    <a:pt x="556831" y="778992"/>
                  </a:lnTo>
                  <a:lnTo>
                    <a:pt x="560197" y="791692"/>
                  </a:lnTo>
                  <a:lnTo>
                    <a:pt x="563753" y="787882"/>
                  </a:lnTo>
                  <a:lnTo>
                    <a:pt x="566204" y="784072"/>
                  </a:lnTo>
                  <a:lnTo>
                    <a:pt x="568375" y="781532"/>
                  </a:lnTo>
                  <a:lnTo>
                    <a:pt x="567169" y="778992"/>
                  </a:lnTo>
                  <a:lnTo>
                    <a:pt x="564121" y="772642"/>
                  </a:lnTo>
                  <a:lnTo>
                    <a:pt x="566508" y="767562"/>
                  </a:lnTo>
                  <a:lnTo>
                    <a:pt x="568896" y="762482"/>
                  </a:lnTo>
                  <a:lnTo>
                    <a:pt x="570090" y="759942"/>
                  </a:lnTo>
                  <a:lnTo>
                    <a:pt x="573354" y="759942"/>
                  </a:lnTo>
                  <a:lnTo>
                    <a:pt x="576605" y="761212"/>
                  </a:lnTo>
                  <a:lnTo>
                    <a:pt x="579894" y="761212"/>
                  </a:lnTo>
                  <a:lnTo>
                    <a:pt x="579158" y="759942"/>
                  </a:lnTo>
                  <a:lnTo>
                    <a:pt x="576910" y="756132"/>
                  </a:lnTo>
                  <a:lnTo>
                    <a:pt x="573354" y="751052"/>
                  </a:lnTo>
                  <a:lnTo>
                    <a:pt x="576364" y="748512"/>
                  </a:lnTo>
                  <a:lnTo>
                    <a:pt x="580859" y="744702"/>
                  </a:lnTo>
                  <a:lnTo>
                    <a:pt x="581583" y="748512"/>
                  </a:lnTo>
                  <a:lnTo>
                    <a:pt x="583006" y="751052"/>
                  </a:lnTo>
                  <a:lnTo>
                    <a:pt x="581342" y="756132"/>
                  </a:lnTo>
                  <a:lnTo>
                    <a:pt x="577862" y="757402"/>
                  </a:lnTo>
                  <a:lnTo>
                    <a:pt x="579894" y="761212"/>
                  </a:lnTo>
                  <a:lnTo>
                    <a:pt x="580491" y="763752"/>
                  </a:lnTo>
                  <a:lnTo>
                    <a:pt x="580618" y="765022"/>
                  </a:lnTo>
                  <a:lnTo>
                    <a:pt x="581583" y="766292"/>
                  </a:lnTo>
                  <a:lnTo>
                    <a:pt x="584466" y="767562"/>
                  </a:lnTo>
                  <a:lnTo>
                    <a:pt x="590892" y="772642"/>
                  </a:lnTo>
                  <a:lnTo>
                    <a:pt x="580910" y="784072"/>
                  </a:lnTo>
                  <a:lnTo>
                    <a:pt x="574903" y="792962"/>
                  </a:lnTo>
                  <a:lnTo>
                    <a:pt x="572058" y="799312"/>
                  </a:lnTo>
                  <a:lnTo>
                    <a:pt x="571538" y="806932"/>
                  </a:lnTo>
                  <a:lnTo>
                    <a:pt x="579005" y="804392"/>
                  </a:lnTo>
                  <a:lnTo>
                    <a:pt x="585825" y="801852"/>
                  </a:lnTo>
                  <a:lnTo>
                    <a:pt x="592035" y="796772"/>
                  </a:lnTo>
                  <a:lnTo>
                    <a:pt x="597674" y="791692"/>
                  </a:lnTo>
                  <a:lnTo>
                    <a:pt x="603211" y="786612"/>
                  </a:lnTo>
                  <a:lnTo>
                    <a:pt x="608838" y="781532"/>
                  </a:lnTo>
                  <a:lnTo>
                    <a:pt x="614222" y="776452"/>
                  </a:lnTo>
                  <a:lnTo>
                    <a:pt x="619086" y="770102"/>
                  </a:lnTo>
                  <a:lnTo>
                    <a:pt x="619544" y="768832"/>
                  </a:lnTo>
                  <a:lnTo>
                    <a:pt x="622122" y="768832"/>
                  </a:lnTo>
                  <a:lnTo>
                    <a:pt x="626173" y="773912"/>
                  </a:lnTo>
                  <a:lnTo>
                    <a:pt x="630758" y="768832"/>
                  </a:lnTo>
                  <a:lnTo>
                    <a:pt x="633044" y="766292"/>
                  </a:lnTo>
                  <a:lnTo>
                    <a:pt x="632409" y="763752"/>
                  </a:lnTo>
                  <a:lnTo>
                    <a:pt x="632091" y="762482"/>
                  </a:lnTo>
                  <a:lnTo>
                    <a:pt x="631444" y="759942"/>
                  </a:lnTo>
                  <a:lnTo>
                    <a:pt x="630593" y="754862"/>
                  </a:lnTo>
                  <a:lnTo>
                    <a:pt x="635000" y="753592"/>
                  </a:lnTo>
                  <a:lnTo>
                    <a:pt x="642353" y="751052"/>
                  </a:lnTo>
                  <a:lnTo>
                    <a:pt x="643026" y="749782"/>
                  </a:lnTo>
                  <a:lnTo>
                    <a:pt x="643445" y="748512"/>
                  </a:lnTo>
                  <a:lnTo>
                    <a:pt x="643445" y="745972"/>
                  </a:lnTo>
                  <a:lnTo>
                    <a:pt x="643191" y="744702"/>
                  </a:lnTo>
                  <a:lnTo>
                    <a:pt x="641908" y="738352"/>
                  </a:lnTo>
                  <a:lnTo>
                    <a:pt x="641388" y="735812"/>
                  </a:lnTo>
                  <a:lnTo>
                    <a:pt x="642264" y="733272"/>
                  </a:lnTo>
                  <a:lnTo>
                    <a:pt x="642696" y="732002"/>
                  </a:lnTo>
                  <a:lnTo>
                    <a:pt x="650074" y="729462"/>
                  </a:lnTo>
                  <a:lnTo>
                    <a:pt x="657059" y="726922"/>
                  </a:lnTo>
                  <a:lnTo>
                    <a:pt x="661009" y="724382"/>
                  </a:lnTo>
                  <a:lnTo>
                    <a:pt x="659384" y="715492"/>
                  </a:lnTo>
                  <a:lnTo>
                    <a:pt x="659066" y="714222"/>
                  </a:lnTo>
                  <a:lnTo>
                    <a:pt x="661657" y="712952"/>
                  </a:lnTo>
                  <a:lnTo>
                    <a:pt x="664730" y="707872"/>
                  </a:lnTo>
                  <a:lnTo>
                    <a:pt x="665391" y="706602"/>
                  </a:lnTo>
                  <a:lnTo>
                    <a:pt x="668667" y="700252"/>
                  </a:lnTo>
                  <a:lnTo>
                    <a:pt x="663689" y="696442"/>
                  </a:lnTo>
                  <a:lnTo>
                    <a:pt x="659472" y="691362"/>
                  </a:lnTo>
                  <a:lnTo>
                    <a:pt x="656983" y="685012"/>
                  </a:lnTo>
                  <a:lnTo>
                    <a:pt x="657072" y="682472"/>
                  </a:lnTo>
                  <a:lnTo>
                    <a:pt x="657199" y="678662"/>
                  </a:lnTo>
                  <a:lnTo>
                    <a:pt x="656158" y="678662"/>
                  </a:lnTo>
                  <a:lnTo>
                    <a:pt x="654570" y="677392"/>
                  </a:lnTo>
                  <a:lnTo>
                    <a:pt x="654227" y="677392"/>
                  </a:lnTo>
                  <a:lnTo>
                    <a:pt x="654227" y="697712"/>
                  </a:lnTo>
                  <a:lnTo>
                    <a:pt x="653935" y="698969"/>
                  </a:lnTo>
                  <a:lnTo>
                    <a:pt x="653935" y="712952"/>
                  </a:lnTo>
                  <a:lnTo>
                    <a:pt x="653313" y="714222"/>
                  </a:lnTo>
                  <a:lnTo>
                    <a:pt x="650506" y="714222"/>
                  </a:lnTo>
                  <a:lnTo>
                    <a:pt x="650722" y="712952"/>
                  </a:lnTo>
                  <a:lnTo>
                    <a:pt x="653935" y="712952"/>
                  </a:lnTo>
                  <a:lnTo>
                    <a:pt x="653935" y="698969"/>
                  </a:lnTo>
                  <a:lnTo>
                    <a:pt x="653046" y="702792"/>
                  </a:lnTo>
                  <a:lnTo>
                    <a:pt x="648525" y="704062"/>
                  </a:lnTo>
                  <a:lnTo>
                    <a:pt x="641261" y="706602"/>
                  </a:lnTo>
                  <a:lnTo>
                    <a:pt x="640092" y="701522"/>
                  </a:lnTo>
                  <a:lnTo>
                    <a:pt x="639787" y="700252"/>
                  </a:lnTo>
                  <a:lnTo>
                    <a:pt x="642467" y="696442"/>
                  </a:lnTo>
                  <a:lnTo>
                    <a:pt x="647026" y="695172"/>
                  </a:lnTo>
                  <a:lnTo>
                    <a:pt x="648931" y="693902"/>
                  </a:lnTo>
                  <a:lnTo>
                    <a:pt x="651840" y="696442"/>
                  </a:lnTo>
                  <a:lnTo>
                    <a:pt x="653821" y="697712"/>
                  </a:lnTo>
                  <a:lnTo>
                    <a:pt x="654227" y="697712"/>
                  </a:lnTo>
                  <a:lnTo>
                    <a:pt x="654227" y="677392"/>
                  </a:lnTo>
                  <a:lnTo>
                    <a:pt x="644842" y="677392"/>
                  </a:lnTo>
                  <a:lnTo>
                    <a:pt x="641070" y="674611"/>
                  </a:lnTo>
                  <a:lnTo>
                    <a:pt x="641070" y="690092"/>
                  </a:lnTo>
                  <a:lnTo>
                    <a:pt x="638606" y="692632"/>
                  </a:lnTo>
                  <a:lnTo>
                    <a:pt x="636498" y="693902"/>
                  </a:lnTo>
                  <a:lnTo>
                    <a:pt x="635241" y="693902"/>
                  </a:lnTo>
                  <a:lnTo>
                    <a:pt x="617486" y="690181"/>
                  </a:lnTo>
                  <a:lnTo>
                    <a:pt x="617486" y="695172"/>
                  </a:lnTo>
                  <a:lnTo>
                    <a:pt x="615327" y="695172"/>
                  </a:lnTo>
                  <a:lnTo>
                    <a:pt x="616077" y="693902"/>
                  </a:lnTo>
                  <a:lnTo>
                    <a:pt x="616788" y="691362"/>
                  </a:lnTo>
                  <a:lnTo>
                    <a:pt x="617105" y="690829"/>
                  </a:lnTo>
                  <a:lnTo>
                    <a:pt x="617486" y="695172"/>
                  </a:lnTo>
                  <a:lnTo>
                    <a:pt x="617486" y="690181"/>
                  </a:lnTo>
                  <a:lnTo>
                    <a:pt x="617143" y="688822"/>
                  </a:lnTo>
                  <a:lnTo>
                    <a:pt x="616737" y="687552"/>
                  </a:lnTo>
                  <a:lnTo>
                    <a:pt x="616699" y="686282"/>
                  </a:lnTo>
                  <a:lnTo>
                    <a:pt x="616661" y="685012"/>
                  </a:lnTo>
                  <a:lnTo>
                    <a:pt x="614070" y="681202"/>
                  </a:lnTo>
                  <a:lnTo>
                    <a:pt x="610997" y="679932"/>
                  </a:lnTo>
                  <a:lnTo>
                    <a:pt x="607275" y="680453"/>
                  </a:lnTo>
                  <a:lnTo>
                    <a:pt x="607275" y="762482"/>
                  </a:lnTo>
                  <a:lnTo>
                    <a:pt x="605917" y="762482"/>
                  </a:lnTo>
                  <a:lnTo>
                    <a:pt x="605891" y="761212"/>
                  </a:lnTo>
                  <a:lnTo>
                    <a:pt x="605828" y="759942"/>
                  </a:lnTo>
                  <a:lnTo>
                    <a:pt x="607085" y="759942"/>
                  </a:lnTo>
                  <a:lnTo>
                    <a:pt x="607225" y="761212"/>
                  </a:lnTo>
                  <a:lnTo>
                    <a:pt x="607275" y="762482"/>
                  </a:lnTo>
                  <a:lnTo>
                    <a:pt x="607275" y="680453"/>
                  </a:lnTo>
                  <a:lnTo>
                    <a:pt x="602272" y="681151"/>
                  </a:lnTo>
                  <a:lnTo>
                    <a:pt x="602272" y="730732"/>
                  </a:lnTo>
                  <a:lnTo>
                    <a:pt x="601040" y="731253"/>
                  </a:lnTo>
                  <a:lnTo>
                    <a:pt x="601040" y="733272"/>
                  </a:lnTo>
                  <a:lnTo>
                    <a:pt x="600214" y="734542"/>
                  </a:lnTo>
                  <a:lnTo>
                    <a:pt x="601040" y="733272"/>
                  </a:lnTo>
                  <a:lnTo>
                    <a:pt x="601040" y="731253"/>
                  </a:lnTo>
                  <a:lnTo>
                    <a:pt x="599249" y="732002"/>
                  </a:lnTo>
                  <a:lnTo>
                    <a:pt x="598614" y="734542"/>
                  </a:lnTo>
                  <a:lnTo>
                    <a:pt x="597496" y="734085"/>
                  </a:lnTo>
                  <a:lnTo>
                    <a:pt x="597496" y="762482"/>
                  </a:lnTo>
                  <a:lnTo>
                    <a:pt x="596239" y="763752"/>
                  </a:lnTo>
                  <a:lnTo>
                    <a:pt x="596684" y="761212"/>
                  </a:lnTo>
                  <a:lnTo>
                    <a:pt x="597496" y="762482"/>
                  </a:lnTo>
                  <a:lnTo>
                    <a:pt x="597496" y="734085"/>
                  </a:lnTo>
                  <a:lnTo>
                    <a:pt x="592569" y="732002"/>
                  </a:lnTo>
                  <a:lnTo>
                    <a:pt x="599681" y="726922"/>
                  </a:lnTo>
                  <a:lnTo>
                    <a:pt x="602272" y="730732"/>
                  </a:lnTo>
                  <a:lnTo>
                    <a:pt x="602272" y="681151"/>
                  </a:lnTo>
                  <a:lnTo>
                    <a:pt x="602056" y="681177"/>
                  </a:lnTo>
                  <a:lnTo>
                    <a:pt x="602056" y="710412"/>
                  </a:lnTo>
                  <a:lnTo>
                    <a:pt x="601345" y="711682"/>
                  </a:lnTo>
                  <a:lnTo>
                    <a:pt x="601154" y="712952"/>
                  </a:lnTo>
                  <a:lnTo>
                    <a:pt x="599338" y="711682"/>
                  </a:lnTo>
                  <a:lnTo>
                    <a:pt x="598614" y="711682"/>
                  </a:lnTo>
                  <a:lnTo>
                    <a:pt x="598779" y="710412"/>
                  </a:lnTo>
                  <a:lnTo>
                    <a:pt x="598982" y="709142"/>
                  </a:lnTo>
                  <a:lnTo>
                    <a:pt x="601294" y="709142"/>
                  </a:lnTo>
                  <a:lnTo>
                    <a:pt x="602056" y="710412"/>
                  </a:lnTo>
                  <a:lnTo>
                    <a:pt x="602056" y="681177"/>
                  </a:lnTo>
                  <a:lnTo>
                    <a:pt x="601827" y="681202"/>
                  </a:lnTo>
                  <a:lnTo>
                    <a:pt x="594766" y="683742"/>
                  </a:lnTo>
                  <a:lnTo>
                    <a:pt x="586587" y="685012"/>
                  </a:lnTo>
                  <a:lnTo>
                    <a:pt x="585724" y="683742"/>
                  </a:lnTo>
                  <a:lnTo>
                    <a:pt x="583590" y="681202"/>
                  </a:lnTo>
                  <a:lnTo>
                    <a:pt x="583412" y="677392"/>
                  </a:lnTo>
                  <a:lnTo>
                    <a:pt x="583133" y="672312"/>
                  </a:lnTo>
                  <a:lnTo>
                    <a:pt x="583869" y="667232"/>
                  </a:lnTo>
                  <a:lnTo>
                    <a:pt x="584047" y="665962"/>
                  </a:lnTo>
                  <a:lnTo>
                    <a:pt x="578650" y="660882"/>
                  </a:lnTo>
                  <a:lnTo>
                    <a:pt x="576402" y="659612"/>
                  </a:lnTo>
                  <a:lnTo>
                    <a:pt x="578053" y="653262"/>
                  </a:lnTo>
                  <a:lnTo>
                    <a:pt x="577862" y="646912"/>
                  </a:lnTo>
                  <a:lnTo>
                    <a:pt x="581799" y="653262"/>
                  </a:lnTo>
                  <a:lnTo>
                    <a:pt x="583476" y="659612"/>
                  </a:lnTo>
                  <a:lnTo>
                    <a:pt x="597433" y="662152"/>
                  </a:lnTo>
                  <a:lnTo>
                    <a:pt x="599579" y="654532"/>
                  </a:lnTo>
                  <a:lnTo>
                    <a:pt x="606234" y="653262"/>
                  </a:lnTo>
                  <a:lnTo>
                    <a:pt x="606361" y="655802"/>
                  </a:lnTo>
                  <a:lnTo>
                    <a:pt x="607491" y="659612"/>
                  </a:lnTo>
                  <a:lnTo>
                    <a:pt x="602703" y="664692"/>
                  </a:lnTo>
                  <a:lnTo>
                    <a:pt x="603237" y="668502"/>
                  </a:lnTo>
                  <a:lnTo>
                    <a:pt x="603643" y="672312"/>
                  </a:lnTo>
                  <a:lnTo>
                    <a:pt x="607225" y="674852"/>
                  </a:lnTo>
                  <a:lnTo>
                    <a:pt x="614362" y="677392"/>
                  </a:lnTo>
                  <a:lnTo>
                    <a:pt x="621842" y="673582"/>
                  </a:lnTo>
                  <a:lnTo>
                    <a:pt x="625005" y="678662"/>
                  </a:lnTo>
                  <a:lnTo>
                    <a:pt x="628345" y="683742"/>
                  </a:lnTo>
                  <a:lnTo>
                    <a:pt x="634009" y="682472"/>
                  </a:lnTo>
                  <a:lnTo>
                    <a:pt x="639787" y="687552"/>
                  </a:lnTo>
                  <a:lnTo>
                    <a:pt x="641070" y="690092"/>
                  </a:lnTo>
                  <a:lnTo>
                    <a:pt x="641070" y="674611"/>
                  </a:lnTo>
                  <a:lnTo>
                    <a:pt x="639686" y="673582"/>
                  </a:lnTo>
                  <a:lnTo>
                    <a:pt x="638949" y="672312"/>
                  </a:lnTo>
                  <a:lnTo>
                    <a:pt x="635241" y="665962"/>
                  </a:lnTo>
                  <a:lnTo>
                    <a:pt x="638632" y="660882"/>
                  </a:lnTo>
                  <a:lnTo>
                    <a:pt x="642467" y="657072"/>
                  </a:lnTo>
                  <a:lnTo>
                    <a:pt x="649185" y="655828"/>
                  </a:lnTo>
                  <a:lnTo>
                    <a:pt x="649300" y="655243"/>
                  </a:lnTo>
                  <a:lnTo>
                    <a:pt x="648817" y="655650"/>
                  </a:lnTo>
                  <a:lnTo>
                    <a:pt x="649135" y="655802"/>
                  </a:lnTo>
                  <a:lnTo>
                    <a:pt x="648817" y="655802"/>
                  </a:lnTo>
                  <a:lnTo>
                    <a:pt x="648004" y="653262"/>
                  </a:lnTo>
                  <a:lnTo>
                    <a:pt x="647192" y="650722"/>
                  </a:lnTo>
                  <a:lnTo>
                    <a:pt x="645629" y="649452"/>
                  </a:lnTo>
                  <a:lnTo>
                    <a:pt x="640905" y="645642"/>
                  </a:lnTo>
                  <a:lnTo>
                    <a:pt x="643102" y="639292"/>
                  </a:lnTo>
                  <a:lnTo>
                    <a:pt x="652564" y="635482"/>
                  </a:lnTo>
                  <a:lnTo>
                    <a:pt x="661847" y="630402"/>
                  </a:lnTo>
                  <a:lnTo>
                    <a:pt x="666635" y="632942"/>
                  </a:lnTo>
                  <a:lnTo>
                    <a:pt x="666102" y="639292"/>
                  </a:lnTo>
                  <a:lnTo>
                    <a:pt x="665670" y="643102"/>
                  </a:lnTo>
                  <a:lnTo>
                    <a:pt x="664057" y="648182"/>
                  </a:lnTo>
                  <a:lnTo>
                    <a:pt x="662673" y="654532"/>
                  </a:lnTo>
                  <a:lnTo>
                    <a:pt x="665721" y="653262"/>
                  </a:lnTo>
                  <a:lnTo>
                    <a:pt x="668210" y="653262"/>
                  </a:lnTo>
                  <a:lnTo>
                    <a:pt x="670725" y="651992"/>
                  </a:lnTo>
                  <a:lnTo>
                    <a:pt x="678662" y="651992"/>
                  </a:lnTo>
                  <a:close/>
                </a:path>
              </a:pathLst>
            </a:custGeom>
            <a:solidFill>
              <a:srgbClr val="008834">
                <a:alpha val="4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266005"/>
              <a:ext cx="930910" cy="1149985"/>
            </a:xfrm>
            <a:custGeom>
              <a:avLst/>
              <a:gdLst/>
              <a:ahLst/>
              <a:cxnLst/>
              <a:rect l="l" t="t" r="r" b="b"/>
              <a:pathLst>
                <a:path w="930910" h="1149985">
                  <a:moveTo>
                    <a:pt x="9588" y="915708"/>
                  </a:moveTo>
                  <a:lnTo>
                    <a:pt x="3035" y="916406"/>
                  </a:lnTo>
                  <a:lnTo>
                    <a:pt x="0" y="917486"/>
                  </a:lnTo>
                  <a:lnTo>
                    <a:pt x="0" y="925474"/>
                  </a:lnTo>
                  <a:lnTo>
                    <a:pt x="1968" y="921842"/>
                  </a:lnTo>
                  <a:lnTo>
                    <a:pt x="3619" y="918946"/>
                  </a:lnTo>
                  <a:lnTo>
                    <a:pt x="9144" y="920953"/>
                  </a:lnTo>
                  <a:lnTo>
                    <a:pt x="9588" y="915708"/>
                  </a:lnTo>
                  <a:close/>
                </a:path>
                <a:path w="930910" h="1149985">
                  <a:moveTo>
                    <a:pt x="66128" y="904862"/>
                  </a:moveTo>
                  <a:lnTo>
                    <a:pt x="65925" y="904265"/>
                  </a:lnTo>
                  <a:lnTo>
                    <a:pt x="65747" y="903630"/>
                  </a:lnTo>
                  <a:lnTo>
                    <a:pt x="57010" y="904570"/>
                  </a:lnTo>
                  <a:lnTo>
                    <a:pt x="48221" y="905129"/>
                  </a:lnTo>
                  <a:lnTo>
                    <a:pt x="39484" y="906183"/>
                  </a:lnTo>
                  <a:lnTo>
                    <a:pt x="30899" y="908646"/>
                  </a:lnTo>
                  <a:lnTo>
                    <a:pt x="37084" y="909535"/>
                  </a:lnTo>
                  <a:lnTo>
                    <a:pt x="43243" y="910183"/>
                  </a:lnTo>
                  <a:lnTo>
                    <a:pt x="49390" y="909751"/>
                  </a:lnTo>
                  <a:lnTo>
                    <a:pt x="55511" y="907402"/>
                  </a:lnTo>
                  <a:lnTo>
                    <a:pt x="58343" y="905764"/>
                  </a:lnTo>
                  <a:lnTo>
                    <a:pt x="62915" y="907249"/>
                  </a:lnTo>
                  <a:lnTo>
                    <a:pt x="64909" y="905764"/>
                  </a:lnTo>
                  <a:lnTo>
                    <a:pt x="66128" y="904862"/>
                  </a:lnTo>
                  <a:close/>
                </a:path>
                <a:path w="930910" h="1149985">
                  <a:moveTo>
                    <a:pt x="77990" y="860018"/>
                  </a:moveTo>
                  <a:lnTo>
                    <a:pt x="61087" y="866127"/>
                  </a:lnTo>
                  <a:lnTo>
                    <a:pt x="57873" y="864603"/>
                  </a:lnTo>
                  <a:lnTo>
                    <a:pt x="47777" y="861999"/>
                  </a:lnTo>
                  <a:lnTo>
                    <a:pt x="40525" y="863942"/>
                  </a:lnTo>
                  <a:lnTo>
                    <a:pt x="30772" y="869899"/>
                  </a:lnTo>
                  <a:lnTo>
                    <a:pt x="27228" y="870953"/>
                  </a:lnTo>
                  <a:lnTo>
                    <a:pt x="22288" y="876096"/>
                  </a:lnTo>
                  <a:lnTo>
                    <a:pt x="19951" y="873366"/>
                  </a:lnTo>
                  <a:lnTo>
                    <a:pt x="17881" y="873899"/>
                  </a:lnTo>
                  <a:lnTo>
                    <a:pt x="13081" y="877570"/>
                  </a:lnTo>
                  <a:lnTo>
                    <a:pt x="17589" y="881761"/>
                  </a:lnTo>
                  <a:lnTo>
                    <a:pt x="17373" y="886167"/>
                  </a:lnTo>
                  <a:lnTo>
                    <a:pt x="12395" y="886637"/>
                  </a:lnTo>
                  <a:lnTo>
                    <a:pt x="5270" y="887780"/>
                  </a:lnTo>
                  <a:lnTo>
                    <a:pt x="0" y="887361"/>
                  </a:lnTo>
                  <a:lnTo>
                    <a:pt x="0" y="911733"/>
                  </a:lnTo>
                  <a:lnTo>
                    <a:pt x="9144" y="907618"/>
                  </a:lnTo>
                  <a:lnTo>
                    <a:pt x="13208" y="905548"/>
                  </a:lnTo>
                  <a:lnTo>
                    <a:pt x="22136" y="901700"/>
                  </a:lnTo>
                  <a:lnTo>
                    <a:pt x="25857" y="897420"/>
                  </a:lnTo>
                  <a:lnTo>
                    <a:pt x="30645" y="893610"/>
                  </a:lnTo>
                  <a:lnTo>
                    <a:pt x="25057" y="889381"/>
                  </a:lnTo>
                  <a:lnTo>
                    <a:pt x="25323" y="888339"/>
                  </a:lnTo>
                  <a:lnTo>
                    <a:pt x="25311" y="887399"/>
                  </a:lnTo>
                  <a:lnTo>
                    <a:pt x="31292" y="882230"/>
                  </a:lnTo>
                  <a:lnTo>
                    <a:pt x="39395" y="881761"/>
                  </a:lnTo>
                  <a:lnTo>
                    <a:pt x="44208" y="875855"/>
                  </a:lnTo>
                  <a:lnTo>
                    <a:pt x="47053" y="876668"/>
                  </a:lnTo>
                  <a:lnTo>
                    <a:pt x="49834" y="873658"/>
                  </a:lnTo>
                  <a:lnTo>
                    <a:pt x="53835" y="876541"/>
                  </a:lnTo>
                  <a:lnTo>
                    <a:pt x="56057" y="876554"/>
                  </a:lnTo>
                  <a:lnTo>
                    <a:pt x="67932" y="868629"/>
                  </a:lnTo>
                  <a:lnTo>
                    <a:pt x="73152" y="864616"/>
                  </a:lnTo>
                  <a:lnTo>
                    <a:pt x="77990" y="860018"/>
                  </a:lnTo>
                  <a:close/>
                </a:path>
                <a:path w="930910" h="1149985">
                  <a:moveTo>
                    <a:pt x="110324" y="701713"/>
                  </a:moveTo>
                  <a:lnTo>
                    <a:pt x="108356" y="700443"/>
                  </a:lnTo>
                  <a:lnTo>
                    <a:pt x="104470" y="701713"/>
                  </a:lnTo>
                  <a:lnTo>
                    <a:pt x="105879" y="701713"/>
                  </a:lnTo>
                  <a:lnTo>
                    <a:pt x="109334" y="706793"/>
                  </a:lnTo>
                  <a:lnTo>
                    <a:pt x="110032" y="702983"/>
                  </a:lnTo>
                  <a:lnTo>
                    <a:pt x="110324" y="701713"/>
                  </a:lnTo>
                  <a:close/>
                </a:path>
                <a:path w="930910" h="1149985">
                  <a:moveTo>
                    <a:pt x="113207" y="837755"/>
                  </a:moveTo>
                  <a:lnTo>
                    <a:pt x="108635" y="840841"/>
                  </a:lnTo>
                  <a:lnTo>
                    <a:pt x="104089" y="844003"/>
                  </a:lnTo>
                  <a:lnTo>
                    <a:pt x="99517" y="847102"/>
                  </a:lnTo>
                  <a:lnTo>
                    <a:pt x="106057" y="847064"/>
                  </a:lnTo>
                  <a:lnTo>
                    <a:pt x="109143" y="841476"/>
                  </a:lnTo>
                  <a:lnTo>
                    <a:pt x="113207" y="837755"/>
                  </a:lnTo>
                  <a:close/>
                </a:path>
                <a:path w="930910" h="1149985">
                  <a:moveTo>
                    <a:pt x="148894" y="942263"/>
                  </a:moveTo>
                  <a:lnTo>
                    <a:pt x="144437" y="943876"/>
                  </a:lnTo>
                  <a:lnTo>
                    <a:pt x="142062" y="944714"/>
                  </a:lnTo>
                  <a:lnTo>
                    <a:pt x="139611" y="945540"/>
                  </a:lnTo>
                  <a:lnTo>
                    <a:pt x="140665" y="949159"/>
                  </a:lnTo>
                  <a:lnTo>
                    <a:pt x="142290" y="949960"/>
                  </a:lnTo>
                  <a:lnTo>
                    <a:pt x="144627" y="947813"/>
                  </a:lnTo>
                  <a:lnTo>
                    <a:pt x="145808" y="946708"/>
                  </a:lnTo>
                  <a:lnTo>
                    <a:pt x="146634" y="945222"/>
                  </a:lnTo>
                  <a:lnTo>
                    <a:pt x="148894" y="942263"/>
                  </a:lnTo>
                  <a:close/>
                </a:path>
                <a:path w="930910" h="1149985">
                  <a:moveTo>
                    <a:pt x="168452" y="798271"/>
                  </a:moveTo>
                  <a:lnTo>
                    <a:pt x="159778" y="802843"/>
                  </a:lnTo>
                  <a:lnTo>
                    <a:pt x="156514" y="807986"/>
                  </a:lnTo>
                  <a:lnTo>
                    <a:pt x="162966" y="806094"/>
                  </a:lnTo>
                  <a:lnTo>
                    <a:pt x="168452" y="798271"/>
                  </a:lnTo>
                  <a:close/>
                </a:path>
                <a:path w="930910" h="1149985">
                  <a:moveTo>
                    <a:pt x="180555" y="230911"/>
                  </a:moveTo>
                  <a:lnTo>
                    <a:pt x="180238" y="230365"/>
                  </a:lnTo>
                  <a:lnTo>
                    <a:pt x="179959" y="229666"/>
                  </a:lnTo>
                  <a:lnTo>
                    <a:pt x="179476" y="229349"/>
                  </a:lnTo>
                  <a:lnTo>
                    <a:pt x="179222" y="229158"/>
                  </a:lnTo>
                  <a:lnTo>
                    <a:pt x="178549" y="229704"/>
                  </a:lnTo>
                  <a:lnTo>
                    <a:pt x="178015" y="229895"/>
                  </a:lnTo>
                  <a:lnTo>
                    <a:pt x="178358" y="230466"/>
                  </a:lnTo>
                  <a:lnTo>
                    <a:pt x="178562" y="231228"/>
                  </a:lnTo>
                  <a:lnTo>
                    <a:pt x="179057" y="231571"/>
                  </a:lnTo>
                  <a:lnTo>
                    <a:pt x="179285" y="231711"/>
                  </a:lnTo>
                  <a:lnTo>
                    <a:pt x="180047" y="231165"/>
                  </a:lnTo>
                  <a:lnTo>
                    <a:pt x="180555" y="230911"/>
                  </a:lnTo>
                  <a:close/>
                </a:path>
                <a:path w="930910" h="1149985">
                  <a:moveTo>
                    <a:pt x="185293" y="786701"/>
                  </a:moveTo>
                  <a:lnTo>
                    <a:pt x="179895" y="788797"/>
                  </a:lnTo>
                  <a:lnTo>
                    <a:pt x="173647" y="789546"/>
                  </a:lnTo>
                  <a:lnTo>
                    <a:pt x="169735" y="798449"/>
                  </a:lnTo>
                  <a:lnTo>
                    <a:pt x="177457" y="795020"/>
                  </a:lnTo>
                  <a:lnTo>
                    <a:pt x="182194" y="791997"/>
                  </a:lnTo>
                  <a:lnTo>
                    <a:pt x="185293" y="786701"/>
                  </a:lnTo>
                  <a:close/>
                </a:path>
                <a:path w="930910" h="1149985">
                  <a:moveTo>
                    <a:pt x="193865" y="169265"/>
                  </a:moveTo>
                  <a:lnTo>
                    <a:pt x="193509" y="167106"/>
                  </a:lnTo>
                  <a:lnTo>
                    <a:pt x="192963" y="165455"/>
                  </a:lnTo>
                  <a:lnTo>
                    <a:pt x="192468" y="163817"/>
                  </a:lnTo>
                  <a:lnTo>
                    <a:pt x="191706" y="163690"/>
                  </a:lnTo>
                  <a:lnTo>
                    <a:pt x="191439" y="163830"/>
                  </a:lnTo>
                  <a:lnTo>
                    <a:pt x="190055" y="164680"/>
                  </a:lnTo>
                  <a:lnTo>
                    <a:pt x="190169" y="167728"/>
                  </a:lnTo>
                  <a:lnTo>
                    <a:pt x="191731" y="169862"/>
                  </a:lnTo>
                  <a:lnTo>
                    <a:pt x="191897" y="170027"/>
                  </a:lnTo>
                  <a:lnTo>
                    <a:pt x="192278" y="170154"/>
                  </a:lnTo>
                  <a:lnTo>
                    <a:pt x="192684" y="170370"/>
                  </a:lnTo>
                  <a:lnTo>
                    <a:pt x="193065" y="169862"/>
                  </a:lnTo>
                  <a:lnTo>
                    <a:pt x="193865" y="169265"/>
                  </a:lnTo>
                  <a:close/>
                </a:path>
                <a:path w="930910" h="1149985">
                  <a:moveTo>
                    <a:pt x="222211" y="757593"/>
                  </a:moveTo>
                  <a:lnTo>
                    <a:pt x="197523" y="728383"/>
                  </a:lnTo>
                  <a:lnTo>
                    <a:pt x="193001" y="724573"/>
                  </a:lnTo>
                  <a:lnTo>
                    <a:pt x="186702" y="718223"/>
                  </a:lnTo>
                  <a:lnTo>
                    <a:pt x="184188" y="715683"/>
                  </a:lnTo>
                  <a:lnTo>
                    <a:pt x="181419" y="713143"/>
                  </a:lnTo>
                  <a:lnTo>
                    <a:pt x="178663" y="710603"/>
                  </a:lnTo>
                  <a:lnTo>
                    <a:pt x="175895" y="708063"/>
                  </a:lnTo>
                  <a:lnTo>
                    <a:pt x="173367" y="705523"/>
                  </a:lnTo>
                  <a:lnTo>
                    <a:pt x="168300" y="700443"/>
                  </a:lnTo>
                  <a:lnTo>
                    <a:pt x="166966" y="699173"/>
                  </a:lnTo>
                  <a:lnTo>
                    <a:pt x="165277" y="697572"/>
                  </a:lnTo>
                  <a:lnTo>
                    <a:pt x="165277" y="708063"/>
                  </a:lnTo>
                  <a:lnTo>
                    <a:pt x="163525" y="710603"/>
                  </a:lnTo>
                  <a:lnTo>
                    <a:pt x="158699" y="709333"/>
                  </a:lnTo>
                  <a:lnTo>
                    <a:pt x="156248" y="709333"/>
                  </a:lnTo>
                  <a:lnTo>
                    <a:pt x="156578" y="706793"/>
                  </a:lnTo>
                  <a:lnTo>
                    <a:pt x="158889" y="705523"/>
                  </a:lnTo>
                  <a:lnTo>
                    <a:pt x="163969" y="706793"/>
                  </a:lnTo>
                  <a:lnTo>
                    <a:pt x="165277" y="708063"/>
                  </a:lnTo>
                  <a:lnTo>
                    <a:pt x="165277" y="697572"/>
                  </a:lnTo>
                  <a:lnTo>
                    <a:pt x="162953" y="695363"/>
                  </a:lnTo>
                  <a:lnTo>
                    <a:pt x="160286" y="692823"/>
                  </a:lnTo>
                  <a:lnTo>
                    <a:pt x="157010" y="690283"/>
                  </a:lnTo>
                  <a:lnTo>
                    <a:pt x="156184" y="689648"/>
                  </a:lnTo>
                  <a:lnTo>
                    <a:pt x="156184" y="709333"/>
                  </a:lnTo>
                  <a:lnTo>
                    <a:pt x="150215" y="710603"/>
                  </a:lnTo>
                  <a:lnTo>
                    <a:pt x="144284" y="713143"/>
                  </a:lnTo>
                  <a:lnTo>
                    <a:pt x="142125" y="711873"/>
                  </a:lnTo>
                  <a:lnTo>
                    <a:pt x="137795" y="709333"/>
                  </a:lnTo>
                  <a:lnTo>
                    <a:pt x="137477" y="708063"/>
                  </a:lnTo>
                  <a:lnTo>
                    <a:pt x="136842" y="708063"/>
                  </a:lnTo>
                  <a:lnTo>
                    <a:pt x="137769" y="706793"/>
                  </a:lnTo>
                  <a:lnTo>
                    <a:pt x="139992" y="704253"/>
                  </a:lnTo>
                  <a:lnTo>
                    <a:pt x="147802" y="709333"/>
                  </a:lnTo>
                  <a:lnTo>
                    <a:pt x="152666" y="708063"/>
                  </a:lnTo>
                  <a:lnTo>
                    <a:pt x="153555" y="706793"/>
                  </a:lnTo>
                  <a:lnTo>
                    <a:pt x="155041" y="709333"/>
                  </a:lnTo>
                  <a:lnTo>
                    <a:pt x="156184" y="709333"/>
                  </a:lnTo>
                  <a:lnTo>
                    <a:pt x="156184" y="689648"/>
                  </a:lnTo>
                  <a:lnTo>
                    <a:pt x="152095" y="686473"/>
                  </a:lnTo>
                  <a:lnTo>
                    <a:pt x="150736" y="685203"/>
                  </a:lnTo>
                  <a:lnTo>
                    <a:pt x="143954" y="678853"/>
                  </a:lnTo>
                  <a:lnTo>
                    <a:pt x="134277" y="671360"/>
                  </a:lnTo>
                  <a:lnTo>
                    <a:pt x="134277" y="736003"/>
                  </a:lnTo>
                  <a:lnTo>
                    <a:pt x="134023" y="737273"/>
                  </a:lnTo>
                  <a:lnTo>
                    <a:pt x="132994" y="737273"/>
                  </a:lnTo>
                  <a:lnTo>
                    <a:pt x="133223" y="736003"/>
                  </a:lnTo>
                  <a:lnTo>
                    <a:pt x="134277" y="736003"/>
                  </a:lnTo>
                  <a:lnTo>
                    <a:pt x="134277" y="671360"/>
                  </a:lnTo>
                  <a:lnTo>
                    <a:pt x="134124" y="671233"/>
                  </a:lnTo>
                  <a:lnTo>
                    <a:pt x="131800" y="669480"/>
                  </a:lnTo>
                  <a:lnTo>
                    <a:pt x="131800" y="709333"/>
                  </a:lnTo>
                  <a:lnTo>
                    <a:pt x="127025" y="711873"/>
                  </a:lnTo>
                  <a:lnTo>
                    <a:pt x="123126" y="710603"/>
                  </a:lnTo>
                  <a:lnTo>
                    <a:pt x="115951" y="708063"/>
                  </a:lnTo>
                  <a:lnTo>
                    <a:pt x="112547" y="706793"/>
                  </a:lnTo>
                  <a:lnTo>
                    <a:pt x="109334" y="706793"/>
                  </a:lnTo>
                  <a:lnTo>
                    <a:pt x="100380" y="706793"/>
                  </a:lnTo>
                  <a:lnTo>
                    <a:pt x="98844" y="705523"/>
                  </a:lnTo>
                  <a:lnTo>
                    <a:pt x="94246" y="701713"/>
                  </a:lnTo>
                  <a:lnTo>
                    <a:pt x="104470" y="701713"/>
                  </a:lnTo>
                  <a:lnTo>
                    <a:pt x="104482" y="695363"/>
                  </a:lnTo>
                  <a:lnTo>
                    <a:pt x="108712" y="700443"/>
                  </a:lnTo>
                  <a:lnTo>
                    <a:pt x="110413" y="701713"/>
                  </a:lnTo>
                  <a:lnTo>
                    <a:pt x="111404" y="700443"/>
                  </a:lnTo>
                  <a:lnTo>
                    <a:pt x="113284" y="699173"/>
                  </a:lnTo>
                  <a:lnTo>
                    <a:pt x="114960" y="700443"/>
                  </a:lnTo>
                  <a:lnTo>
                    <a:pt x="117944" y="702983"/>
                  </a:lnTo>
                  <a:lnTo>
                    <a:pt x="121056" y="704253"/>
                  </a:lnTo>
                  <a:lnTo>
                    <a:pt x="127723" y="704253"/>
                  </a:lnTo>
                  <a:lnTo>
                    <a:pt x="130746" y="705523"/>
                  </a:lnTo>
                  <a:lnTo>
                    <a:pt x="131800" y="709333"/>
                  </a:lnTo>
                  <a:lnTo>
                    <a:pt x="131800" y="669480"/>
                  </a:lnTo>
                  <a:lnTo>
                    <a:pt x="129095" y="667423"/>
                  </a:lnTo>
                  <a:lnTo>
                    <a:pt x="114071" y="655993"/>
                  </a:lnTo>
                  <a:lnTo>
                    <a:pt x="105295" y="647865"/>
                  </a:lnTo>
                  <a:lnTo>
                    <a:pt x="105295" y="658533"/>
                  </a:lnTo>
                  <a:lnTo>
                    <a:pt x="102958" y="659803"/>
                  </a:lnTo>
                  <a:lnTo>
                    <a:pt x="100723" y="659803"/>
                  </a:lnTo>
                  <a:lnTo>
                    <a:pt x="97574" y="661073"/>
                  </a:lnTo>
                  <a:lnTo>
                    <a:pt x="99834" y="663613"/>
                  </a:lnTo>
                  <a:lnTo>
                    <a:pt x="102857" y="666153"/>
                  </a:lnTo>
                  <a:lnTo>
                    <a:pt x="102158" y="667423"/>
                  </a:lnTo>
                  <a:lnTo>
                    <a:pt x="101015" y="667423"/>
                  </a:lnTo>
                  <a:lnTo>
                    <a:pt x="95605" y="666153"/>
                  </a:lnTo>
                  <a:lnTo>
                    <a:pt x="89611" y="666153"/>
                  </a:lnTo>
                  <a:lnTo>
                    <a:pt x="82651" y="658533"/>
                  </a:lnTo>
                  <a:lnTo>
                    <a:pt x="82080" y="658533"/>
                  </a:lnTo>
                  <a:lnTo>
                    <a:pt x="82080" y="692823"/>
                  </a:lnTo>
                  <a:lnTo>
                    <a:pt x="81254" y="692823"/>
                  </a:lnTo>
                  <a:lnTo>
                    <a:pt x="80683" y="694093"/>
                  </a:lnTo>
                  <a:lnTo>
                    <a:pt x="78905" y="694093"/>
                  </a:lnTo>
                  <a:lnTo>
                    <a:pt x="79044" y="692823"/>
                  </a:lnTo>
                  <a:lnTo>
                    <a:pt x="79324" y="690283"/>
                  </a:lnTo>
                  <a:lnTo>
                    <a:pt x="82080" y="692823"/>
                  </a:lnTo>
                  <a:lnTo>
                    <a:pt x="82080" y="658533"/>
                  </a:lnTo>
                  <a:lnTo>
                    <a:pt x="79184" y="658533"/>
                  </a:lnTo>
                  <a:lnTo>
                    <a:pt x="70967" y="657263"/>
                  </a:lnTo>
                  <a:lnTo>
                    <a:pt x="66395" y="657263"/>
                  </a:lnTo>
                  <a:lnTo>
                    <a:pt x="63652" y="653453"/>
                  </a:lnTo>
                  <a:lnTo>
                    <a:pt x="62738" y="652183"/>
                  </a:lnTo>
                  <a:lnTo>
                    <a:pt x="63906" y="649643"/>
                  </a:lnTo>
                  <a:lnTo>
                    <a:pt x="61937" y="645833"/>
                  </a:lnTo>
                  <a:lnTo>
                    <a:pt x="64998" y="640753"/>
                  </a:lnTo>
                  <a:lnTo>
                    <a:pt x="66827" y="642023"/>
                  </a:lnTo>
                  <a:lnTo>
                    <a:pt x="68554" y="643293"/>
                  </a:lnTo>
                  <a:lnTo>
                    <a:pt x="69786" y="644563"/>
                  </a:lnTo>
                  <a:lnTo>
                    <a:pt x="71348" y="645833"/>
                  </a:lnTo>
                  <a:lnTo>
                    <a:pt x="72224" y="648373"/>
                  </a:lnTo>
                  <a:lnTo>
                    <a:pt x="73888" y="649643"/>
                  </a:lnTo>
                  <a:lnTo>
                    <a:pt x="75349" y="650913"/>
                  </a:lnTo>
                  <a:lnTo>
                    <a:pt x="77381" y="650913"/>
                  </a:lnTo>
                  <a:lnTo>
                    <a:pt x="78333" y="648373"/>
                  </a:lnTo>
                  <a:lnTo>
                    <a:pt x="73698" y="643293"/>
                  </a:lnTo>
                  <a:lnTo>
                    <a:pt x="71221" y="640753"/>
                  </a:lnTo>
                  <a:lnTo>
                    <a:pt x="68745" y="638213"/>
                  </a:lnTo>
                  <a:lnTo>
                    <a:pt x="64160" y="633133"/>
                  </a:lnTo>
                  <a:lnTo>
                    <a:pt x="60642" y="628053"/>
                  </a:lnTo>
                  <a:lnTo>
                    <a:pt x="54533" y="626821"/>
                  </a:lnTo>
                  <a:lnTo>
                    <a:pt x="54533" y="650913"/>
                  </a:lnTo>
                  <a:lnTo>
                    <a:pt x="53390" y="653453"/>
                  </a:lnTo>
                  <a:lnTo>
                    <a:pt x="51752" y="653453"/>
                  </a:lnTo>
                  <a:lnTo>
                    <a:pt x="45046" y="650913"/>
                  </a:lnTo>
                  <a:lnTo>
                    <a:pt x="39014" y="649643"/>
                  </a:lnTo>
                  <a:lnTo>
                    <a:pt x="31216" y="645833"/>
                  </a:lnTo>
                  <a:lnTo>
                    <a:pt x="30480" y="644563"/>
                  </a:lnTo>
                  <a:lnTo>
                    <a:pt x="29730" y="643293"/>
                  </a:lnTo>
                  <a:lnTo>
                    <a:pt x="30632" y="642023"/>
                  </a:lnTo>
                  <a:lnTo>
                    <a:pt x="31546" y="640753"/>
                  </a:lnTo>
                  <a:lnTo>
                    <a:pt x="34810" y="642023"/>
                  </a:lnTo>
                  <a:lnTo>
                    <a:pt x="37185" y="644563"/>
                  </a:lnTo>
                  <a:lnTo>
                    <a:pt x="44907" y="644563"/>
                  </a:lnTo>
                  <a:lnTo>
                    <a:pt x="48526" y="647103"/>
                  </a:lnTo>
                  <a:lnTo>
                    <a:pt x="52057" y="648373"/>
                  </a:lnTo>
                  <a:lnTo>
                    <a:pt x="53619" y="649643"/>
                  </a:lnTo>
                  <a:lnTo>
                    <a:pt x="54533" y="650913"/>
                  </a:lnTo>
                  <a:lnTo>
                    <a:pt x="54533" y="626821"/>
                  </a:lnTo>
                  <a:lnTo>
                    <a:pt x="54381" y="626783"/>
                  </a:lnTo>
                  <a:lnTo>
                    <a:pt x="55816" y="621703"/>
                  </a:lnTo>
                  <a:lnTo>
                    <a:pt x="56565" y="620433"/>
                  </a:lnTo>
                  <a:lnTo>
                    <a:pt x="62128" y="622973"/>
                  </a:lnTo>
                  <a:lnTo>
                    <a:pt x="66738" y="628053"/>
                  </a:lnTo>
                  <a:lnTo>
                    <a:pt x="70002" y="631863"/>
                  </a:lnTo>
                  <a:lnTo>
                    <a:pt x="74295" y="633133"/>
                  </a:lnTo>
                  <a:lnTo>
                    <a:pt x="77914" y="635673"/>
                  </a:lnTo>
                  <a:lnTo>
                    <a:pt x="80556" y="639483"/>
                  </a:lnTo>
                  <a:lnTo>
                    <a:pt x="83629" y="642023"/>
                  </a:lnTo>
                  <a:lnTo>
                    <a:pt x="83324" y="647103"/>
                  </a:lnTo>
                  <a:lnTo>
                    <a:pt x="88023" y="648373"/>
                  </a:lnTo>
                  <a:lnTo>
                    <a:pt x="91198" y="650913"/>
                  </a:lnTo>
                  <a:lnTo>
                    <a:pt x="94907" y="653453"/>
                  </a:lnTo>
                  <a:lnTo>
                    <a:pt x="99682" y="654723"/>
                  </a:lnTo>
                  <a:lnTo>
                    <a:pt x="104419" y="657263"/>
                  </a:lnTo>
                  <a:lnTo>
                    <a:pt x="104597" y="657263"/>
                  </a:lnTo>
                  <a:lnTo>
                    <a:pt x="105295" y="658533"/>
                  </a:lnTo>
                  <a:lnTo>
                    <a:pt x="105295" y="647865"/>
                  </a:lnTo>
                  <a:lnTo>
                    <a:pt x="104482" y="647103"/>
                  </a:lnTo>
                  <a:lnTo>
                    <a:pt x="96291" y="640753"/>
                  </a:lnTo>
                  <a:lnTo>
                    <a:pt x="78943" y="628053"/>
                  </a:lnTo>
                  <a:lnTo>
                    <a:pt x="70459" y="621703"/>
                  </a:lnTo>
                  <a:lnTo>
                    <a:pt x="68821" y="620433"/>
                  </a:lnTo>
                  <a:lnTo>
                    <a:pt x="67195" y="619163"/>
                  </a:lnTo>
                  <a:lnTo>
                    <a:pt x="62293" y="615353"/>
                  </a:lnTo>
                  <a:lnTo>
                    <a:pt x="60604" y="614083"/>
                  </a:lnTo>
                  <a:lnTo>
                    <a:pt x="57226" y="611543"/>
                  </a:lnTo>
                  <a:lnTo>
                    <a:pt x="53835" y="609003"/>
                  </a:lnTo>
                  <a:lnTo>
                    <a:pt x="48209" y="605269"/>
                  </a:lnTo>
                  <a:lnTo>
                    <a:pt x="48209" y="617893"/>
                  </a:lnTo>
                  <a:lnTo>
                    <a:pt x="47523" y="617893"/>
                  </a:lnTo>
                  <a:lnTo>
                    <a:pt x="47256" y="619163"/>
                  </a:lnTo>
                  <a:lnTo>
                    <a:pt x="46659" y="619163"/>
                  </a:lnTo>
                  <a:lnTo>
                    <a:pt x="46278" y="617893"/>
                  </a:lnTo>
                  <a:lnTo>
                    <a:pt x="44272" y="617893"/>
                  </a:lnTo>
                  <a:lnTo>
                    <a:pt x="42760" y="616623"/>
                  </a:lnTo>
                  <a:lnTo>
                    <a:pt x="44183" y="614083"/>
                  </a:lnTo>
                  <a:lnTo>
                    <a:pt x="45605" y="614083"/>
                  </a:lnTo>
                  <a:lnTo>
                    <a:pt x="46532" y="615353"/>
                  </a:lnTo>
                  <a:lnTo>
                    <a:pt x="47421" y="616623"/>
                  </a:lnTo>
                  <a:lnTo>
                    <a:pt x="48209" y="617893"/>
                  </a:lnTo>
                  <a:lnTo>
                    <a:pt x="48209" y="605269"/>
                  </a:lnTo>
                  <a:lnTo>
                    <a:pt x="44272" y="602653"/>
                  </a:lnTo>
                  <a:lnTo>
                    <a:pt x="40436" y="600113"/>
                  </a:lnTo>
                  <a:lnTo>
                    <a:pt x="38557" y="598868"/>
                  </a:lnTo>
                  <a:lnTo>
                    <a:pt x="38557" y="602653"/>
                  </a:lnTo>
                  <a:lnTo>
                    <a:pt x="37452" y="611543"/>
                  </a:lnTo>
                  <a:lnTo>
                    <a:pt x="19570" y="609003"/>
                  </a:lnTo>
                  <a:lnTo>
                    <a:pt x="21920" y="605193"/>
                  </a:lnTo>
                  <a:lnTo>
                    <a:pt x="23939" y="602653"/>
                  </a:lnTo>
                  <a:lnTo>
                    <a:pt x="25260" y="601383"/>
                  </a:lnTo>
                  <a:lnTo>
                    <a:pt x="26581" y="600113"/>
                  </a:lnTo>
                  <a:lnTo>
                    <a:pt x="29540" y="603923"/>
                  </a:lnTo>
                  <a:lnTo>
                    <a:pt x="38557" y="602653"/>
                  </a:lnTo>
                  <a:lnTo>
                    <a:pt x="38557" y="598868"/>
                  </a:lnTo>
                  <a:lnTo>
                    <a:pt x="36614" y="597573"/>
                  </a:lnTo>
                  <a:lnTo>
                    <a:pt x="31610" y="593763"/>
                  </a:lnTo>
                  <a:lnTo>
                    <a:pt x="26174" y="591223"/>
                  </a:lnTo>
                  <a:lnTo>
                    <a:pt x="21247" y="587413"/>
                  </a:lnTo>
                  <a:lnTo>
                    <a:pt x="16548" y="583603"/>
                  </a:lnTo>
                  <a:lnTo>
                    <a:pt x="12382" y="579793"/>
                  </a:lnTo>
                  <a:lnTo>
                    <a:pt x="7658" y="577253"/>
                  </a:lnTo>
                  <a:lnTo>
                    <a:pt x="0" y="572173"/>
                  </a:lnTo>
                  <a:lnTo>
                    <a:pt x="0" y="579793"/>
                  </a:lnTo>
                  <a:lnTo>
                    <a:pt x="2184" y="581063"/>
                  </a:lnTo>
                  <a:lnTo>
                    <a:pt x="5270" y="582333"/>
                  </a:lnTo>
                  <a:lnTo>
                    <a:pt x="8216" y="583603"/>
                  </a:lnTo>
                  <a:lnTo>
                    <a:pt x="10756" y="588683"/>
                  </a:lnTo>
                  <a:lnTo>
                    <a:pt x="11785" y="589953"/>
                  </a:lnTo>
                  <a:lnTo>
                    <a:pt x="12827" y="592493"/>
                  </a:lnTo>
                  <a:lnTo>
                    <a:pt x="13906" y="593763"/>
                  </a:lnTo>
                  <a:lnTo>
                    <a:pt x="11366" y="595033"/>
                  </a:lnTo>
                  <a:lnTo>
                    <a:pt x="9486" y="595033"/>
                  </a:lnTo>
                  <a:lnTo>
                    <a:pt x="9486" y="643293"/>
                  </a:lnTo>
                  <a:lnTo>
                    <a:pt x="8102" y="644563"/>
                  </a:lnTo>
                  <a:lnTo>
                    <a:pt x="7391" y="644563"/>
                  </a:lnTo>
                  <a:lnTo>
                    <a:pt x="7785" y="643293"/>
                  </a:lnTo>
                  <a:lnTo>
                    <a:pt x="8229" y="643293"/>
                  </a:lnTo>
                  <a:lnTo>
                    <a:pt x="8737" y="642023"/>
                  </a:lnTo>
                  <a:lnTo>
                    <a:pt x="9486" y="643293"/>
                  </a:lnTo>
                  <a:lnTo>
                    <a:pt x="9486" y="595033"/>
                  </a:lnTo>
                  <a:lnTo>
                    <a:pt x="9232" y="595033"/>
                  </a:lnTo>
                  <a:lnTo>
                    <a:pt x="6642" y="596303"/>
                  </a:lnTo>
                  <a:lnTo>
                    <a:pt x="6286" y="598843"/>
                  </a:lnTo>
                  <a:lnTo>
                    <a:pt x="5270" y="601383"/>
                  </a:lnTo>
                  <a:lnTo>
                    <a:pt x="3581" y="597573"/>
                  </a:lnTo>
                  <a:lnTo>
                    <a:pt x="0" y="597573"/>
                  </a:lnTo>
                  <a:lnTo>
                    <a:pt x="0" y="634403"/>
                  </a:lnTo>
                  <a:lnTo>
                    <a:pt x="2768" y="636943"/>
                  </a:lnTo>
                  <a:lnTo>
                    <a:pt x="2730" y="639483"/>
                  </a:lnTo>
                  <a:lnTo>
                    <a:pt x="2540" y="644563"/>
                  </a:lnTo>
                  <a:lnTo>
                    <a:pt x="6959" y="647103"/>
                  </a:lnTo>
                  <a:lnTo>
                    <a:pt x="11264" y="650913"/>
                  </a:lnTo>
                  <a:lnTo>
                    <a:pt x="12446" y="659803"/>
                  </a:lnTo>
                  <a:lnTo>
                    <a:pt x="15024" y="661073"/>
                  </a:lnTo>
                  <a:lnTo>
                    <a:pt x="17018" y="663613"/>
                  </a:lnTo>
                  <a:lnTo>
                    <a:pt x="23164" y="669963"/>
                  </a:lnTo>
                  <a:lnTo>
                    <a:pt x="29210" y="675043"/>
                  </a:lnTo>
                  <a:lnTo>
                    <a:pt x="41363" y="687743"/>
                  </a:lnTo>
                  <a:lnTo>
                    <a:pt x="43205" y="689013"/>
                  </a:lnTo>
                  <a:lnTo>
                    <a:pt x="45389" y="685203"/>
                  </a:lnTo>
                  <a:lnTo>
                    <a:pt x="48031" y="687743"/>
                  </a:lnTo>
                  <a:lnTo>
                    <a:pt x="51041" y="691553"/>
                  </a:lnTo>
                  <a:lnTo>
                    <a:pt x="54038" y="694093"/>
                  </a:lnTo>
                  <a:lnTo>
                    <a:pt x="62445" y="694093"/>
                  </a:lnTo>
                  <a:lnTo>
                    <a:pt x="65659" y="697903"/>
                  </a:lnTo>
                  <a:lnTo>
                    <a:pt x="71285" y="692823"/>
                  </a:lnTo>
                  <a:lnTo>
                    <a:pt x="74256" y="696633"/>
                  </a:lnTo>
                  <a:lnTo>
                    <a:pt x="76847" y="694093"/>
                  </a:lnTo>
                  <a:lnTo>
                    <a:pt x="78765" y="695363"/>
                  </a:lnTo>
                  <a:lnTo>
                    <a:pt x="78790" y="695109"/>
                  </a:lnTo>
                  <a:lnTo>
                    <a:pt x="81686" y="696633"/>
                  </a:lnTo>
                  <a:lnTo>
                    <a:pt x="86410" y="697903"/>
                  </a:lnTo>
                  <a:lnTo>
                    <a:pt x="88214" y="704253"/>
                  </a:lnTo>
                  <a:lnTo>
                    <a:pt x="86550" y="704253"/>
                  </a:lnTo>
                  <a:lnTo>
                    <a:pt x="85128" y="705523"/>
                  </a:lnTo>
                  <a:lnTo>
                    <a:pt x="83947" y="704253"/>
                  </a:lnTo>
                  <a:lnTo>
                    <a:pt x="68326" y="700443"/>
                  </a:lnTo>
                  <a:lnTo>
                    <a:pt x="60540" y="699173"/>
                  </a:lnTo>
                  <a:lnTo>
                    <a:pt x="52768" y="696633"/>
                  </a:lnTo>
                  <a:lnTo>
                    <a:pt x="48729" y="695363"/>
                  </a:lnTo>
                  <a:lnTo>
                    <a:pt x="44856" y="694093"/>
                  </a:lnTo>
                  <a:lnTo>
                    <a:pt x="40754" y="692823"/>
                  </a:lnTo>
                  <a:lnTo>
                    <a:pt x="44208" y="699173"/>
                  </a:lnTo>
                  <a:lnTo>
                    <a:pt x="37744" y="701713"/>
                  </a:lnTo>
                  <a:lnTo>
                    <a:pt x="34074" y="706793"/>
                  </a:lnTo>
                  <a:lnTo>
                    <a:pt x="41160" y="711873"/>
                  </a:lnTo>
                  <a:lnTo>
                    <a:pt x="54673" y="720763"/>
                  </a:lnTo>
                  <a:lnTo>
                    <a:pt x="55499" y="720763"/>
                  </a:lnTo>
                  <a:lnTo>
                    <a:pt x="58788" y="718223"/>
                  </a:lnTo>
                  <a:lnTo>
                    <a:pt x="70840" y="722033"/>
                  </a:lnTo>
                  <a:lnTo>
                    <a:pt x="73939" y="723303"/>
                  </a:lnTo>
                  <a:lnTo>
                    <a:pt x="76390" y="724573"/>
                  </a:lnTo>
                  <a:lnTo>
                    <a:pt x="80403" y="730923"/>
                  </a:lnTo>
                  <a:lnTo>
                    <a:pt x="79121" y="733463"/>
                  </a:lnTo>
                  <a:lnTo>
                    <a:pt x="78841" y="736003"/>
                  </a:lnTo>
                  <a:lnTo>
                    <a:pt x="81991" y="737273"/>
                  </a:lnTo>
                  <a:lnTo>
                    <a:pt x="84975" y="739813"/>
                  </a:lnTo>
                  <a:lnTo>
                    <a:pt x="88493" y="737273"/>
                  </a:lnTo>
                  <a:lnTo>
                    <a:pt x="89763" y="738543"/>
                  </a:lnTo>
                  <a:lnTo>
                    <a:pt x="91109" y="739813"/>
                  </a:lnTo>
                  <a:lnTo>
                    <a:pt x="92405" y="741083"/>
                  </a:lnTo>
                  <a:lnTo>
                    <a:pt x="91287" y="742353"/>
                  </a:lnTo>
                  <a:lnTo>
                    <a:pt x="90347" y="741083"/>
                  </a:lnTo>
                  <a:lnTo>
                    <a:pt x="89446" y="738543"/>
                  </a:lnTo>
                  <a:lnTo>
                    <a:pt x="88493" y="737273"/>
                  </a:lnTo>
                  <a:lnTo>
                    <a:pt x="87731" y="744893"/>
                  </a:lnTo>
                  <a:lnTo>
                    <a:pt x="92532" y="746163"/>
                  </a:lnTo>
                  <a:lnTo>
                    <a:pt x="96062" y="746163"/>
                  </a:lnTo>
                  <a:lnTo>
                    <a:pt x="99301" y="747433"/>
                  </a:lnTo>
                  <a:lnTo>
                    <a:pt x="101549" y="749973"/>
                  </a:lnTo>
                  <a:lnTo>
                    <a:pt x="102349" y="751243"/>
                  </a:lnTo>
                  <a:lnTo>
                    <a:pt x="103911" y="752513"/>
                  </a:lnTo>
                  <a:lnTo>
                    <a:pt x="111086" y="753783"/>
                  </a:lnTo>
                  <a:lnTo>
                    <a:pt x="116420" y="757593"/>
                  </a:lnTo>
                  <a:lnTo>
                    <a:pt x="126593" y="755053"/>
                  </a:lnTo>
                  <a:lnTo>
                    <a:pt x="130848" y="755053"/>
                  </a:lnTo>
                  <a:lnTo>
                    <a:pt x="141833" y="758863"/>
                  </a:lnTo>
                  <a:lnTo>
                    <a:pt x="169621" y="758863"/>
                  </a:lnTo>
                  <a:lnTo>
                    <a:pt x="179031" y="755053"/>
                  </a:lnTo>
                  <a:lnTo>
                    <a:pt x="182168" y="753783"/>
                  </a:lnTo>
                  <a:lnTo>
                    <a:pt x="180644" y="747433"/>
                  </a:lnTo>
                  <a:lnTo>
                    <a:pt x="177038" y="742353"/>
                  </a:lnTo>
                  <a:lnTo>
                    <a:pt x="176136" y="741083"/>
                  </a:lnTo>
                  <a:lnTo>
                    <a:pt x="179438" y="733463"/>
                  </a:lnTo>
                  <a:lnTo>
                    <a:pt x="175374" y="736003"/>
                  </a:lnTo>
                  <a:lnTo>
                    <a:pt x="173316" y="734733"/>
                  </a:lnTo>
                  <a:lnTo>
                    <a:pt x="171246" y="733463"/>
                  </a:lnTo>
                  <a:lnTo>
                    <a:pt x="166509" y="734733"/>
                  </a:lnTo>
                  <a:lnTo>
                    <a:pt x="167601" y="729653"/>
                  </a:lnTo>
                  <a:lnTo>
                    <a:pt x="170002" y="728383"/>
                  </a:lnTo>
                  <a:lnTo>
                    <a:pt x="189064" y="728383"/>
                  </a:lnTo>
                  <a:lnTo>
                    <a:pt x="193192" y="729653"/>
                  </a:lnTo>
                  <a:lnTo>
                    <a:pt x="198221" y="737273"/>
                  </a:lnTo>
                  <a:lnTo>
                    <a:pt x="201079" y="739813"/>
                  </a:lnTo>
                  <a:lnTo>
                    <a:pt x="204889" y="742353"/>
                  </a:lnTo>
                  <a:lnTo>
                    <a:pt x="209308" y="744893"/>
                  </a:lnTo>
                  <a:lnTo>
                    <a:pt x="212331" y="748703"/>
                  </a:lnTo>
                  <a:lnTo>
                    <a:pt x="214668" y="757593"/>
                  </a:lnTo>
                  <a:lnTo>
                    <a:pt x="217716" y="758863"/>
                  </a:lnTo>
                  <a:lnTo>
                    <a:pt x="222211" y="757593"/>
                  </a:lnTo>
                  <a:close/>
                </a:path>
                <a:path w="930910" h="1149985">
                  <a:moveTo>
                    <a:pt x="231686" y="683107"/>
                  </a:moveTo>
                  <a:lnTo>
                    <a:pt x="222631" y="648817"/>
                  </a:lnTo>
                  <a:lnTo>
                    <a:pt x="221589" y="646277"/>
                  </a:lnTo>
                  <a:lnTo>
                    <a:pt x="220052" y="642467"/>
                  </a:lnTo>
                  <a:lnTo>
                    <a:pt x="218554" y="638657"/>
                  </a:lnTo>
                  <a:lnTo>
                    <a:pt x="217944" y="637133"/>
                  </a:lnTo>
                  <a:lnTo>
                    <a:pt x="217944" y="665327"/>
                  </a:lnTo>
                  <a:lnTo>
                    <a:pt x="217817" y="671677"/>
                  </a:lnTo>
                  <a:lnTo>
                    <a:pt x="217817" y="672947"/>
                  </a:lnTo>
                  <a:lnTo>
                    <a:pt x="216039" y="672947"/>
                  </a:lnTo>
                  <a:lnTo>
                    <a:pt x="214249" y="674217"/>
                  </a:lnTo>
                  <a:lnTo>
                    <a:pt x="211264" y="665327"/>
                  </a:lnTo>
                  <a:lnTo>
                    <a:pt x="212064" y="658977"/>
                  </a:lnTo>
                  <a:lnTo>
                    <a:pt x="212661" y="655167"/>
                  </a:lnTo>
                  <a:lnTo>
                    <a:pt x="213271" y="651357"/>
                  </a:lnTo>
                  <a:lnTo>
                    <a:pt x="213436" y="650087"/>
                  </a:lnTo>
                  <a:lnTo>
                    <a:pt x="214566" y="648817"/>
                  </a:lnTo>
                  <a:lnTo>
                    <a:pt x="216065" y="648817"/>
                  </a:lnTo>
                  <a:lnTo>
                    <a:pt x="217652" y="650087"/>
                  </a:lnTo>
                  <a:lnTo>
                    <a:pt x="217817" y="655167"/>
                  </a:lnTo>
                  <a:lnTo>
                    <a:pt x="217944" y="665327"/>
                  </a:lnTo>
                  <a:lnTo>
                    <a:pt x="217944" y="637133"/>
                  </a:lnTo>
                  <a:lnTo>
                    <a:pt x="216535" y="633577"/>
                  </a:lnTo>
                  <a:lnTo>
                    <a:pt x="215519" y="631037"/>
                  </a:lnTo>
                  <a:lnTo>
                    <a:pt x="215011" y="629767"/>
                  </a:lnTo>
                  <a:lnTo>
                    <a:pt x="214122" y="627227"/>
                  </a:lnTo>
                  <a:lnTo>
                    <a:pt x="213106" y="625957"/>
                  </a:lnTo>
                  <a:lnTo>
                    <a:pt x="211975" y="623417"/>
                  </a:lnTo>
                  <a:lnTo>
                    <a:pt x="200939" y="604342"/>
                  </a:lnTo>
                  <a:lnTo>
                    <a:pt x="200939" y="641197"/>
                  </a:lnTo>
                  <a:lnTo>
                    <a:pt x="198475" y="646277"/>
                  </a:lnTo>
                  <a:lnTo>
                    <a:pt x="197167" y="643737"/>
                  </a:lnTo>
                  <a:lnTo>
                    <a:pt x="196253" y="641197"/>
                  </a:lnTo>
                  <a:lnTo>
                    <a:pt x="194564" y="639927"/>
                  </a:lnTo>
                  <a:lnTo>
                    <a:pt x="196786" y="638657"/>
                  </a:lnTo>
                  <a:lnTo>
                    <a:pt x="199097" y="639927"/>
                  </a:lnTo>
                  <a:lnTo>
                    <a:pt x="200939" y="641197"/>
                  </a:lnTo>
                  <a:lnTo>
                    <a:pt x="200939" y="604342"/>
                  </a:lnTo>
                  <a:lnTo>
                    <a:pt x="198018" y="599287"/>
                  </a:lnTo>
                  <a:lnTo>
                    <a:pt x="197840" y="596747"/>
                  </a:lnTo>
                  <a:lnTo>
                    <a:pt x="196761" y="596747"/>
                  </a:lnTo>
                  <a:lnTo>
                    <a:pt x="196532" y="596519"/>
                  </a:lnTo>
                  <a:lnTo>
                    <a:pt x="196532" y="625957"/>
                  </a:lnTo>
                  <a:lnTo>
                    <a:pt x="194017" y="626821"/>
                  </a:lnTo>
                  <a:lnTo>
                    <a:pt x="194017" y="633577"/>
                  </a:lnTo>
                  <a:lnTo>
                    <a:pt x="192874" y="633577"/>
                  </a:lnTo>
                  <a:lnTo>
                    <a:pt x="191681" y="632307"/>
                  </a:lnTo>
                  <a:lnTo>
                    <a:pt x="192341" y="632307"/>
                  </a:lnTo>
                  <a:lnTo>
                    <a:pt x="192659" y="631037"/>
                  </a:lnTo>
                  <a:lnTo>
                    <a:pt x="193586" y="632307"/>
                  </a:lnTo>
                  <a:lnTo>
                    <a:pt x="194017" y="633577"/>
                  </a:lnTo>
                  <a:lnTo>
                    <a:pt x="194017" y="626821"/>
                  </a:lnTo>
                  <a:lnTo>
                    <a:pt x="192786" y="627227"/>
                  </a:lnTo>
                  <a:lnTo>
                    <a:pt x="189801" y="625957"/>
                  </a:lnTo>
                  <a:lnTo>
                    <a:pt x="189255" y="624687"/>
                  </a:lnTo>
                  <a:lnTo>
                    <a:pt x="187642" y="620877"/>
                  </a:lnTo>
                  <a:lnTo>
                    <a:pt x="190500" y="622147"/>
                  </a:lnTo>
                  <a:lnTo>
                    <a:pt x="191820" y="623417"/>
                  </a:lnTo>
                  <a:lnTo>
                    <a:pt x="193128" y="623417"/>
                  </a:lnTo>
                  <a:lnTo>
                    <a:pt x="194297" y="624687"/>
                  </a:lnTo>
                  <a:lnTo>
                    <a:pt x="195414" y="625957"/>
                  </a:lnTo>
                  <a:lnTo>
                    <a:pt x="196532" y="625957"/>
                  </a:lnTo>
                  <a:lnTo>
                    <a:pt x="196532" y="596519"/>
                  </a:lnTo>
                  <a:lnTo>
                    <a:pt x="193103" y="592937"/>
                  </a:lnTo>
                  <a:lnTo>
                    <a:pt x="191884" y="591667"/>
                  </a:lnTo>
                  <a:lnTo>
                    <a:pt x="190906" y="590397"/>
                  </a:lnTo>
                  <a:lnTo>
                    <a:pt x="187934" y="586587"/>
                  </a:lnTo>
                  <a:lnTo>
                    <a:pt x="184264" y="581507"/>
                  </a:lnTo>
                  <a:lnTo>
                    <a:pt x="180238" y="576427"/>
                  </a:lnTo>
                  <a:lnTo>
                    <a:pt x="179476" y="575157"/>
                  </a:lnTo>
                  <a:lnTo>
                    <a:pt x="178968" y="574586"/>
                  </a:lnTo>
                  <a:lnTo>
                    <a:pt x="178968" y="615797"/>
                  </a:lnTo>
                  <a:lnTo>
                    <a:pt x="176707" y="618007"/>
                  </a:lnTo>
                  <a:lnTo>
                    <a:pt x="176707" y="624687"/>
                  </a:lnTo>
                  <a:lnTo>
                    <a:pt x="176453" y="625957"/>
                  </a:lnTo>
                  <a:lnTo>
                    <a:pt x="176453" y="627227"/>
                  </a:lnTo>
                  <a:lnTo>
                    <a:pt x="175882" y="625957"/>
                  </a:lnTo>
                  <a:lnTo>
                    <a:pt x="175691" y="625957"/>
                  </a:lnTo>
                  <a:lnTo>
                    <a:pt x="175691" y="634847"/>
                  </a:lnTo>
                  <a:lnTo>
                    <a:pt x="173659" y="638657"/>
                  </a:lnTo>
                  <a:lnTo>
                    <a:pt x="169240" y="639927"/>
                  </a:lnTo>
                  <a:lnTo>
                    <a:pt x="168859" y="632307"/>
                  </a:lnTo>
                  <a:lnTo>
                    <a:pt x="164350" y="633577"/>
                  </a:lnTo>
                  <a:lnTo>
                    <a:pt x="163271" y="639927"/>
                  </a:lnTo>
                  <a:lnTo>
                    <a:pt x="168262" y="645007"/>
                  </a:lnTo>
                  <a:lnTo>
                    <a:pt x="169024" y="651357"/>
                  </a:lnTo>
                  <a:lnTo>
                    <a:pt x="168579" y="651662"/>
                  </a:lnTo>
                  <a:lnTo>
                    <a:pt x="168579" y="680567"/>
                  </a:lnTo>
                  <a:lnTo>
                    <a:pt x="167271" y="680567"/>
                  </a:lnTo>
                  <a:lnTo>
                    <a:pt x="167017" y="679297"/>
                  </a:lnTo>
                  <a:lnTo>
                    <a:pt x="166611" y="678027"/>
                  </a:lnTo>
                  <a:lnTo>
                    <a:pt x="166573" y="676757"/>
                  </a:lnTo>
                  <a:lnTo>
                    <a:pt x="168198" y="676757"/>
                  </a:lnTo>
                  <a:lnTo>
                    <a:pt x="168351" y="678027"/>
                  </a:lnTo>
                  <a:lnTo>
                    <a:pt x="168579" y="680567"/>
                  </a:lnTo>
                  <a:lnTo>
                    <a:pt x="168579" y="651662"/>
                  </a:lnTo>
                  <a:lnTo>
                    <a:pt x="163360" y="655167"/>
                  </a:lnTo>
                  <a:lnTo>
                    <a:pt x="162001" y="652627"/>
                  </a:lnTo>
                  <a:lnTo>
                    <a:pt x="161455" y="648817"/>
                  </a:lnTo>
                  <a:lnTo>
                    <a:pt x="155422" y="641197"/>
                  </a:lnTo>
                  <a:lnTo>
                    <a:pt x="154178" y="636117"/>
                  </a:lnTo>
                  <a:lnTo>
                    <a:pt x="152336" y="629767"/>
                  </a:lnTo>
                  <a:lnTo>
                    <a:pt x="151015" y="625957"/>
                  </a:lnTo>
                  <a:lnTo>
                    <a:pt x="150495" y="620877"/>
                  </a:lnTo>
                  <a:lnTo>
                    <a:pt x="148310" y="618337"/>
                  </a:lnTo>
                  <a:lnTo>
                    <a:pt x="143840" y="610717"/>
                  </a:lnTo>
                  <a:lnTo>
                    <a:pt x="141833" y="603097"/>
                  </a:lnTo>
                  <a:lnTo>
                    <a:pt x="139103" y="594207"/>
                  </a:lnTo>
                  <a:lnTo>
                    <a:pt x="138137" y="591667"/>
                  </a:lnTo>
                  <a:lnTo>
                    <a:pt x="136740" y="589127"/>
                  </a:lnTo>
                  <a:lnTo>
                    <a:pt x="130556" y="580237"/>
                  </a:lnTo>
                  <a:lnTo>
                    <a:pt x="129667" y="578967"/>
                  </a:lnTo>
                  <a:lnTo>
                    <a:pt x="129374" y="578967"/>
                  </a:lnTo>
                  <a:lnTo>
                    <a:pt x="129603" y="573887"/>
                  </a:lnTo>
                  <a:lnTo>
                    <a:pt x="129781" y="570077"/>
                  </a:lnTo>
                  <a:lnTo>
                    <a:pt x="129844" y="568807"/>
                  </a:lnTo>
                  <a:lnTo>
                    <a:pt x="138849" y="573887"/>
                  </a:lnTo>
                  <a:lnTo>
                    <a:pt x="140881" y="578967"/>
                  </a:lnTo>
                  <a:lnTo>
                    <a:pt x="145110" y="585317"/>
                  </a:lnTo>
                  <a:lnTo>
                    <a:pt x="144081" y="589127"/>
                  </a:lnTo>
                  <a:lnTo>
                    <a:pt x="144907" y="592937"/>
                  </a:lnTo>
                  <a:lnTo>
                    <a:pt x="152209" y="595477"/>
                  </a:lnTo>
                  <a:lnTo>
                    <a:pt x="160832" y="605637"/>
                  </a:lnTo>
                  <a:lnTo>
                    <a:pt x="157073" y="611987"/>
                  </a:lnTo>
                  <a:lnTo>
                    <a:pt x="156857" y="611987"/>
                  </a:lnTo>
                  <a:lnTo>
                    <a:pt x="160388" y="617067"/>
                  </a:lnTo>
                  <a:lnTo>
                    <a:pt x="164350" y="619607"/>
                  </a:lnTo>
                  <a:lnTo>
                    <a:pt x="164223" y="627227"/>
                  </a:lnTo>
                  <a:lnTo>
                    <a:pt x="168643" y="627227"/>
                  </a:lnTo>
                  <a:lnTo>
                    <a:pt x="170700" y="629767"/>
                  </a:lnTo>
                  <a:lnTo>
                    <a:pt x="172897" y="632307"/>
                  </a:lnTo>
                  <a:lnTo>
                    <a:pt x="175691" y="634847"/>
                  </a:lnTo>
                  <a:lnTo>
                    <a:pt x="175691" y="625957"/>
                  </a:lnTo>
                  <a:lnTo>
                    <a:pt x="174459" y="625957"/>
                  </a:lnTo>
                  <a:lnTo>
                    <a:pt x="174650" y="624687"/>
                  </a:lnTo>
                  <a:lnTo>
                    <a:pt x="176707" y="624687"/>
                  </a:lnTo>
                  <a:lnTo>
                    <a:pt x="176707" y="618007"/>
                  </a:lnTo>
                  <a:lnTo>
                    <a:pt x="175056" y="619607"/>
                  </a:lnTo>
                  <a:lnTo>
                    <a:pt x="172034" y="620877"/>
                  </a:lnTo>
                  <a:lnTo>
                    <a:pt x="169024" y="617067"/>
                  </a:lnTo>
                  <a:lnTo>
                    <a:pt x="167487" y="615797"/>
                  </a:lnTo>
                  <a:lnTo>
                    <a:pt x="165811" y="614527"/>
                  </a:lnTo>
                  <a:lnTo>
                    <a:pt x="168516" y="611987"/>
                  </a:lnTo>
                  <a:lnTo>
                    <a:pt x="174929" y="614527"/>
                  </a:lnTo>
                  <a:lnTo>
                    <a:pt x="178968" y="615797"/>
                  </a:lnTo>
                  <a:lnTo>
                    <a:pt x="178968" y="574586"/>
                  </a:lnTo>
                  <a:lnTo>
                    <a:pt x="178358" y="573887"/>
                  </a:lnTo>
                  <a:lnTo>
                    <a:pt x="177850" y="573887"/>
                  </a:lnTo>
                  <a:lnTo>
                    <a:pt x="175348" y="568807"/>
                  </a:lnTo>
                  <a:lnTo>
                    <a:pt x="174104" y="566267"/>
                  </a:lnTo>
                  <a:lnTo>
                    <a:pt x="170751" y="562457"/>
                  </a:lnTo>
                  <a:lnTo>
                    <a:pt x="169951" y="561555"/>
                  </a:lnTo>
                  <a:lnTo>
                    <a:pt x="169951" y="592937"/>
                  </a:lnTo>
                  <a:lnTo>
                    <a:pt x="169748" y="594207"/>
                  </a:lnTo>
                  <a:lnTo>
                    <a:pt x="169913" y="595477"/>
                  </a:lnTo>
                  <a:lnTo>
                    <a:pt x="166763" y="595477"/>
                  </a:lnTo>
                  <a:lnTo>
                    <a:pt x="165341" y="596747"/>
                  </a:lnTo>
                  <a:lnTo>
                    <a:pt x="165493" y="595477"/>
                  </a:lnTo>
                  <a:lnTo>
                    <a:pt x="165328" y="594207"/>
                  </a:lnTo>
                  <a:lnTo>
                    <a:pt x="166928" y="592937"/>
                  </a:lnTo>
                  <a:lnTo>
                    <a:pt x="169951" y="592937"/>
                  </a:lnTo>
                  <a:lnTo>
                    <a:pt x="169951" y="561555"/>
                  </a:lnTo>
                  <a:lnTo>
                    <a:pt x="168516" y="559917"/>
                  </a:lnTo>
                  <a:lnTo>
                    <a:pt x="161429" y="556107"/>
                  </a:lnTo>
                  <a:lnTo>
                    <a:pt x="159016" y="554990"/>
                  </a:lnTo>
                  <a:lnTo>
                    <a:pt x="159016" y="589127"/>
                  </a:lnTo>
                  <a:lnTo>
                    <a:pt x="158000" y="589127"/>
                  </a:lnTo>
                  <a:lnTo>
                    <a:pt x="157403" y="590397"/>
                  </a:lnTo>
                  <a:lnTo>
                    <a:pt x="156794" y="590397"/>
                  </a:lnTo>
                  <a:lnTo>
                    <a:pt x="156565" y="589127"/>
                  </a:lnTo>
                  <a:lnTo>
                    <a:pt x="156184" y="587857"/>
                  </a:lnTo>
                  <a:lnTo>
                    <a:pt x="156248" y="586587"/>
                  </a:lnTo>
                  <a:lnTo>
                    <a:pt x="157937" y="586587"/>
                  </a:lnTo>
                  <a:lnTo>
                    <a:pt x="158343" y="587857"/>
                  </a:lnTo>
                  <a:lnTo>
                    <a:pt x="159016" y="589127"/>
                  </a:lnTo>
                  <a:lnTo>
                    <a:pt x="159016" y="554990"/>
                  </a:lnTo>
                  <a:lnTo>
                    <a:pt x="158699" y="554837"/>
                  </a:lnTo>
                  <a:lnTo>
                    <a:pt x="158127" y="553567"/>
                  </a:lnTo>
                  <a:lnTo>
                    <a:pt x="156984" y="551027"/>
                  </a:lnTo>
                  <a:lnTo>
                    <a:pt x="155206" y="548487"/>
                  </a:lnTo>
                  <a:lnTo>
                    <a:pt x="153670" y="544677"/>
                  </a:lnTo>
                  <a:lnTo>
                    <a:pt x="152654" y="542137"/>
                  </a:lnTo>
                  <a:lnTo>
                    <a:pt x="151193" y="538949"/>
                  </a:lnTo>
                  <a:lnTo>
                    <a:pt x="151193" y="586587"/>
                  </a:lnTo>
                  <a:lnTo>
                    <a:pt x="151168" y="587857"/>
                  </a:lnTo>
                  <a:lnTo>
                    <a:pt x="150190" y="587857"/>
                  </a:lnTo>
                  <a:lnTo>
                    <a:pt x="151193" y="586587"/>
                  </a:lnTo>
                  <a:lnTo>
                    <a:pt x="151193" y="538949"/>
                  </a:lnTo>
                  <a:lnTo>
                    <a:pt x="150914" y="538327"/>
                  </a:lnTo>
                  <a:lnTo>
                    <a:pt x="144081" y="538327"/>
                  </a:lnTo>
                  <a:lnTo>
                    <a:pt x="139217" y="535787"/>
                  </a:lnTo>
                  <a:lnTo>
                    <a:pt x="128524" y="526897"/>
                  </a:lnTo>
                  <a:lnTo>
                    <a:pt x="122262" y="523087"/>
                  </a:lnTo>
                  <a:lnTo>
                    <a:pt x="121475" y="522465"/>
                  </a:lnTo>
                  <a:lnTo>
                    <a:pt x="121475" y="562457"/>
                  </a:lnTo>
                  <a:lnTo>
                    <a:pt x="120256" y="562457"/>
                  </a:lnTo>
                  <a:lnTo>
                    <a:pt x="119595" y="561187"/>
                  </a:lnTo>
                  <a:lnTo>
                    <a:pt x="119380" y="561187"/>
                  </a:lnTo>
                  <a:lnTo>
                    <a:pt x="119138" y="559917"/>
                  </a:lnTo>
                  <a:lnTo>
                    <a:pt x="120357" y="559917"/>
                  </a:lnTo>
                  <a:lnTo>
                    <a:pt x="121234" y="561187"/>
                  </a:lnTo>
                  <a:lnTo>
                    <a:pt x="121475" y="562457"/>
                  </a:lnTo>
                  <a:lnTo>
                    <a:pt x="121475" y="522465"/>
                  </a:lnTo>
                  <a:lnTo>
                    <a:pt x="117398" y="519214"/>
                  </a:lnTo>
                  <a:lnTo>
                    <a:pt x="117398" y="552297"/>
                  </a:lnTo>
                  <a:lnTo>
                    <a:pt x="115341" y="553567"/>
                  </a:lnTo>
                  <a:lnTo>
                    <a:pt x="109461" y="551027"/>
                  </a:lnTo>
                  <a:lnTo>
                    <a:pt x="110274" y="548487"/>
                  </a:lnTo>
                  <a:lnTo>
                    <a:pt x="110693" y="547217"/>
                  </a:lnTo>
                  <a:lnTo>
                    <a:pt x="111683" y="544677"/>
                  </a:lnTo>
                  <a:lnTo>
                    <a:pt x="116090" y="544677"/>
                  </a:lnTo>
                  <a:lnTo>
                    <a:pt x="117398" y="552297"/>
                  </a:lnTo>
                  <a:lnTo>
                    <a:pt x="117398" y="519214"/>
                  </a:lnTo>
                  <a:lnTo>
                    <a:pt x="115900" y="518007"/>
                  </a:lnTo>
                  <a:lnTo>
                    <a:pt x="111112" y="515467"/>
                  </a:lnTo>
                  <a:lnTo>
                    <a:pt x="103162" y="515467"/>
                  </a:lnTo>
                  <a:lnTo>
                    <a:pt x="99301" y="511657"/>
                  </a:lnTo>
                  <a:lnTo>
                    <a:pt x="95059" y="509117"/>
                  </a:lnTo>
                  <a:lnTo>
                    <a:pt x="89789" y="505307"/>
                  </a:lnTo>
                  <a:lnTo>
                    <a:pt x="89598" y="505218"/>
                  </a:lnTo>
                  <a:lnTo>
                    <a:pt x="89598" y="580237"/>
                  </a:lnTo>
                  <a:lnTo>
                    <a:pt x="87477" y="584047"/>
                  </a:lnTo>
                  <a:lnTo>
                    <a:pt x="85725" y="586587"/>
                  </a:lnTo>
                  <a:lnTo>
                    <a:pt x="83756" y="589127"/>
                  </a:lnTo>
                  <a:lnTo>
                    <a:pt x="79781" y="582777"/>
                  </a:lnTo>
                  <a:lnTo>
                    <a:pt x="80518" y="581507"/>
                  </a:lnTo>
                  <a:lnTo>
                    <a:pt x="89598" y="580237"/>
                  </a:lnTo>
                  <a:lnTo>
                    <a:pt x="89598" y="505218"/>
                  </a:lnTo>
                  <a:lnTo>
                    <a:pt x="84493" y="502767"/>
                  </a:lnTo>
                  <a:lnTo>
                    <a:pt x="78143" y="499491"/>
                  </a:lnTo>
                  <a:lnTo>
                    <a:pt x="78143" y="572617"/>
                  </a:lnTo>
                  <a:lnTo>
                    <a:pt x="76746" y="573887"/>
                  </a:lnTo>
                  <a:lnTo>
                    <a:pt x="75603" y="573887"/>
                  </a:lnTo>
                  <a:lnTo>
                    <a:pt x="75120" y="572617"/>
                  </a:lnTo>
                  <a:lnTo>
                    <a:pt x="74828" y="571347"/>
                  </a:lnTo>
                  <a:lnTo>
                    <a:pt x="74422" y="570077"/>
                  </a:lnTo>
                  <a:lnTo>
                    <a:pt x="77000" y="570077"/>
                  </a:lnTo>
                  <a:lnTo>
                    <a:pt x="77470" y="571347"/>
                  </a:lnTo>
                  <a:lnTo>
                    <a:pt x="78143" y="572617"/>
                  </a:lnTo>
                  <a:lnTo>
                    <a:pt x="78143" y="499491"/>
                  </a:lnTo>
                  <a:lnTo>
                    <a:pt x="77114" y="498957"/>
                  </a:lnTo>
                  <a:lnTo>
                    <a:pt x="73406" y="497687"/>
                  </a:lnTo>
                  <a:lnTo>
                    <a:pt x="71501" y="499897"/>
                  </a:lnTo>
                  <a:lnTo>
                    <a:pt x="71501" y="547217"/>
                  </a:lnTo>
                  <a:lnTo>
                    <a:pt x="68884" y="548487"/>
                  </a:lnTo>
                  <a:lnTo>
                    <a:pt x="68199" y="547217"/>
                  </a:lnTo>
                  <a:lnTo>
                    <a:pt x="67398" y="545947"/>
                  </a:lnTo>
                  <a:lnTo>
                    <a:pt x="66890" y="544677"/>
                  </a:lnTo>
                  <a:lnTo>
                    <a:pt x="66675" y="543407"/>
                  </a:lnTo>
                  <a:lnTo>
                    <a:pt x="66890" y="542137"/>
                  </a:lnTo>
                  <a:lnTo>
                    <a:pt x="69265" y="542137"/>
                  </a:lnTo>
                  <a:lnTo>
                    <a:pt x="71120" y="544677"/>
                  </a:lnTo>
                  <a:lnTo>
                    <a:pt x="71501" y="547217"/>
                  </a:lnTo>
                  <a:lnTo>
                    <a:pt x="71501" y="499897"/>
                  </a:lnTo>
                  <a:lnTo>
                    <a:pt x="69011" y="502767"/>
                  </a:lnTo>
                  <a:lnTo>
                    <a:pt x="66382" y="498957"/>
                  </a:lnTo>
                  <a:lnTo>
                    <a:pt x="56629" y="496417"/>
                  </a:lnTo>
                  <a:lnTo>
                    <a:pt x="36576" y="492607"/>
                  </a:lnTo>
                  <a:lnTo>
                    <a:pt x="33299" y="491337"/>
                  </a:lnTo>
                  <a:lnTo>
                    <a:pt x="30035" y="490067"/>
                  </a:lnTo>
                  <a:lnTo>
                    <a:pt x="16129" y="490067"/>
                  </a:lnTo>
                  <a:lnTo>
                    <a:pt x="8280" y="491337"/>
                  </a:lnTo>
                  <a:lnTo>
                    <a:pt x="0" y="488797"/>
                  </a:lnTo>
                  <a:lnTo>
                    <a:pt x="0" y="567537"/>
                  </a:lnTo>
                  <a:lnTo>
                    <a:pt x="5715" y="571347"/>
                  </a:lnTo>
                  <a:lnTo>
                    <a:pt x="11887" y="576427"/>
                  </a:lnTo>
                  <a:lnTo>
                    <a:pt x="18186" y="580237"/>
                  </a:lnTo>
                  <a:lnTo>
                    <a:pt x="23850" y="585317"/>
                  </a:lnTo>
                  <a:lnTo>
                    <a:pt x="29794" y="587857"/>
                  </a:lnTo>
                  <a:lnTo>
                    <a:pt x="35979" y="591667"/>
                  </a:lnTo>
                  <a:lnTo>
                    <a:pt x="42506" y="595477"/>
                  </a:lnTo>
                  <a:lnTo>
                    <a:pt x="48755" y="599287"/>
                  </a:lnTo>
                  <a:lnTo>
                    <a:pt x="54851" y="604367"/>
                  </a:lnTo>
                  <a:lnTo>
                    <a:pt x="60921" y="608177"/>
                  </a:lnTo>
                  <a:lnTo>
                    <a:pt x="69049" y="614527"/>
                  </a:lnTo>
                  <a:lnTo>
                    <a:pt x="76898" y="620877"/>
                  </a:lnTo>
                  <a:lnTo>
                    <a:pt x="92138" y="633577"/>
                  </a:lnTo>
                  <a:lnTo>
                    <a:pt x="94869" y="636117"/>
                  </a:lnTo>
                  <a:lnTo>
                    <a:pt x="98234" y="638657"/>
                  </a:lnTo>
                  <a:lnTo>
                    <a:pt x="108877" y="643737"/>
                  </a:lnTo>
                  <a:lnTo>
                    <a:pt x="113944" y="650087"/>
                  </a:lnTo>
                  <a:lnTo>
                    <a:pt x="127000" y="658977"/>
                  </a:lnTo>
                  <a:lnTo>
                    <a:pt x="132816" y="664057"/>
                  </a:lnTo>
                  <a:lnTo>
                    <a:pt x="144754" y="671677"/>
                  </a:lnTo>
                  <a:lnTo>
                    <a:pt x="149834" y="675487"/>
                  </a:lnTo>
                  <a:lnTo>
                    <a:pt x="157518" y="683107"/>
                  </a:lnTo>
                  <a:lnTo>
                    <a:pt x="161518" y="685647"/>
                  </a:lnTo>
                  <a:lnTo>
                    <a:pt x="165468" y="686917"/>
                  </a:lnTo>
                  <a:lnTo>
                    <a:pt x="169748" y="688187"/>
                  </a:lnTo>
                  <a:lnTo>
                    <a:pt x="171970" y="690727"/>
                  </a:lnTo>
                  <a:lnTo>
                    <a:pt x="193103" y="716127"/>
                  </a:lnTo>
                  <a:lnTo>
                    <a:pt x="198539" y="721207"/>
                  </a:lnTo>
                  <a:lnTo>
                    <a:pt x="203542" y="727557"/>
                  </a:lnTo>
                  <a:lnTo>
                    <a:pt x="208699" y="732637"/>
                  </a:lnTo>
                  <a:lnTo>
                    <a:pt x="213360" y="736447"/>
                  </a:lnTo>
                  <a:lnTo>
                    <a:pt x="222923" y="745337"/>
                  </a:lnTo>
                  <a:lnTo>
                    <a:pt x="228384" y="740257"/>
                  </a:lnTo>
                  <a:lnTo>
                    <a:pt x="229285" y="733907"/>
                  </a:lnTo>
                  <a:lnTo>
                    <a:pt x="228422" y="727557"/>
                  </a:lnTo>
                  <a:lnTo>
                    <a:pt x="228003" y="718667"/>
                  </a:lnTo>
                  <a:lnTo>
                    <a:pt x="228727" y="711047"/>
                  </a:lnTo>
                  <a:lnTo>
                    <a:pt x="229958" y="703427"/>
                  </a:lnTo>
                  <a:lnTo>
                    <a:pt x="231127" y="694537"/>
                  </a:lnTo>
                  <a:lnTo>
                    <a:pt x="231686" y="685647"/>
                  </a:lnTo>
                  <a:lnTo>
                    <a:pt x="231686" y="683107"/>
                  </a:lnTo>
                  <a:close/>
                </a:path>
                <a:path w="930910" h="1149985">
                  <a:moveTo>
                    <a:pt x="237540" y="796074"/>
                  </a:moveTo>
                  <a:lnTo>
                    <a:pt x="233603" y="790041"/>
                  </a:lnTo>
                  <a:lnTo>
                    <a:pt x="232016" y="783755"/>
                  </a:lnTo>
                  <a:lnTo>
                    <a:pt x="229628" y="790562"/>
                  </a:lnTo>
                  <a:lnTo>
                    <a:pt x="232422" y="796645"/>
                  </a:lnTo>
                  <a:lnTo>
                    <a:pt x="234429" y="804494"/>
                  </a:lnTo>
                  <a:lnTo>
                    <a:pt x="237540" y="796074"/>
                  </a:lnTo>
                  <a:close/>
                </a:path>
                <a:path w="930910" h="1149985">
                  <a:moveTo>
                    <a:pt x="249047" y="736409"/>
                  </a:moveTo>
                  <a:lnTo>
                    <a:pt x="247904" y="735139"/>
                  </a:lnTo>
                  <a:lnTo>
                    <a:pt x="241109" y="738466"/>
                  </a:lnTo>
                  <a:lnTo>
                    <a:pt x="234175" y="741578"/>
                  </a:lnTo>
                  <a:lnTo>
                    <a:pt x="224116" y="747153"/>
                  </a:lnTo>
                  <a:lnTo>
                    <a:pt x="223926" y="750544"/>
                  </a:lnTo>
                  <a:lnTo>
                    <a:pt x="225437" y="753757"/>
                  </a:lnTo>
                  <a:lnTo>
                    <a:pt x="226390" y="754011"/>
                  </a:lnTo>
                  <a:lnTo>
                    <a:pt x="226834" y="754329"/>
                  </a:lnTo>
                  <a:lnTo>
                    <a:pt x="228485" y="753605"/>
                  </a:lnTo>
                  <a:lnTo>
                    <a:pt x="230022" y="753097"/>
                  </a:lnTo>
                  <a:lnTo>
                    <a:pt x="231165" y="752157"/>
                  </a:lnTo>
                  <a:lnTo>
                    <a:pt x="237172" y="746988"/>
                  </a:lnTo>
                  <a:lnTo>
                    <a:pt x="243103" y="741654"/>
                  </a:lnTo>
                  <a:lnTo>
                    <a:pt x="249047" y="736409"/>
                  </a:lnTo>
                  <a:close/>
                </a:path>
                <a:path w="930910" h="1149985">
                  <a:moveTo>
                    <a:pt x="253111" y="1146873"/>
                  </a:moveTo>
                  <a:lnTo>
                    <a:pt x="252857" y="1146746"/>
                  </a:lnTo>
                  <a:lnTo>
                    <a:pt x="252704" y="1146873"/>
                  </a:lnTo>
                  <a:lnTo>
                    <a:pt x="253111" y="1146873"/>
                  </a:lnTo>
                  <a:close/>
                </a:path>
                <a:path w="930910" h="1149985">
                  <a:moveTo>
                    <a:pt x="349834" y="918273"/>
                  </a:moveTo>
                  <a:lnTo>
                    <a:pt x="349224" y="915733"/>
                  </a:lnTo>
                  <a:lnTo>
                    <a:pt x="348665" y="914463"/>
                  </a:lnTo>
                  <a:lnTo>
                    <a:pt x="348310" y="913193"/>
                  </a:lnTo>
                  <a:lnTo>
                    <a:pt x="347954" y="911923"/>
                  </a:lnTo>
                  <a:lnTo>
                    <a:pt x="347256" y="909383"/>
                  </a:lnTo>
                  <a:lnTo>
                    <a:pt x="346557" y="906843"/>
                  </a:lnTo>
                  <a:lnTo>
                    <a:pt x="346163" y="905573"/>
                  </a:lnTo>
                  <a:lnTo>
                    <a:pt x="345770" y="904303"/>
                  </a:lnTo>
                  <a:lnTo>
                    <a:pt x="344601" y="900493"/>
                  </a:lnTo>
                  <a:lnTo>
                    <a:pt x="345478" y="891603"/>
                  </a:lnTo>
                  <a:lnTo>
                    <a:pt x="345605" y="890333"/>
                  </a:lnTo>
                  <a:lnTo>
                    <a:pt x="345071" y="887793"/>
                  </a:lnTo>
                  <a:lnTo>
                    <a:pt x="344157" y="886523"/>
                  </a:lnTo>
                  <a:lnTo>
                    <a:pt x="341642" y="880173"/>
                  </a:lnTo>
                  <a:lnTo>
                    <a:pt x="340639" y="877633"/>
                  </a:lnTo>
                  <a:lnTo>
                    <a:pt x="339344" y="873823"/>
                  </a:lnTo>
                  <a:lnTo>
                    <a:pt x="338048" y="870013"/>
                  </a:lnTo>
                  <a:lnTo>
                    <a:pt x="337616" y="868743"/>
                  </a:lnTo>
                  <a:lnTo>
                    <a:pt x="334810" y="859853"/>
                  </a:lnTo>
                  <a:lnTo>
                    <a:pt x="331444" y="848423"/>
                  </a:lnTo>
                  <a:lnTo>
                    <a:pt x="330428" y="847153"/>
                  </a:lnTo>
                  <a:lnTo>
                    <a:pt x="329450" y="845883"/>
                  </a:lnTo>
                  <a:lnTo>
                    <a:pt x="328015" y="844130"/>
                  </a:lnTo>
                  <a:lnTo>
                    <a:pt x="328015" y="1045273"/>
                  </a:lnTo>
                  <a:lnTo>
                    <a:pt x="327685" y="1046543"/>
                  </a:lnTo>
                  <a:lnTo>
                    <a:pt x="327469" y="1047813"/>
                  </a:lnTo>
                  <a:lnTo>
                    <a:pt x="325589" y="1047813"/>
                  </a:lnTo>
                  <a:lnTo>
                    <a:pt x="325755" y="1046543"/>
                  </a:lnTo>
                  <a:lnTo>
                    <a:pt x="325755" y="1045273"/>
                  </a:lnTo>
                  <a:lnTo>
                    <a:pt x="328015" y="1045273"/>
                  </a:lnTo>
                  <a:lnTo>
                    <a:pt x="328015" y="844130"/>
                  </a:lnTo>
                  <a:lnTo>
                    <a:pt x="317017" y="830643"/>
                  </a:lnTo>
                  <a:lnTo>
                    <a:pt x="312915" y="825563"/>
                  </a:lnTo>
                  <a:lnTo>
                    <a:pt x="306158" y="817778"/>
                  </a:lnTo>
                  <a:lnTo>
                    <a:pt x="306158" y="1024953"/>
                  </a:lnTo>
                  <a:lnTo>
                    <a:pt x="305904" y="1024953"/>
                  </a:lnTo>
                  <a:lnTo>
                    <a:pt x="305181" y="1026223"/>
                  </a:lnTo>
                  <a:lnTo>
                    <a:pt x="304241" y="1026223"/>
                  </a:lnTo>
                  <a:lnTo>
                    <a:pt x="303961" y="1024953"/>
                  </a:lnTo>
                  <a:lnTo>
                    <a:pt x="303606" y="1024953"/>
                  </a:lnTo>
                  <a:lnTo>
                    <a:pt x="304215" y="1023683"/>
                  </a:lnTo>
                  <a:lnTo>
                    <a:pt x="305866" y="1023683"/>
                  </a:lnTo>
                  <a:lnTo>
                    <a:pt x="306158" y="1024953"/>
                  </a:lnTo>
                  <a:lnTo>
                    <a:pt x="306158" y="817778"/>
                  </a:lnTo>
                  <a:lnTo>
                    <a:pt x="302996" y="814133"/>
                  </a:lnTo>
                  <a:lnTo>
                    <a:pt x="291960" y="805243"/>
                  </a:lnTo>
                  <a:lnTo>
                    <a:pt x="286308" y="800963"/>
                  </a:lnTo>
                  <a:lnTo>
                    <a:pt x="286308" y="1057973"/>
                  </a:lnTo>
                  <a:lnTo>
                    <a:pt x="286207" y="1059243"/>
                  </a:lnTo>
                  <a:lnTo>
                    <a:pt x="285534" y="1057973"/>
                  </a:lnTo>
                  <a:lnTo>
                    <a:pt x="286308" y="1057973"/>
                  </a:lnTo>
                  <a:lnTo>
                    <a:pt x="286308" y="800963"/>
                  </a:lnTo>
                  <a:lnTo>
                    <a:pt x="282841" y="798334"/>
                  </a:lnTo>
                  <a:lnTo>
                    <a:pt x="282841" y="1056703"/>
                  </a:lnTo>
                  <a:lnTo>
                    <a:pt x="280339" y="1056703"/>
                  </a:lnTo>
                  <a:lnTo>
                    <a:pt x="280555" y="1055433"/>
                  </a:lnTo>
                  <a:lnTo>
                    <a:pt x="281190" y="1052893"/>
                  </a:lnTo>
                  <a:lnTo>
                    <a:pt x="282054" y="1052893"/>
                  </a:lnTo>
                  <a:lnTo>
                    <a:pt x="282359" y="1054163"/>
                  </a:lnTo>
                  <a:lnTo>
                    <a:pt x="282841" y="1056703"/>
                  </a:lnTo>
                  <a:lnTo>
                    <a:pt x="282841" y="798334"/>
                  </a:lnTo>
                  <a:lnTo>
                    <a:pt x="280238" y="796353"/>
                  </a:lnTo>
                  <a:lnTo>
                    <a:pt x="272605" y="790714"/>
                  </a:lnTo>
                  <a:lnTo>
                    <a:pt x="272605" y="873823"/>
                  </a:lnTo>
                  <a:lnTo>
                    <a:pt x="270802" y="873823"/>
                  </a:lnTo>
                  <a:lnTo>
                    <a:pt x="267982" y="871283"/>
                  </a:lnTo>
                  <a:lnTo>
                    <a:pt x="268325" y="870013"/>
                  </a:lnTo>
                  <a:lnTo>
                    <a:pt x="271208" y="872553"/>
                  </a:lnTo>
                  <a:lnTo>
                    <a:pt x="272605" y="873823"/>
                  </a:lnTo>
                  <a:lnTo>
                    <a:pt x="272605" y="790714"/>
                  </a:lnTo>
                  <a:lnTo>
                    <a:pt x="263080" y="783653"/>
                  </a:lnTo>
                  <a:lnTo>
                    <a:pt x="262864" y="783615"/>
                  </a:lnTo>
                  <a:lnTo>
                    <a:pt x="262864" y="934783"/>
                  </a:lnTo>
                  <a:lnTo>
                    <a:pt x="262153" y="933513"/>
                  </a:lnTo>
                  <a:lnTo>
                    <a:pt x="262382" y="933513"/>
                  </a:lnTo>
                  <a:lnTo>
                    <a:pt x="262864" y="934783"/>
                  </a:lnTo>
                  <a:lnTo>
                    <a:pt x="262864" y="783615"/>
                  </a:lnTo>
                  <a:lnTo>
                    <a:pt x="257263" y="782383"/>
                  </a:lnTo>
                  <a:lnTo>
                    <a:pt x="248056" y="779843"/>
                  </a:lnTo>
                  <a:lnTo>
                    <a:pt x="245071" y="779843"/>
                  </a:lnTo>
                  <a:lnTo>
                    <a:pt x="242049" y="783653"/>
                  </a:lnTo>
                  <a:lnTo>
                    <a:pt x="242582" y="784923"/>
                  </a:lnTo>
                  <a:lnTo>
                    <a:pt x="243166" y="786193"/>
                  </a:lnTo>
                  <a:lnTo>
                    <a:pt x="243700" y="787463"/>
                  </a:lnTo>
                  <a:lnTo>
                    <a:pt x="245160" y="791273"/>
                  </a:lnTo>
                  <a:lnTo>
                    <a:pt x="247700" y="793813"/>
                  </a:lnTo>
                  <a:lnTo>
                    <a:pt x="244119" y="798893"/>
                  </a:lnTo>
                  <a:lnTo>
                    <a:pt x="243865" y="800163"/>
                  </a:lnTo>
                  <a:lnTo>
                    <a:pt x="244170" y="800163"/>
                  </a:lnTo>
                  <a:lnTo>
                    <a:pt x="246126" y="803973"/>
                  </a:lnTo>
                  <a:lnTo>
                    <a:pt x="246659" y="806513"/>
                  </a:lnTo>
                  <a:lnTo>
                    <a:pt x="244348" y="810323"/>
                  </a:lnTo>
                  <a:lnTo>
                    <a:pt x="246189" y="828103"/>
                  </a:lnTo>
                  <a:lnTo>
                    <a:pt x="246938" y="834453"/>
                  </a:lnTo>
                  <a:lnTo>
                    <a:pt x="248031" y="842073"/>
                  </a:lnTo>
                  <a:lnTo>
                    <a:pt x="248627" y="847153"/>
                  </a:lnTo>
                  <a:lnTo>
                    <a:pt x="250913" y="849693"/>
                  </a:lnTo>
                  <a:lnTo>
                    <a:pt x="252857" y="854773"/>
                  </a:lnTo>
                  <a:lnTo>
                    <a:pt x="251244" y="861123"/>
                  </a:lnTo>
                  <a:lnTo>
                    <a:pt x="249758" y="866203"/>
                  </a:lnTo>
                  <a:lnTo>
                    <a:pt x="249720" y="871283"/>
                  </a:lnTo>
                  <a:lnTo>
                    <a:pt x="252526" y="877633"/>
                  </a:lnTo>
                  <a:lnTo>
                    <a:pt x="251104" y="880110"/>
                  </a:lnTo>
                  <a:lnTo>
                    <a:pt x="251104" y="896683"/>
                  </a:lnTo>
                  <a:lnTo>
                    <a:pt x="250659" y="900493"/>
                  </a:lnTo>
                  <a:lnTo>
                    <a:pt x="249326" y="901636"/>
                  </a:lnTo>
                  <a:lnTo>
                    <a:pt x="249326" y="920813"/>
                  </a:lnTo>
                  <a:lnTo>
                    <a:pt x="247040" y="920813"/>
                  </a:lnTo>
                  <a:lnTo>
                    <a:pt x="246951" y="919543"/>
                  </a:lnTo>
                  <a:lnTo>
                    <a:pt x="248627" y="919543"/>
                  </a:lnTo>
                  <a:lnTo>
                    <a:pt x="249326" y="920813"/>
                  </a:lnTo>
                  <a:lnTo>
                    <a:pt x="249326" y="901636"/>
                  </a:lnTo>
                  <a:lnTo>
                    <a:pt x="248285" y="902512"/>
                  </a:lnTo>
                  <a:lnTo>
                    <a:pt x="248285" y="913193"/>
                  </a:lnTo>
                  <a:lnTo>
                    <a:pt x="247421" y="913193"/>
                  </a:lnTo>
                  <a:lnTo>
                    <a:pt x="247040" y="911923"/>
                  </a:lnTo>
                  <a:lnTo>
                    <a:pt x="248208" y="911923"/>
                  </a:lnTo>
                  <a:lnTo>
                    <a:pt x="248285" y="913193"/>
                  </a:lnTo>
                  <a:lnTo>
                    <a:pt x="248285" y="902512"/>
                  </a:lnTo>
                  <a:lnTo>
                    <a:pt x="246176" y="904303"/>
                  </a:lnTo>
                  <a:lnTo>
                    <a:pt x="245986" y="899223"/>
                  </a:lnTo>
                  <a:lnTo>
                    <a:pt x="245783" y="896683"/>
                  </a:lnTo>
                  <a:lnTo>
                    <a:pt x="245681" y="895413"/>
                  </a:lnTo>
                  <a:lnTo>
                    <a:pt x="249923" y="891603"/>
                  </a:lnTo>
                  <a:lnTo>
                    <a:pt x="251104" y="896683"/>
                  </a:lnTo>
                  <a:lnTo>
                    <a:pt x="251104" y="880110"/>
                  </a:lnTo>
                  <a:lnTo>
                    <a:pt x="248907" y="880173"/>
                  </a:lnTo>
                  <a:lnTo>
                    <a:pt x="245427" y="879297"/>
                  </a:lnTo>
                  <a:lnTo>
                    <a:pt x="245427" y="1033843"/>
                  </a:lnTo>
                  <a:lnTo>
                    <a:pt x="243573" y="1033843"/>
                  </a:lnTo>
                  <a:lnTo>
                    <a:pt x="243586" y="1032573"/>
                  </a:lnTo>
                  <a:lnTo>
                    <a:pt x="244678" y="1032573"/>
                  </a:lnTo>
                  <a:lnTo>
                    <a:pt x="245262" y="1031303"/>
                  </a:lnTo>
                  <a:lnTo>
                    <a:pt x="245427" y="1033843"/>
                  </a:lnTo>
                  <a:lnTo>
                    <a:pt x="245427" y="879297"/>
                  </a:lnTo>
                  <a:lnTo>
                    <a:pt x="243916" y="878903"/>
                  </a:lnTo>
                  <a:lnTo>
                    <a:pt x="242773" y="875093"/>
                  </a:lnTo>
                  <a:lnTo>
                    <a:pt x="241896" y="872553"/>
                  </a:lnTo>
                  <a:lnTo>
                    <a:pt x="241503" y="871283"/>
                  </a:lnTo>
                  <a:lnTo>
                    <a:pt x="242112" y="870013"/>
                  </a:lnTo>
                  <a:lnTo>
                    <a:pt x="242214" y="867473"/>
                  </a:lnTo>
                  <a:lnTo>
                    <a:pt x="242493" y="862393"/>
                  </a:lnTo>
                  <a:lnTo>
                    <a:pt x="242570" y="859853"/>
                  </a:lnTo>
                  <a:lnTo>
                    <a:pt x="242582" y="853503"/>
                  </a:lnTo>
                  <a:lnTo>
                    <a:pt x="242150" y="845883"/>
                  </a:lnTo>
                  <a:lnTo>
                    <a:pt x="241134" y="839533"/>
                  </a:lnTo>
                  <a:lnTo>
                    <a:pt x="239801" y="830376"/>
                  </a:lnTo>
                  <a:lnTo>
                    <a:pt x="239801" y="880173"/>
                  </a:lnTo>
                  <a:lnTo>
                    <a:pt x="238963" y="881468"/>
                  </a:lnTo>
                  <a:lnTo>
                    <a:pt x="238963" y="1014793"/>
                  </a:lnTo>
                  <a:lnTo>
                    <a:pt x="236905" y="1014793"/>
                  </a:lnTo>
                  <a:lnTo>
                    <a:pt x="237159" y="1013523"/>
                  </a:lnTo>
                  <a:lnTo>
                    <a:pt x="238340" y="1013523"/>
                  </a:lnTo>
                  <a:lnTo>
                    <a:pt x="238963" y="1014793"/>
                  </a:lnTo>
                  <a:lnTo>
                    <a:pt x="238963" y="881468"/>
                  </a:lnTo>
                  <a:lnTo>
                    <a:pt x="236499" y="885253"/>
                  </a:lnTo>
                  <a:lnTo>
                    <a:pt x="232905" y="885799"/>
                  </a:lnTo>
                  <a:lnTo>
                    <a:pt x="232905" y="983043"/>
                  </a:lnTo>
                  <a:lnTo>
                    <a:pt x="232117" y="984313"/>
                  </a:lnTo>
                  <a:lnTo>
                    <a:pt x="231940" y="984313"/>
                  </a:lnTo>
                  <a:lnTo>
                    <a:pt x="231571" y="983043"/>
                  </a:lnTo>
                  <a:lnTo>
                    <a:pt x="232905" y="983043"/>
                  </a:lnTo>
                  <a:lnTo>
                    <a:pt x="232905" y="885799"/>
                  </a:lnTo>
                  <a:lnTo>
                    <a:pt x="228003" y="886523"/>
                  </a:lnTo>
                  <a:lnTo>
                    <a:pt x="224129" y="886523"/>
                  </a:lnTo>
                  <a:lnTo>
                    <a:pt x="225120" y="885253"/>
                  </a:lnTo>
                  <a:lnTo>
                    <a:pt x="230035" y="876363"/>
                  </a:lnTo>
                  <a:lnTo>
                    <a:pt x="230009" y="873823"/>
                  </a:lnTo>
                  <a:lnTo>
                    <a:pt x="232079" y="872553"/>
                  </a:lnTo>
                  <a:lnTo>
                    <a:pt x="235165" y="870013"/>
                  </a:lnTo>
                  <a:lnTo>
                    <a:pt x="237324" y="871283"/>
                  </a:lnTo>
                  <a:lnTo>
                    <a:pt x="239801" y="880173"/>
                  </a:lnTo>
                  <a:lnTo>
                    <a:pt x="239801" y="830376"/>
                  </a:lnTo>
                  <a:lnTo>
                    <a:pt x="239102" y="825563"/>
                  </a:lnTo>
                  <a:lnTo>
                    <a:pt x="238658" y="822375"/>
                  </a:lnTo>
                  <a:lnTo>
                    <a:pt x="238658" y="861123"/>
                  </a:lnTo>
                  <a:lnTo>
                    <a:pt x="237820" y="860361"/>
                  </a:lnTo>
                  <a:lnTo>
                    <a:pt x="237820" y="861123"/>
                  </a:lnTo>
                  <a:lnTo>
                    <a:pt x="236931" y="862393"/>
                  </a:lnTo>
                  <a:lnTo>
                    <a:pt x="236118" y="862393"/>
                  </a:lnTo>
                  <a:lnTo>
                    <a:pt x="236359" y="861123"/>
                  </a:lnTo>
                  <a:lnTo>
                    <a:pt x="237820" y="861123"/>
                  </a:lnTo>
                  <a:lnTo>
                    <a:pt x="237820" y="860361"/>
                  </a:lnTo>
                  <a:lnTo>
                    <a:pt x="237261" y="859853"/>
                  </a:lnTo>
                  <a:lnTo>
                    <a:pt x="237959" y="859853"/>
                  </a:lnTo>
                  <a:lnTo>
                    <a:pt x="238658" y="861123"/>
                  </a:lnTo>
                  <a:lnTo>
                    <a:pt x="238658" y="822375"/>
                  </a:lnTo>
                  <a:lnTo>
                    <a:pt x="237159" y="811593"/>
                  </a:lnTo>
                  <a:lnTo>
                    <a:pt x="236651" y="810323"/>
                  </a:lnTo>
                  <a:lnTo>
                    <a:pt x="236270" y="809053"/>
                  </a:lnTo>
                  <a:lnTo>
                    <a:pt x="234708" y="812863"/>
                  </a:lnTo>
                  <a:lnTo>
                    <a:pt x="234454" y="820483"/>
                  </a:lnTo>
                  <a:lnTo>
                    <a:pt x="235978" y="833183"/>
                  </a:lnTo>
                  <a:lnTo>
                    <a:pt x="236715" y="842073"/>
                  </a:lnTo>
                  <a:lnTo>
                    <a:pt x="237286" y="849693"/>
                  </a:lnTo>
                  <a:lnTo>
                    <a:pt x="236651" y="850963"/>
                  </a:lnTo>
                  <a:lnTo>
                    <a:pt x="236232" y="853503"/>
                  </a:lnTo>
                  <a:lnTo>
                    <a:pt x="231724" y="853503"/>
                  </a:lnTo>
                  <a:lnTo>
                    <a:pt x="230136" y="852233"/>
                  </a:lnTo>
                  <a:lnTo>
                    <a:pt x="226606" y="847153"/>
                  </a:lnTo>
                  <a:lnTo>
                    <a:pt x="227317" y="845883"/>
                  </a:lnTo>
                  <a:lnTo>
                    <a:pt x="230936" y="839533"/>
                  </a:lnTo>
                  <a:lnTo>
                    <a:pt x="224510" y="836993"/>
                  </a:lnTo>
                  <a:lnTo>
                    <a:pt x="217589" y="836993"/>
                  </a:lnTo>
                  <a:lnTo>
                    <a:pt x="217208" y="838123"/>
                  </a:lnTo>
                  <a:lnTo>
                    <a:pt x="217208" y="895413"/>
                  </a:lnTo>
                  <a:lnTo>
                    <a:pt x="217119" y="896683"/>
                  </a:lnTo>
                  <a:lnTo>
                    <a:pt x="216230" y="896683"/>
                  </a:lnTo>
                  <a:lnTo>
                    <a:pt x="216217" y="895413"/>
                  </a:lnTo>
                  <a:lnTo>
                    <a:pt x="217208" y="895413"/>
                  </a:lnTo>
                  <a:lnTo>
                    <a:pt x="217208" y="838123"/>
                  </a:lnTo>
                  <a:lnTo>
                    <a:pt x="214579" y="845883"/>
                  </a:lnTo>
                  <a:lnTo>
                    <a:pt x="209867" y="845883"/>
                  </a:lnTo>
                  <a:lnTo>
                    <a:pt x="209867" y="1009713"/>
                  </a:lnTo>
                  <a:lnTo>
                    <a:pt x="209613" y="1010983"/>
                  </a:lnTo>
                  <a:lnTo>
                    <a:pt x="209194" y="1010983"/>
                  </a:lnTo>
                  <a:lnTo>
                    <a:pt x="208851" y="1009713"/>
                  </a:lnTo>
                  <a:lnTo>
                    <a:pt x="209867" y="1009713"/>
                  </a:lnTo>
                  <a:lnTo>
                    <a:pt x="209867" y="845883"/>
                  </a:lnTo>
                  <a:lnTo>
                    <a:pt x="206692" y="845883"/>
                  </a:lnTo>
                  <a:lnTo>
                    <a:pt x="205714" y="842073"/>
                  </a:lnTo>
                  <a:lnTo>
                    <a:pt x="206463" y="839533"/>
                  </a:lnTo>
                  <a:lnTo>
                    <a:pt x="208521" y="838263"/>
                  </a:lnTo>
                  <a:lnTo>
                    <a:pt x="212636" y="835723"/>
                  </a:lnTo>
                  <a:lnTo>
                    <a:pt x="212471" y="833183"/>
                  </a:lnTo>
                  <a:lnTo>
                    <a:pt x="210426" y="829373"/>
                  </a:lnTo>
                  <a:lnTo>
                    <a:pt x="209753" y="828103"/>
                  </a:lnTo>
                  <a:lnTo>
                    <a:pt x="207391" y="826833"/>
                  </a:lnTo>
                  <a:lnTo>
                    <a:pt x="204889" y="826833"/>
                  </a:lnTo>
                  <a:lnTo>
                    <a:pt x="204889" y="836993"/>
                  </a:lnTo>
                  <a:lnTo>
                    <a:pt x="204889" y="1103693"/>
                  </a:lnTo>
                  <a:lnTo>
                    <a:pt x="199593" y="1099883"/>
                  </a:lnTo>
                  <a:lnTo>
                    <a:pt x="203936" y="1098613"/>
                  </a:lnTo>
                  <a:lnTo>
                    <a:pt x="204889" y="1103693"/>
                  </a:lnTo>
                  <a:lnTo>
                    <a:pt x="204889" y="836993"/>
                  </a:lnTo>
                  <a:lnTo>
                    <a:pt x="204533" y="837692"/>
                  </a:lnTo>
                  <a:lnTo>
                    <a:pt x="204533" y="1027493"/>
                  </a:lnTo>
                  <a:lnTo>
                    <a:pt x="203365" y="1028763"/>
                  </a:lnTo>
                  <a:lnTo>
                    <a:pt x="202857" y="1028763"/>
                  </a:lnTo>
                  <a:lnTo>
                    <a:pt x="202374" y="1027493"/>
                  </a:lnTo>
                  <a:lnTo>
                    <a:pt x="202920" y="1026223"/>
                  </a:lnTo>
                  <a:lnTo>
                    <a:pt x="203606" y="1027493"/>
                  </a:lnTo>
                  <a:lnTo>
                    <a:pt x="204533" y="1027493"/>
                  </a:lnTo>
                  <a:lnTo>
                    <a:pt x="204533" y="837692"/>
                  </a:lnTo>
                  <a:lnTo>
                    <a:pt x="204241" y="838263"/>
                  </a:lnTo>
                  <a:lnTo>
                    <a:pt x="202857" y="838263"/>
                  </a:lnTo>
                  <a:lnTo>
                    <a:pt x="202780" y="836993"/>
                  </a:lnTo>
                  <a:lnTo>
                    <a:pt x="203047" y="835723"/>
                  </a:lnTo>
                  <a:lnTo>
                    <a:pt x="204749" y="835723"/>
                  </a:lnTo>
                  <a:lnTo>
                    <a:pt x="204889" y="836993"/>
                  </a:lnTo>
                  <a:lnTo>
                    <a:pt x="204889" y="826833"/>
                  </a:lnTo>
                  <a:lnTo>
                    <a:pt x="204444" y="826833"/>
                  </a:lnTo>
                  <a:lnTo>
                    <a:pt x="204279" y="826833"/>
                  </a:lnTo>
                  <a:lnTo>
                    <a:pt x="204279" y="829373"/>
                  </a:lnTo>
                  <a:lnTo>
                    <a:pt x="203365" y="829373"/>
                  </a:lnTo>
                  <a:lnTo>
                    <a:pt x="204152" y="827506"/>
                  </a:lnTo>
                  <a:lnTo>
                    <a:pt x="204279" y="829373"/>
                  </a:lnTo>
                  <a:lnTo>
                    <a:pt x="204279" y="826833"/>
                  </a:lnTo>
                  <a:lnTo>
                    <a:pt x="204063" y="826833"/>
                  </a:lnTo>
                  <a:lnTo>
                    <a:pt x="202590" y="826833"/>
                  </a:lnTo>
                  <a:lnTo>
                    <a:pt x="201358" y="825995"/>
                  </a:lnTo>
                  <a:lnTo>
                    <a:pt x="201358" y="1074483"/>
                  </a:lnTo>
                  <a:lnTo>
                    <a:pt x="201168" y="1075753"/>
                  </a:lnTo>
                  <a:lnTo>
                    <a:pt x="200812" y="1077023"/>
                  </a:lnTo>
                  <a:lnTo>
                    <a:pt x="198247" y="1077023"/>
                  </a:lnTo>
                  <a:lnTo>
                    <a:pt x="198412" y="1075753"/>
                  </a:lnTo>
                  <a:lnTo>
                    <a:pt x="198412" y="1074483"/>
                  </a:lnTo>
                  <a:lnTo>
                    <a:pt x="198970" y="1071943"/>
                  </a:lnTo>
                  <a:lnTo>
                    <a:pt x="200748" y="1071943"/>
                  </a:lnTo>
                  <a:lnTo>
                    <a:pt x="201320" y="1073213"/>
                  </a:lnTo>
                  <a:lnTo>
                    <a:pt x="201358" y="1074483"/>
                  </a:lnTo>
                  <a:lnTo>
                    <a:pt x="201358" y="825995"/>
                  </a:lnTo>
                  <a:lnTo>
                    <a:pt x="200748" y="825563"/>
                  </a:lnTo>
                  <a:lnTo>
                    <a:pt x="196977" y="825563"/>
                  </a:lnTo>
                  <a:lnTo>
                    <a:pt x="196977" y="1098080"/>
                  </a:lnTo>
                  <a:lnTo>
                    <a:pt x="196850" y="1098613"/>
                  </a:lnTo>
                  <a:lnTo>
                    <a:pt x="194614" y="1103693"/>
                  </a:lnTo>
                  <a:lnTo>
                    <a:pt x="194170" y="1103693"/>
                  </a:lnTo>
                  <a:lnTo>
                    <a:pt x="190804" y="1102423"/>
                  </a:lnTo>
                  <a:lnTo>
                    <a:pt x="189801" y="1101153"/>
                  </a:lnTo>
                  <a:lnTo>
                    <a:pt x="189001" y="1099883"/>
                  </a:lnTo>
                  <a:lnTo>
                    <a:pt x="191389" y="1099883"/>
                  </a:lnTo>
                  <a:lnTo>
                    <a:pt x="195173" y="1101153"/>
                  </a:lnTo>
                  <a:lnTo>
                    <a:pt x="196977" y="1098080"/>
                  </a:lnTo>
                  <a:lnTo>
                    <a:pt x="196977" y="825563"/>
                  </a:lnTo>
                  <a:lnTo>
                    <a:pt x="193217" y="825563"/>
                  </a:lnTo>
                  <a:lnTo>
                    <a:pt x="191579" y="821753"/>
                  </a:lnTo>
                  <a:lnTo>
                    <a:pt x="190563" y="819213"/>
                  </a:lnTo>
                  <a:lnTo>
                    <a:pt x="190436" y="819213"/>
                  </a:lnTo>
                  <a:lnTo>
                    <a:pt x="190436" y="956373"/>
                  </a:lnTo>
                  <a:lnTo>
                    <a:pt x="187706" y="958913"/>
                  </a:lnTo>
                  <a:lnTo>
                    <a:pt x="186042" y="963993"/>
                  </a:lnTo>
                  <a:lnTo>
                    <a:pt x="181381" y="966533"/>
                  </a:lnTo>
                  <a:lnTo>
                    <a:pt x="180289" y="961453"/>
                  </a:lnTo>
                  <a:lnTo>
                    <a:pt x="179971" y="960081"/>
                  </a:lnTo>
                  <a:lnTo>
                    <a:pt x="179971" y="977963"/>
                  </a:lnTo>
                  <a:lnTo>
                    <a:pt x="178396" y="981773"/>
                  </a:lnTo>
                  <a:lnTo>
                    <a:pt x="177558" y="985583"/>
                  </a:lnTo>
                  <a:lnTo>
                    <a:pt x="175018" y="986853"/>
                  </a:lnTo>
                  <a:lnTo>
                    <a:pt x="173088" y="988301"/>
                  </a:lnTo>
                  <a:lnTo>
                    <a:pt x="173088" y="1064323"/>
                  </a:lnTo>
                  <a:lnTo>
                    <a:pt x="172770" y="1065593"/>
                  </a:lnTo>
                  <a:lnTo>
                    <a:pt x="172504" y="1064323"/>
                  </a:lnTo>
                  <a:lnTo>
                    <a:pt x="173088" y="1064323"/>
                  </a:lnTo>
                  <a:lnTo>
                    <a:pt x="173088" y="988301"/>
                  </a:lnTo>
                  <a:lnTo>
                    <a:pt x="171615" y="989393"/>
                  </a:lnTo>
                  <a:lnTo>
                    <a:pt x="170548" y="993203"/>
                  </a:lnTo>
                  <a:lnTo>
                    <a:pt x="166573" y="994473"/>
                  </a:lnTo>
                  <a:lnTo>
                    <a:pt x="164477" y="994473"/>
                  </a:lnTo>
                  <a:lnTo>
                    <a:pt x="162763" y="993203"/>
                  </a:lnTo>
                  <a:lnTo>
                    <a:pt x="162153" y="989393"/>
                  </a:lnTo>
                  <a:lnTo>
                    <a:pt x="162636" y="989393"/>
                  </a:lnTo>
                  <a:lnTo>
                    <a:pt x="166509" y="986853"/>
                  </a:lnTo>
                  <a:lnTo>
                    <a:pt x="166535" y="985583"/>
                  </a:lnTo>
                  <a:lnTo>
                    <a:pt x="166649" y="981773"/>
                  </a:lnTo>
                  <a:lnTo>
                    <a:pt x="166725" y="979233"/>
                  </a:lnTo>
                  <a:lnTo>
                    <a:pt x="175247" y="979233"/>
                  </a:lnTo>
                  <a:lnTo>
                    <a:pt x="178523" y="976693"/>
                  </a:lnTo>
                  <a:lnTo>
                    <a:pt x="179019" y="976693"/>
                  </a:lnTo>
                  <a:lnTo>
                    <a:pt x="179971" y="977963"/>
                  </a:lnTo>
                  <a:lnTo>
                    <a:pt x="179971" y="960081"/>
                  </a:lnTo>
                  <a:lnTo>
                    <a:pt x="179412" y="957643"/>
                  </a:lnTo>
                  <a:lnTo>
                    <a:pt x="178638" y="955103"/>
                  </a:lnTo>
                  <a:lnTo>
                    <a:pt x="183413" y="953833"/>
                  </a:lnTo>
                  <a:lnTo>
                    <a:pt x="189801" y="953833"/>
                  </a:lnTo>
                  <a:lnTo>
                    <a:pt x="190436" y="956373"/>
                  </a:lnTo>
                  <a:lnTo>
                    <a:pt x="190436" y="819213"/>
                  </a:lnTo>
                  <a:lnTo>
                    <a:pt x="189166" y="819213"/>
                  </a:lnTo>
                  <a:lnTo>
                    <a:pt x="189166" y="948753"/>
                  </a:lnTo>
                  <a:lnTo>
                    <a:pt x="185534" y="951293"/>
                  </a:lnTo>
                  <a:lnTo>
                    <a:pt x="181876" y="952563"/>
                  </a:lnTo>
                  <a:lnTo>
                    <a:pt x="178650" y="954798"/>
                  </a:lnTo>
                  <a:lnTo>
                    <a:pt x="179019" y="948753"/>
                  </a:lnTo>
                  <a:lnTo>
                    <a:pt x="180746" y="947483"/>
                  </a:lnTo>
                  <a:lnTo>
                    <a:pt x="182397" y="947483"/>
                  </a:lnTo>
                  <a:lnTo>
                    <a:pt x="184111" y="946213"/>
                  </a:lnTo>
                  <a:lnTo>
                    <a:pt x="186563" y="944943"/>
                  </a:lnTo>
                  <a:lnTo>
                    <a:pt x="188468" y="944943"/>
                  </a:lnTo>
                  <a:lnTo>
                    <a:pt x="189166" y="948753"/>
                  </a:lnTo>
                  <a:lnTo>
                    <a:pt x="189166" y="819213"/>
                  </a:lnTo>
                  <a:lnTo>
                    <a:pt x="182041" y="819213"/>
                  </a:lnTo>
                  <a:lnTo>
                    <a:pt x="181000" y="820483"/>
                  </a:lnTo>
                  <a:lnTo>
                    <a:pt x="180111" y="820483"/>
                  </a:lnTo>
                  <a:lnTo>
                    <a:pt x="177685" y="824153"/>
                  </a:lnTo>
                  <a:lnTo>
                    <a:pt x="177685" y="971613"/>
                  </a:lnTo>
                  <a:lnTo>
                    <a:pt x="173405" y="976693"/>
                  </a:lnTo>
                  <a:lnTo>
                    <a:pt x="172364" y="972883"/>
                  </a:lnTo>
                  <a:lnTo>
                    <a:pt x="171373" y="969073"/>
                  </a:lnTo>
                  <a:lnTo>
                    <a:pt x="170624" y="965720"/>
                  </a:lnTo>
                  <a:lnTo>
                    <a:pt x="177533" y="971613"/>
                  </a:lnTo>
                  <a:lnTo>
                    <a:pt x="177685" y="971613"/>
                  </a:lnTo>
                  <a:lnTo>
                    <a:pt x="177685" y="824153"/>
                  </a:lnTo>
                  <a:lnTo>
                    <a:pt x="177342" y="824674"/>
                  </a:lnTo>
                  <a:lnTo>
                    <a:pt x="177342" y="938593"/>
                  </a:lnTo>
                  <a:lnTo>
                    <a:pt x="176860" y="939863"/>
                  </a:lnTo>
                  <a:lnTo>
                    <a:pt x="175539" y="939863"/>
                  </a:lnTo>
                  <a:lnTo>
                    <a:pt x="175336" y="938593"/>
                  </a:lnTo>
                  <a:lnTo>
                    <a:pt x="177342" y="938593"/>
                  </a:lnTo>
                  <a:lnTo>
                    <a:pt x="177342" y="824674"/>
                  </a:lnTo>
                  <a:lnTo>
                    <a:pt x="175907" y="826833"/>
                  </a:lnTo>
                  <a:lnTo>
                    <a:pt x="171805" y="832154"/>
                  </a:lnTo>
                  <a:lnTo>
                    <a:pt x="171805" y="963993"/>
                  </a:lnTo>
                  <a:lnTo>
                    <a:pt x="171272" y="965263"/>
                  </a:lnTo>
                  <a:lnTo>
                    <a:pt x="170535" y="965263"/>
                  </a:lnTo>
                  <a:lnTo>
                    <a:pt x="171373" y="963993"/>
                  </a:lnTo>
                  <a:lnTo>
                    <a:pt x="171805" y="963993"/>
                  </a:lnTo>
                  <a:lnTo>
                    <a:pt x="171805" y="832154"/>
                  </a:lnTo>
                  <a:lnTo>
                    <a:pt x="168071" y="836993"/>
                  </a:lnTo>
                  <a:lnTo>
                    <a:pt x="166573" y="838263"/>
                  </a:lnTo>
                  <a:lnTo>
                    <a:pt x="166382" y="845883"/>
                  </a:lnTo>
                  <a:lnTo>
                    <a:pt x="162737" y="849693"/>
                  </a:lnTo>
                  <a:lnTo>
                    <a:pt x="158724" y="857313"/>
                  </a:lnTo>
                  <a:lnTo>
                    <a:pt x="156819" y="859853"/>
                  </a:lnTo>
                  <a:lnTo>
                    <a:pt x="148844" y="867473"/>
                  </a:lnTo>
                  <a:lnTo>
                    <a:pt x="147269" y="873823"/>
                  </a:lnTo>
                  <a:lnTo>
                    <a:pt x="150533" y="883983"/>
                  </a:lnTo>
                  <a:lnTo>
                    <a:pt x="151257" y="886523"/>
                  </a:lnTo>
                  <a:lnTo>
                    <a:pt x="153492" y="887793"/>
                  </a:lnTo>
                  <a:lnTo>
                    <a:pt x="158000" y="889063"/>
                  </a:lnTo>
                  <a:lnTo>
                    <a:pt x="159143" y="895413"/>
                  </a:lnTo>
                  <a:lnTo>
                    <a:pt x="164884" y="896683"/>
                  </a:lnTo>
                  <a:lnTo>
                    <a:pt x="165023" y="897953"/>
                  </a:lnTo>
                  <a:lnTo>
                    <a:pt x="165341" y="899223"/>
                  </a:lnTo>
                  <a:lnTo>
                    <a:pt x="166090" y="900493"/>
                  </a:lnTo>
                  <a:lnTo>
                    <a:pt x="166954" y="903033"/>
                  </a:lnTo>
                  <a:lnTo>
                    <a:pt x="163296" y="905573"/>
                  </a:lnTo>
                  <a:lnTo>
                    <a:pt x="161683" y="904303"/>
                  </a:lnTo>
                  <a:lnTo>
                    <a:pt x="159778" y="903033"/>
                  </a:lnTo>
                  <a:lnTo>
                    <a:pt x="157873" y="903033"/>
                  </a:lnTo>
                  <a:lnTo>
                    <a:pt x="159258" y="909383"/>
                  </a:lnTo>
                  <a:lnTo>
                    <a:pt x="156730" y="908113"/>
                  </a:lnTo>
                  <a:lnTo>
                    <a:pt x="154813" y="908113"/>
                  </a:lnTo>
                  <a:lnTo>
                    <a:pt x="152692" y="906843"/>
                  </a:lnTo>
                  <a:lnTo>
                    <a:pt x="147662" y="911923"/>
                  </a:lnTo>
                  <a:lnTo>
                    <a:pt x="145072" y="914463"/>
                  </a:lnTo>
                  <a:lnTo>
                    <a:pt x="143040" y="915733"/>
                  </a:lnTo>
                  <a:lnTo>
                    <a:pt x="141312" y="918273"/>
                  </a:lnTo>
                  <a:lnTo>
                    <a:pt x="142201" y="924623"/>
                  </a:lnTo>
                  <a:lnTo>
                    <a:pt x="142265" y="928433"/>
                  </a:lnTo>
                  <a:lnTo>
                    <a:pt x="146596" y="929703"/>
                  </a:lnTo>
                  <a:lnTo>
                    <a:pt x="148539" y="929703"/>
                  </a:lnTo>
                  <a:lnTo>
                    <a:pt x="151904" y="937323"/>
                  </a:lnTo>
                  <a:lnTo>
                    <a:pt x="157289" y="936053"/>
                  </a:lnTo>
                  <a:lnTo>
                    <a:pt x="162864" y="933513"/>
                  </a:lnTo>
                  <a:lnTo>
                    <a:pt x="164122" y="937323"/>
                  </a:lnTo>
                  <a:lnTo>
                    <a:pt x="165493" y="941133"/>
                  </a:lnTo>
                  <a:lnTo>
                    <a:pt x="166928" y="948753"/>
                  </a:lnTo>
                  <a:lnTo>
                    <a:pt x="165684" y="950023"/>
                  </a:lnTo>
                  <a:lnTo>
                    <a:pt x="162001" y="951293"/>
                  </a:lnTo>
                  <a:lnTo>
                    <a:pt x="159702" y="952563"/>
                  </a:lnTo>
                  <a:lnTo>
                    <a:pt x="157518" y="953833"/>
                  </a:lnTo>
                  <a:lnTo>
                    <a:pt x="154571" y="956373"/>
                  </a:lnTo>
                  <a:lnTo>
                    <a:pt x="158381" y="962723"/>
                  </a:lnTo>
                  <a:lnTo>
                    <a:pt x="159893" y="963993"/>
                  </a:lnTo>
                  <a:lnTo>
                    <a:pt x="162153" y="963993"/>
                  </a:lnTo>
                  <a:lnTo>
                    <a:pt x="164122" y="965263"/>
                  </a:lnTo>
                  <a:lnTo>
                    <a:pt x="161455" y="972223"/>
                  </a:lnTo>
                  <a:lnTo>
                    <a:pt x="161455" y="984313"/>
                  </a:lnTo>
                  <a:lnTo>
                    <a:pt x="160820" y="984313"/>
                  </a:lnTo>
                  <a:lnTo>
                    <a:pt x="160223" y="985583"/>
                  </a:lnTo>
                  <a:lnTo>
                    <a:pt x="159232" y="984313"/>
                  </a:lnTo>
                  <a:lnTo>
                    <a:pt x="158978" y="984313"/>
                  </a:lnTo>
                  <a:lnTo>
                    <a:pt x="158623" y="983043"/>
                  </a:lnTo>
                  <a:lnTo>
                    <a:pt x="159207" y="983043"/>
                  </a:lnTo>
                  <a:lnTo>
                    <a:pt x="159842" y="981773"/>
                  </a:lnTo>
                  <a:lnTo>
                    <a:pt x="160401" y="981773"/>
                  </a:lnTo>
                  <a:lnTo>
                    <a:pt x="160782" y="983043"/>
                  </a:lnTo>
                  <a:lnTo>
                    <a:pt x="161086" y="983043"/>
                  </a:lnTo>
                  <a:lnTo>
                    <a:pt x="161455" y="984313"/>
                  </a:lnTo>
                  <a:lnTo>
                    <a:pt x="161455" y="972223"/>
                  </a:lnTo>
                  <a:lnTo>
                    <a:pt x="161201" y="972883"/>
                  </a:lnTo>
                  <a:lnTo>
                    <a:pt x="156095" y="977963"/>
                  </a:lnTo>
                  <a:lnTo>
                    <a:pt x="151015" y="978928"/>
                  </a:lnTo>
                  <a:lnTo>
                    <a:pt x="151015" y="1016063"/>
                  </a:lnTo>
                  <a:lnTo>
                    <a:pt x="149987" y="1016063"/>
                  </a:lnTo>
                  <a:lnTo>
                    <a:pt x="149923" y="1014793"/>
                  </a:lnTo>
                  <a:lnTo>
                    <a:pt x="150761" y="1014793"/>
                  </a:lnTo>
                  <a:lnTo>
                    <a:pt x="151015" y="1016063"/>
                  </a:lnTo>
                  <a:lnTo>
                    <a:pt x="151015" y="978928"/>
                  </a:lnTo>
                  <a:lnTo>
                    <a:pt x="149402" y="979233"/>
                  </a:lnTo>
                  <a:lnTo>
                    <a:pt x="141693" y="979233"/>
                  </a:lnTo>
                  <a:lnTo>
                    <a:pt x="141922" y="983043"/>
                  </a:lnTo>
                  <a:lnTo>
                    <a:pt x="142011" y="986853"/>
                  </a:lnTo>
                  <a:lnTo>
                    <a:pt x="142532" y="991933"/>
                  </a:lnTo>
                  <a:lnTo>
                    <a:pt x="143929" y="994473"/>
                  </a:lnTo>
                  <a:lnTo>
                    <a:pt x="143256" y="997013"/>
                  </a:lnTo>
                  <a:lnTo>
                    <a:pt x="141389" y="1002093"/>
                  </a:lnTo>
                  <a:lnTo>
                    <a:pt x="145122" y="1005903"/>
                  </a:lnTo>
                  <a:lnTo>
                    <a:pt x="145288" y="1014793"/>
                  </a:lnTo>
                  <a:lnTo>
                    <a:pt x="145605" y="1018603"/>
                  </a:lnTo>
                  <a:lnTo>
                    <a:pt x="148678" y="1026223"/>
                  </a:lnTo>
                  <a:lnTo>
                    <a:pt x="146113" y="1027493"/>
                  </a:lnTo>
                  <a:lnTo>
                    <a:pt x="145326" y="1031303"/>
                  </a:lnTo>
                  <a:lnTo>
                    <a:pt x="147866" y="1036383"/>
                  </a:lnTo>
                  <a:lnTo>
                    <a:pt x="150977" y="1040193"/>
                  </a:lnTo>
                  <a:lnTo>
                    <a:pt x="159334" y="1044003"/>
                  </a:lnTo>
                  <a:lnTo>
                    <a:pt x="160540" y="1045273"/>
                  </a:lnTo>
                  <a:lnTo>
                    <a:pt x="162242" y="1054163"/>
                  </a:lnTo>
                  <a:lnTo>
                    <a:pt x="166852" y="1059243"/>
                  </a:lnTo>
                  <a:lnTo>
                    <a:pt x="170281" y="1066863"/>
                  </a:lnTo>
                  <a:lnTo>
                    <a:pt x="172554" y="1066863"/>
                  </a:lnTo>
                  <a:lnTo>
                    <a:pt x="174129" y="1068133"/>
                  </a:lnTo>
                  <a:lnTo>
                    <a:pt x="176491" y="1065593"/>
                  </a:lnTo>
                  <a:lnTo>
                    <a:pt x="178574" y="1064323"/>
                  </a:lnTo>
                  <a:lnTo>
                    <a:pt x="181216" y="1061783"/>
                  </a:lnTo>
                  <a:lnTo>
                    <a:pt x="183337" y="1064323"/>
                  </a:lnTo>
                  <a:lnTo>
                    <a:pt x="185978" y="1064323"/>
                  </a:lnTo>
                  <a:lnTo>
                    <a:pt x="187325" y="1066863"/>
                  </a:lnTo>
                  <a:lnTo>
                    <a:pt x="189039" y="1069403"/>
                  </a:lnTo>
                  <a:lnTo>
                    <a:pt x="191198" y="1073213"/>
                  </a:lnTo>
                  <a:lnTo>
                    <a:pt x="190487" y="1074483"/>
                  </a:lnTo>
                  <a:lnTo>
                    <a:pt x="188849" y="1080833"/>
                  </a:lnTo>
                  <a:lnTo>
                    <a:pt x="190906" y="1084643"/>
                  </a:lnTo>
                  <a:lnTo>
                    <a:pt x="191820" y="1090993"/>
                  </a:lnTo>
                  <a:lnTo>
                    <a:pt x="190804" y="1092263"/>
                  </a:lnTo>
                  <a:lnTo>
                    <a:pt x="193725" y="1092263"/>
                  </a:lnTo>
                  <a:lnTo>
                    <a:pt x="193890" y="1093533"/>
                  </a:lnTo>
                  <a:lnTo>
                    <a:pt x="193382" y="1094803"/>
                  </a:lnTo>
                  <a:lnTo>
                    <a:pt x="192201" y="1093533"/>
                  </a:lnTo>
                  <a:lnTo>
                    <a:pt x="191249" y="1093533"/>
                  </a:lnTo>
                  <a:lnTo>
                    <a:pt x="190373" y="1092263"/>
                  </a:lnTo>
                  <a:lnTo>
                    <a:pt x="187718" y="1094803"/>
                  </a:lnTo>
                  <a:lnTo>
                    <a:pt x="188074" y="1097343"/>
                  </a:lnTo>
                  <a:lnTo>
                    <a:pt x="188214" y="1099883"/>
                  </a:lnTo>
                  <a:lnTo>
                    <a:pt x="188048" y="1101153"/>
                  </a:lnTo>
                  <a:lnTo>
                    <a:pt x="187325" y="1103693"/>
                  </a:lnTo>
                  <a:lnTo>
                    <a:pt x="188048" y="1103693"/>
                  </a:lnTo>
                  <a:lnTo>
                    <a:pt x="193319" y="1110043"/>
                  </a:lnTo>
                  <a:lnTo>
                    <a:pt x="196557" y="1117663"/>
                  </a:lnTo>
                  <a:lnTo>
                    <a:pt x="206184" y="1116393"/>
                  </a:lnTo>
                  <a:lnTo>
                    <a:pt x="206273" y="1120203"/>
                  </a:lnTo>
                  <a:lnTo>
                    <a:pt x="205765" y="1124013"/>
                  </a:lnTo>
                  <a:lnTo>
                    <a:pt x="207238" y="1129093"/>
                  </a:lnTo>
                  <a:lnTo>
                    <a:pt x="208953" y="1131633"/>
                  </a:lnTo>
                  <a:lnTo>
                    <a:pt x="213372" y="1134173"/>
                  </a:lnTo>
                  <a:lnTo>
                    <a:pt x="216573" y="1135443"/>
                  </a:lnTo>
                  <a:lnTo>
                    <a:pt x="219938" y="1136713"/>
                  </a:lnTo>
                  <a:lnTo>
                    <a:pt x="222199" y="1140523"/>
                  </a:lnTo>
                  <a:lnTo>
                    <a:pt x="227063" y="1149413"/>
                  </a:lnTo>
                  <a:lnTo>
                    <a:pt x="237058" y="1149413"/>
                  </a:lnTo>
                  <a:lnTo>
                    <a:pt x="243967" y="1143063"/>
                  </a:lnTo>
                  <a:lnTo>
                    <a:pt x="245541" y="1143063"/>
                  </a:lnTo>
                  <a:lnTo>
                    <a:pt x="248475" y="1144333"/>
                  </a:lnTo>
                  <a:lnTo>
                    <a:pt x="250761" y="1145603"/>
                  </a:lnTo>
                  <a:lnTo>
                    <a:pt x="252857" y="1146746"/>
                  </a:lnTo>
                  <a:lnTo>
                    <a:pt x="254228" y="1145603"/>
                  </a:lnTo>
                  <a:lnTo>
                    <a:pt x="255955" y="1144333"/>
                  </a:lnTo>
                  <a:lnTo>
                    <a:pt x="262382" y="1144333"/>
                  </a:lnTo>
                  <a:lnTo>
                    <a:pt x="264668" y="1143063"/>
                  </a:lnTo>
                  <a:lnTo>
                    <a:pt x="266001" y="1141793"/>
                  </a:lnTo>
                  <a:lnTo>
                    <a:pt x="267817" y="1140523"/>
                  </a:lnTo>
                  <a:lnTo>
                    <a:pt x="278955" y="1135443"/>
                  </a:lnTo>
                  <a:lnTo>
                    <a:pt x="281089" y="1126553"/>
                  </a:lnTo>
                  <a:lnTo>
                    <a:pt x="287134" y="1122743"/>
                  </a:lnTo>
                  <a:lnTo>
                    <a:pt x="291261" y="1117663"/>
                  </a:lnTo>
                  <a:lnTo>
                    <a:pt x="292049" y="1116393"/>
                  </a:lnTo>
                  <a:lnTo>
                    <a:pt x="294424" y="1112583"/>
                  </a:lnTo>
                  <a:lnTo>
                    <a:pt x="297586" y="1104963"/>
                  </a:lnTo>
                  <a:lnTo>
                    <a:pt x="298653" y="1106233"/>
                  </a:lnTo>
                  <a:lnTo>
                    <a:pt x="301332" y="1106233"/>
                  </a:lnTo>
                  <a:lnTo>
                    <a:pt x="303479" y="1104963"/>
                  </a:lnTo>
                  <a:lnTo>
                    <a:pt x="307784" y="1102423"/>
                  </a:lnTo>
                  <a:lnTo>
                    <a:pt x="309118" y="1098613"/>
                  </a:lnTo>
                  <a:lnTo>
                    <a:pt x="318795" y="1073213"/>
                  </a:lnTo>
                  <a:lnTo>
                    <a:pt x="318973" y="1071943"/>
                  </a:lnTo>
                  <a:lnTo>
                    <a:pt x="320421" y="1061783"/>
                  </a:lnTo>
                  <a:lnTo>
                    <a:pt x="322427" y="1059243"/>
                  </a:lnTo>
                  <a:lnTo>
                    <a:pt x="323430" y="1057973"/>
                  </a:lnTo>
                  <a:lnTo>
                    <a:pt x="324650" y="1056703"/>
                  </a:lnTo>
                  <a:lnTo>
                    <a:pt x="325882" y="1055433"/>
                  </a:lnTo>
                  <a:lnTo>
                    <a:pt x="326809" y="1054163"/>
                  </a:lnTo>
                  <a:lnTo>
                    <a:pt x="331825" y="1054163"/>
                  </a:lnTo>
                  <a:lnTo>
                    <a:pt x="332117" y="1052893"/>
                  </a:lnTo>
                  <a:lnTo>
                    <a:pt x="333324" y="1047813"/>
                  </a:lnTo>
                  <a:lnTo>
                    <a:pt x="333629" y="1046543"/>
                  </a:lnTo>
                  <a:lnTo>
                    <a:pt x="334518" y="1045273"/>
                  </a:lnTo>
                  <a:lnTo>
                    <a:pt x="338074" y="1040193"/>
                  </a:lnTo>
                  <a:lnTo>
                    <a:pt x="336969" y="1033843"/>
                  </a:lnTo>
                  <a:lnTo>
                    <a:pt x="336753" y="1032573"/>
                  </a:lnTo>
                  <a:lnTo>
                    <a:pt x="336550" y="1031303"/>
                  </a:lnTo>
                  <a:lnTo>
                    <a:pt x="336169" y="1028763"/>
                  </a:lnTo>
                  <a:lnTo>
                    <a:pt x="335978" y="1027493"/>
                  </a:lnTo>
                  <a:lnTo>
                    <a:pt x="338531" y="1023683"/>
                  </a:lnTo>
                  <a:lnTo>
                    <a:pt x="343535" y="1021143"/>
                  </a:lnTo>
                  <a:lnTo>
                    <a:pt x="343547" y="1018603"/>
                  </a:lnTo>
                  <a:lnTo>
                    <a:pt x="343890" y="1016063"/>
                  </a:lnTo>
                  <a:lnTo>
                    <a:pt x="343535" y="1014793"/>
                  </a:lnTo>
                  <a:lnTo>
                    <a:pt x="343408" y="1013523"/>
                  </a:lnTo>
                  <a:lnTo>
                    <a:pt x="343154" y="1010983"/>
                  </a:lnTo>
                  <a:lnTo>
                    <a:pt x="343039" y="1009713"/>
                  </a:lnTo>
                  <a:lnTo>
                    <a:pt x="342785" y="1007173"/>
                  </a:lnTo>
                  <a:lnTo>
                    <a:pt x="342633" y="1000823"/>
                  </a:lnTo>
                  <a:lnTo>
                    <a:pt x="343230" y="994473"/>
                  </a:lnTo>
                  <a:lnTo>
                    <a:pt x="344779" y="988123"/>
                  </a:lnTo>
                  <a:lnTo>
                    <a:pt x="345998" y="984313"/>
                  </a:lnTo>
                  <a:lnTo>
                    <a:pt x="346405" y="983043"/>
                  </a:lnTo>
                  <a:lnTo>
                    <a:pt x="347357" y="976693"/>
                  </a:lnTo>
                  <a:lnTo>
                    <a:pt x="345198" y="971613"/>
                  </a:lnTo>
                  <a:lnTo>
                    <a:pt x="343484" y="966533"/>
                  </a:lnTo>
                  <a:lnTo>
                    <a:pt x="344792" y="961453"/>
                  </a:lnTo>
                  <a:lnTo>
                    <a:pt x="346697" y="957643"/>
                  </a:lnTo>
                  <a:lnTo>
                    <a:pt x="348246" y="953833"/>
                  </a:lnTo>
                  <a:lnTo>
                    <a:pt x="349288" y="951293"/>
                  </a:lnTo>
                  <a:lnTo>
                    <a:pt x="349262" y="946213"/>
                  </a:lnTo>
                  <a:lnTo>
                    <a:pt x="349097" y="944943"/>
                  </a:lnTo>
                  <a:lnTo>
                    <a:pt x="348462" y="939863"/>
                  </a:lnTo>
                  <a:lnTo>
                    <a:pt x="348246" y="938593"/>
                  </a:lnTo>
                  <a:lnTo>
                    <a:pt x="347624" y="934783"/>
                  </a:lnTo>
                  <a:lnTo>
                    <a:pt x="347421" y="933513"/>
                  </a:lnTo>
                  <a:lnTo>
                    <a:pt x="346595" y="927163"/>
                  </a:lnTo>
                  <a:lnTo>
                    <a:pt x="348907" y="920813"/>
                  </a:lnTo>
                  <a:lnTo>
                    <a:pt x="349364" y="919543"/>
                  </a:lnTo>
                  <a:lnTo>
                    <a:pt x="349834" y="918273"/>
                  </a:lnTo>
                  <a:close/>
                </a:path>
                <a:path w="930910" h="1149985">
                  <a:moveTo>
                    <a:pt x="416204" y="593217"/>
                  </a:moveTo>
                  <a:lnTo>
                    <a:pt x="410768" y="593217"/>
                  </a:lnTo>
                  <a:lnTo>
                    <a:pt x="404977" y="595757"/>
                  </a:lnTo>
                  <a:lnTo>
                    <a:pt x="399516" y="599567"/>
                  </a:lnTo>
                  <a:lnTo>
                    <a:pt x="390753" y="599567"/>
                  </a:lnTo>
                  <a:lnTo>
                    <a:pt x="389077" y="602107"/>
                  </a:lnTo>
                  <a:lnTo>
                    <a:pt x="387159" y="603377"/>
                  </a:lnTo>
                  <a:lnTo>
                    <a:pt x="384695" y="599567"/>
                  </a:lnTo>
                  <a:lnTo>
                    <a:pt x="379768" y="591947"/>
                  </a:lnTo>
                  <a:lnTo>
                    <a:pt x="378955" y="590677"/>
                  </a:lnTo>
                  <a:lnTo>
                    <a:pt x="378498" y="589978"/>
                  </a:lnTo>
                  <a:lnTo>
                    <a:pt x="378498" y="602107"/>
                  </a:lnTo>
                  <a:lnTo>
                    <a:pt x="377990" y="603377"/>
                  </a:lnTo>
                  <a:lnTo>
                    <a:pt x="376428" y="605917"/>
                  </a:lnTo>
                  <a:lnTo>
                    <a:pt x="375894" y="605917"/>
                  </a:lnTo>
                  <a:lnTo>
                    <a:pt x="375627" y="606590"/>
                  </a:lnTo>
                  <a:lnTo>
                    <a:pt x="375259" y="605917"/>
                  </a:lnTo>
                  <a:lnTo>
                    <a:pt x="374370" y="605917"/>
                  </a:lnTo>
                  <a:lnTo>
                    <a:pt x="373443" y="604647"/>
                  </a:lnTo>
                  <a:lnTo>
                    <a:pt x="372516" y="603377"/>
                  </a:lnTo>
                  <a:lnTo>
                    <a:pt x="372745" y="600837"/>
                  </a:lnTo>
                  <a:lnTo>
                    <a:pt x="374370" y="599567"/>
                  </a:lnTo>
                  <a:lnTo>
                    <a:pt x="375818" y="599567"/>
                  </a:lnTo>
                  <a:lnTo>
                    <a:pt x="376389" y="600837"/>
                  </a:lnTo>
                  <a:lnTo>
                    <a:pt x="378498" y="602107"/>
                  </a:lnTo>
                  <a:lnTo>
                    <a:pt x="378498" y="589978"/>
                  </a:lnTo>
                  <a:lnTo>
                    <a:pt x="377317" y="588137"/>
                  </a:lnTo>
                  <a:lnTo>
                    <a:pt x="373214" y="581787"/>
                  </a:lnTo>
                  <a:lnTo>
                    <a:pt x="368477" y="574167"/>
                  </a:lnTo>
                  <a:lnTo>
                    <a:pt x="363156" y="572897"/>
                  </a:lnTo>
                  <a:lnTo>
                    <a:pt x="362762" y="572897"/>
                  </a:lnTo>
                  <a:lnTo>
                    <a:pt x="364553" y="580517"/>
                  </a:lnTo>
                  <a:lnTo>
                    <a:pt x="355561" y="579247"/>
                  </a:lnTo>
                  <a:lnTo>
                    <a:pt x="355676" y="574167"/>
                  </a:lnTo>
                  <a:lnTo>
                    <a:pt x="355803" y="570357"/>
                  </a:lnTo>
                  <a:lnTo>
                    <a:pt x="350481" y="568413"/>
                  </a:lnTo>
                  <a:lnTo>
                    <a:pt x="350481" y="598297"/>
                  </a:lnTo>
                  <a:lnTo>
                    <a:pt x="349402" y="602107"/>
                  </a:lnTo>
                  <a:lnTo>
                    <a:pt x="346595" y="604647"/>
                  </a:lnTo>
                  <a:lnTo>
                    <a:pt x="341109" y="602107"/>
                  </a:lnTo>
                  <a:lnTo>
                    <a:pt x="335800" y="599567"/>
                  </a:lnTo>
                  <a:lnTo>
                    <a:pt x="329882" y="598297"/>
                  </a:lnTo>
                  <a:lnTo>
                    <a:pt x="328460" y="595757"/>
                  </a:lnTo>
                  <a:lnTo>
                    <a:pt x="327037" y="593217"/>
                  </a:lnTo>
                  <a:lnTo>
                    <a:pt x="325437" y="590677"/>
                  </a:lnTo>
                  <a:lnTo>
                    <a:pt x="324307" y="594487"/>
                  </a:lnTo>
                  <a:lnTo>
                    <a:pt x="324104" y="594487"/>
                  </a:lnTo>
                  <a:lnTo>
                    <a:pt x="324523" y="593217"/>
                  </a:lnTo>
                  <a:lnTo>
                    <a:pt x="325437" y="590677"/>
                  </a:lnTo>
                  <a:lnTo>
                    <a:pt x="330136" y="593217"/>
                  </a:lnTo>
                  <a:lnTo>
                    <a:pt x="333921" y="594487"/>
                  </a:lnTo>
                  <a:lnTo>
                    <a:pt x="335800" y="595757"/>
                  </a:lnTo>
                  <a:lnTo>
                    <a:pt x="342404" y="591947"/>
                  </a:lnTo>
                  <a:lnTo>
                    <a:pt x="345808" y="598297"/>
                  </a:lnTo>
                  <a:lnTo>
                    <a:pt x="350481" y="598297"/>
                  </a:lnTo>
                  <a:lnTo>
                    <a:pt x="350481" y="568413"/>
                  </a:lnTo>
                  <a:lnTo>
                    <a:pt x="341922" y="565277"/>
                  </a:lnTo>
                  <a:lnTo>
                    <a:pt x="334937" y="564007"/>
                  </a:lnTo>
                  <a:lnTo>
                    <a:pt x="331025" y="561467"/>
                  </a:lnTo>
                  <a:lnTo>
                    <a:pt x="333870" y="560197"/>
                  </a:lnTo>
                  <a:lnTo>
                    <a:pt x="334175" y="562737"/>
                  </a:lnTo>
                  <a:lnTo>
                    <a:pt x="335000" y="564007"/>
                  </a:lnTo>
                  <a:lnTo>
                    <a:pt x="348030" y="560197"/>
                  </a:lnTo>
                  <a:lnTo>
                    <a:pt x="361823" y="569087"/>
                  </a:lnTo>
                  <a:lnTo>
                    <a:pt x="368477" y="574167"/>
                  </a:lnTo>
                  <a:lnTo>
                    <a:pt x="368820" y="566547"/>
                  </a:lnTo>
                  <a:lnTo>
                    <a:pt x="364934" y="561467"/>
                  </a:lnTo>
                  <a:lnTo>
                    <a:pt x="364388" y="560197"/>
                  </a:lnTo>
                  <a:lnTo>
                    <a:pt x="361111" y="552577"/>
                  </a:lnTo>
                  <a:lnTo>
                    <a:pt x="360565" y="551307"/>
                  </a:lnTo>
                  <a:lnTo>
                    <a:pt x="346278" y="518287"/>
                  </a:lnTo>
                  <a:lnTo>
                    <a:pt x="345224" y="515747"/>
                  </a:lnTo>
                  <a:lnTo>
                    <a:pt x="344703" y="514477"/>
                  </a:lnTo>
                  <a:lnTo>
                    <a:pt x="344170" y="513207"/>
                  </a:lnTo>
                  <a:lnTo>
                    <a:pt x="342607" y="509397"/>
                  </a:lnTo>
                  <a:lnTo>
                    <a:pt x="342074" y="508127"/>
                  </a:lnTo>
                  <a:lnTo>
                    <a:pt x="341033" y="505587"/>
                  </a:lnTo>
                  <a:lnTo>
                    <a:pt x="340499" y="505587"/>
                  </a:lnTo>
                  <a:lnTo>
                    <a:pt x="341261" y="503047"/>
                  </a:lnTo>
                  <a:lnTo>
                    <a:pt x="341452" y="501777"/>
                  </a:lnTo>
                  <a:lnTo>
                    <a:pt x="338620" y="501777"/>
                  </a:lnTo>
                  <a:lnTo>
                    <a:pt x="338620" y="514477"/>
                  </a:lnTo>
                  <a:lnTo>
                    <a:pt x="338277" y="515747"/>
                  </a:lnTo>
                  <a:lnTo>
                    <a:pt x="337578" y="515747"/>
                  </a:lnTo>
                  <a:lnTo>
                    <a:pt x="336105" y="514477"/>
                  </a:lnTo>
                  <a:lnTo>
                    <a:pt x="338620" y="514477"/>
                  </a:lnTo>
                  <a:lnTo>
                    <a:pt x="338620" y="501777"/>
                  </a:lnTo>
                  <a:lnTo>
                    <a:pt x="337324" y="501777"/>
                  </a:lnTo>
                  <a:lnTo>
                    <a:pt x="337223" y="496697"/>
                  </a:lnTo>
                  <a:lnTo>
                    <a:pt x="336156" y="494157"/>
                  </a:lnTo>
                  <a:lnTo>
                    <a:pt x="335165" y="491617"/>
                  </a:lnTo>
                  <a:lnTo>
                    <a:pt x="334683" y="490347"/>
                  </a:lnTo>
                  <a:lnTo>
                    <a:pt x="334187" y="489077"/>
                  </a:lnTo>
                  <a:lnTo>
                    <a:pt x="332714" y="485267"/>
                  </a:lnTo>
                  <a:lnTo>
                    <a:pt x="330263" y="478917"/>
                  </a:lnTo>
                  <a:lnTo>
                    <a:pt x="327228" y="471297"/>
                  </a:lnTo>
                  <a:lnTo>
                    <a:pt x="326720" y="470027"/>
                  </a:lnTo>
                  <a:lnTo>
                    <a:pt x="325704" y="467487"/>
                  </a:lnTo>
                  <a:lnTo>
                    <a:pt x="324688" y="464947"/>
                  </a:lnTo>
                  <a:lnTo>
                    <a:pt x="323672" y="462407"/>
                  </a:lnTo>
                  <a:lnTo>
                    <a:pt x="323075" y="461137"/>
                  </a:lnTo>
                  <a:lnTo>
                    <a:pt x="322478" y="459867"/>
                  </a:lnTo>
                  <a:lnTo>
                    <a:pt x="320065" y="454787"/>
                  </a:lnTo>
                  <a:lnTo>
                    <a:pt x="316471" y="447167"/>
                  </a:lnTo>
                  <a:lnTo>
                    <a:pt x="315239" y="444754"/>
                  </a:lnTo>
                  <a:lnTo>
                    <a:pt x="315239" y="467487"/>
                  </a:lnTo>
                  <a:lnTo>
                    <a:pt x="313283" y="467487"/>
                  </a:lnTo>
                  <a:lnTo>
                    <a:pt x="313220" y="466217"/>
                  </a:lnTo>
                  <a:lnTo>
                    <a:pt x="313270" y="464947"/>
                  </a:lnTo>
                  <a:lnTo>
                    <a:pt x="314236" y="464947"/>
                  </a:lnTo>
                  <a:lnTo>
                    <a:pt x="314667" y="466217"/>
                  </a:lnTo>
                  <a:lnTo>
                    <a:pt x="314921" y="466217"/>
                  </a:lnTo>
                  <a:lnTo>
                    <a:pt x="315239" y="467487"/>
                  </a:lnTo>
                  <a:lnTo>
                    <a:pt x="315239" y="444754"/>
                  </a:lnTo>
                  <a:lnTo>
                    <a:pt x="315175" y="444627"/>
                  </a:lnTo>
                  <a:lnTo>
                    <a:pt x="313245" y="440817"/>
                  </a:lnTo>
                  <a:lnTo>
                    <a:pt x="312597" y="439547"/>
                  </a:lnTo>
                  <a:lnTo>
                    <a:pt x="311302" y="437007"/>
                  </a:lnTo>
                  <a:lnTo>
                    <a:pt x="308724" y="431927"/>
                  </a:lnTo>
                  <a:lnTo>
                    <a:pt x="308102" y="431927"/>
                  </a:lnTo>
                  <a:lnTo>
                    <a:pt x="308102" y="454787"/>
                  </a:lnTo>
                  <a:lnTo>
                    <a:pt x="307403" y="454787"/>
                  </a:lnTo>
                  <a:lnTo>
                    <a:pt x="307771" y="453517"/>
                  </a:lnTo>
                  <a:lnTo>
                    <a:pt x="307911" y="453517"/>
                  </a:lnTo>
                  <a:lnTo>
                    <a:pt x="308102" y="454787"/>
                  </a:lnTo>
                  <a:lnTo>
                    <a:pt x="308102" y="431927"/>
                  </a:lnTo>
                  <a:lnTo>
                    <a:pt x="302920" y="431927"/>
                  </a:lnTo>
                  <a:lnTo>
                    <a:pt x="297446" y="430657"/>
                  </a:lnTo>
                  <a:lnTo>
                    <a:pt x="294690" y="428117"/>
                  </a:lnTo>
                  <a:lnTo>
                    <a:pt x="293319" y="426847"/>
                  </a:lnTo>
                  <a:lnTo>
                    <a:pt x="292760" y="426758"/>
                  </a:lnTo>
                  <a:lnTo>
                    <a:pt x="292760" y="489077"/>
                  </a:lnTo>
                  <a:lnTo>
                    <a:pt x="292023" y="490347"/>
                  </a:lnTo>
                  <a:lnTo>
                    <a:pt x="291096" y="490347"/>
                  </a:lnTo>
                  <a:lnTo>
                    <a:pt x="291325" y="489077"/>
                  </a:lnTo>
                  <a:lnTo>
                    <a:pt x="292760" y="489077"/>
                  </a:lnTo>
                  <a:lnTo>
                    <a:pt x="292760" y="426758"/>
                  </a:lnTo>
                  <a:lnTo>
                    <a:pt x="292341" y="426681"/>
                  </a:lnTo>
                  <a:lnTo>
                    <a:pt x="292341" y="438277"/>
                  </a:lnTo>
                  <a:lnTo>
                    <a:pt x="291198" y="438277"/>
                  </a:lnTo>
                  <a:lnTo>
                    <a:pt x="291236" y="437007"/>
                  </a:lnTo>
                  <a:lnTo>
                    <a:pt x="292087" y="437007"/>
                  </a:lnTo>
                  <a:lnTo>
                    <a:pt x="292341" y="438277"/>
                  </a:lnTo>
                  <a:lnTo>
                    <a:pt x="292341" y="426681"/>
                  </a:lnTo>
                  <a:lnTo>
                    <a:pt x="291896" y="426593"/>
                  </a:lnTo>
                  <a:lnTo>
                    <a:pt x="291896" y="431927"/>
                  </a:lnTo>
                  <a:lnTo>
                    <a:pt x="291223" y="431927"/>
                  </a:lnTo>
                  <a:lnTo>
                    <a:pt x="291160" y="430657"/>
                  </a:lnTo>
                  <a:lnTo>
                    <a:pt x="291896" y="431927"/>
                  </a:lnTo>
                  <a:lnTo>
                    <a:pt x="291896" y="426593"/>
                  </a:lnTo>
                  <a:lnTo>
                    <a:pt x="286308" y="425577"/>
                  </a:lnTo>
                  <a:lnTo>
                    <a:pt x="282968" y="423430"/>
                  </a:lnTo>
                  <a:lnTo>
                    <a:pt x="282968" y="439547"/>
                  </a:lnTo>
                  <a:lnTo>
                    <a:pt x="282168" y="439547"/>
                  </a:lnTo>
                  <a:lnTo>
                    <a:pt x="281190" y="438277"/>
                  </a:lnTo>
                  <a:lnTo>
                    <a:pt x="282689" y="438277"/>
                  </a:lnTo>
                  <a:lnTo>
                    <a:pt x="282968" y="439547"/>
                  </a:lnTo>
                  <a:lnTo>
                    <a:pt x="282968" y="423430"/>
                  </a:lnTo>
                  <a:lnTo>
                    <a:pt x="282359" y="423037"/>
                  </a:lnTo>
                  <a:lnTo>
                    <a:pt x="278409" y="420497"/>
                  </a:lnTo>
                  <a:lnTo>
                    <a:pt x="275094" y="418376"/>
                  </a:lnTo>
                  <a:lnTo>
                    <a:pt x="275094" y="482727"/>
                  </a:lnTo>
                  <a:lnTo>
                    <a:pt x="274802" y="483997"/>
                  </a:lnTo>
                  <a:lnTo>
                    <a:pt x="274459" y="485267"/>
                  </a:lnTo>
                  <a:lnTo>
                    <a:pt x="274167" y="485267"/>
                  </a:lnTo>
                  <a:lnTo>
                    <a:pt x="267525" y="482727"/>
                  </a:lnTo>
                  <a:lnTo>
                    <a:pt x="260832" y="478917"/>
                  </a:lnTo>
                  <a:lnTo>
                    <a:pt x="253847" y="476377"/>
                  </a:lnTo>
                  <a:lnTo>
                    <a:pt x="255676" y="471297"/>
                  </a:lnTo>
                  <a:lnTo>
                    <a:pt x="264515" y="472567"/>
                  </a:lnTo>
                  <a:lnTo>
                    <a:pt x="267462" y="481457"/>
                  </a:lnTo>
                  <a:lnTo>
                    <a:pt x="275094" y="482727"/>
                  </a:lnTo>
                  <a:lnTo>
                    <a:pt x="275094" y="418376"/>
                  </a:lnTo>
                  <a:lnTo>
                    <a:pt x="274459" y="417957"/>
                  </a:lnTo>
                  <a:lnTo>
                    <a:pt x="267652" y="414147"/>
                  </a:lnTo>
                  <a:lnTo>
                    <a:pt x="260667" y="410337"/>
                  </a:lnTo>
                  <a:lnTo>
                    <a:pt x="254215" y="405257"/>
                  </a:lnTo>
                  <a:lnTo>
                    <a:pt x="247192" y="400177"/>
                  </a:lnTo>
                  <a:lnTo>
                    <a:pt x="245364" y="398907"/>
                  </a:lnTo>
                  <a:lnTo>
                    <a:pt x="243535" y="397637"/>
                  </a:lnTo>
                  <a:lnTo>
                    <a:pt x="239877" y="395097"/>
                  </a:lnTo>
                  <a:lnTo>
                    <a:pt x="238963" y="394639"/>
                  </a:lnTo>
                  <a:lnTo>
                    <a:pt x="238963" y="467487"/>
                  </a:lnTo>
                  <a:lnTo>
                    <a:pt x="237515" y="467487"/>
                  </a:lnTo>
                  <a:lnTo>
                    <a:pt x="237477" y="466217"/>
                  </a:lnTo>
                  <a:lnTo>
                    <a:pt x="238785" y="466217"/>
                  </a:lnTo>
                  <a:lnTo>
                    <a:pt x="238963" y="467487"/>
                  </a:lnTo>
                  <a:lnTo>
                    <a:pt x="238963" y="394639"/>
                  </a:lnTo>
                  <a:lnTo>
                    <a:pt x="232397" y="391287"/>
                  </a:lnTo>
                  <a:lnTo>
                    <a:pt x="224866" y="386207"/>
                  </a:lnTo>
                  <a:lnTo>
                    <a:pt x="224650" y="386080"/>
                  </a:lnTo>
                  <a:lnTo>
                    <a:pt x="224650" y="461137"/>
                  </a:lnTo>
                  <a:lnTo>
                    <a:pt x="223405" y="461137"/>
                  </a:lnTo>
                  <a:lnTo>
                    <a:pt x="224193" y="459867"/>
                  </a:lnTo>
                  <a:lnTo>
                    <a:pt x="224574" y="459867"/>
                  </a:lnTo>
                  <a:lnTo>
                    <a:pt x="224650" y="461137"/>
                  </a:lnTo>
                  <a:lnTo>
                    <a:pt x="224650" y="386080"/>
                  </a:lnTo>
                  <a:lnTo>
                    <a:pt x="220675" y="383667"/>
                  </a:lnTo>
                  <a:lnTo>
                    <a:pt x="216268" y="382397"/>
                  </a:lnTo>
                  <a:lnTo>
                    <a:pt x="207238" y="383667"/>
                  </a:lnTo>
                  <a:lnTo>
                    <a:pt x="205486" y="382701"/>
                  </a:lnTo>
                  <a:lnTo>
                    <a:pt x="205486" y="445897"/>
                  </a:lnTo>
                  <a:lnTo>
                    <a:pt x="205232" y="445897"/>
                  </a:lnTo>
                  <a:lnTo>
                    <a:pt x="204825" y="447167"/>
                  </a:lnTo>
                  <a:lnTo>
                    <a:pt x="204444" y="447167"/>
                  </a:lnTo>
                  <a:lnTo>
                    <a:pt x="203898" y="445897"/>
                  </a:lnTo>
                  <a:lnTo>
                    <a:pt x="204190" y="445897"/>
                  </a:lnTo>
                  <a:lnTo>
                    <a:pt x="204978" y="444627"/>
                  </a:lnTo>
                  <a:lnTo>
                    <a:pt x="205486" y="445897"/>
                  </a:lnTo>
                  <a:lnTo>
                    <a:pt x="205486" y="382701"/>
                  </a:lnTo>
                  <a:lnTo>
                    <a:pt x="202666" y="381127"/>
                  </a:lnTo>
                  <a:lnTo>
                    <a:pt x="202399" y="380771"/>
                  </a:lnTo>
                  <a:lnTo>
                    <a:pt x="202399" y="398907"/>
                  </a:lnTo>
                  <a:lnTo>
                    <a:pt x="201079" y="398907"/>
                  </a:lnTo>
                  <a:lnTo>
                    <a:pt x="201015" y="397637"/>
                  </a:lnTo>
                  <a:lnTo>
                    <a:pt x="202031" y="397637"/>
                  </a:lnTo>
                  <a:lnTo>
                    <a:pt x="202399" y="398907"/>
                  </a:lnTo>
                  <a:lnTo>
                    <a:pt x="202399" y="380771"/>
                  </a:lnTo>
                  <a:lnTo>
                    <a:pt x="200215" y="377812"/>
                  </a:lnTo>
                  <a:lnTo>
                    <a:pt x="200215" y="440817"/>
                  </a:lnTo>
                  <a:lnTo>
                    <a:pt x="197358" y="440817"/>
                  </a:lnTo>
                  <a:lnTo>
                    <a:pt x="196634" y="439547"/>
                  </a:lnTo>
                  <a:lnTo>
                    <a:pt x="193255" y="437007"/>
                  </a:lnTo>
                  <a:lnTo>
                    <a:pt x="189992" y="434467"/>
                  </a:lnTo>
                  <a:lnTo>
                    <a:pt x="187490" y="431927"/>
                  </a:lnTo>
                  <a:lnTo>
                    <a:pt x="186245" y="430657"/>
                  </a:lnTo>
                  <a:lnTo>
                    <a:pt x="190334" y="429387"/>
                  </a:lnTo>
                  <a:lnTo>
                    <a:pt x="193509" y="428117"/>
                  </a:lnTo>
                  <a:lnTo>
                    <a:pt x="196875" y="429387"/>
                  </a:lnTo>
                  <a:lnTo>
                    <a:pt x="200215" y="440817"/>
                  </a:lnTo>
                  <a:lnTo>
                    <a:pt x="200215" y="377812"/>
                  </a:lnTo>
                  <a:lnTo>
                    <a:pt x="169176" y="362077"/>
                  </a:lnTo>
                  <a:lnTo>
                    <a:pt x="162318" y="360807"/>
                  </a:lnTo>
                  <a:lnTo>
                    <a:pt x="155651" y="358267"/>
                  </a:lnTo>
                  <a:lnTo>
                    <a:pt x="147066" y="356997"/>
                  </a:lnTo>
                  <a:lnTo>
                    <a:pt x="142367" y="355727"/>
                  </a:lnTo>
                  <a:lnTo>
                    <a:pt x="143802" y="359537"/>
                  </a:lnTo>
                  <a:lnTo>
                    <a:pt x="146215" y="360807"/>
                  </a:lnTo>
                  <a:lnTo>
                    <a:pt x="148526" y="360807"/>
                  </a:lnTo>
                  <a:lnTo>
                    <a:pt x="156057" y="364617"/>
                  </a:lnTo>
                  <a:lnTo>
                    <a:pt x="163715" y="367157"/>
                  </a:lnTo>
                  <a:lnTo>
                    <a:pt x="173532" y="370967"/>
                  </a:lnTo>
                  <a:lnTo>
                    <a:pt x="176326" y="372237"/>
                  </a:lnTo>
                  <a:lnTo>
                    <a:pt x="177380" y="374777"/>
                  </a:lnTo>
                  <a:lnTo>
                    <a:pt x="181127" y="382397"/>
                  </a:lnTo>
                  <a:lnTo>
                    <a:pt x="187706" y="387477"/>
                  </a:lnTo>
                  <a:lnTo>
                    <a:pt x="187172" y="391287"/>
                  </a:lnTo>
                  <a:lnTo>
                    <a:pt x="187071" y="396367"/>
                  </a:lnTo>
                  <a:lnTo>
                    <a:pt x="185445" y="396367"/>
                  </a:lnTo>
                  <a:lnTo>
                    <a:pt x="181991" y="398907"/>
                  </a:lnTo>
                  <a:lnTo>
                    <a:pt x="184658" y="401447"/>
                  </a:lnTo>
                  <a:lnTo>
                    <a:pt x="189534" y="402717"/>
                  </a:lnTo>
                  <a:lnTo>
                    <a:pt x="189826" y="409067"/>
                  </a:lnTo>
                  <a:lnTo>
                    <a:pt x="184645" y="410337"/>
                  </a:lnTo>
                  <a:lnTo>
                    <a:pt x="180555" y="406527"/>
                  </a:lnTo>
                  <a:lnTo>
                    <a:pt x="175183" y="406527"/>
                  </a:lnTo>
                  <a:lnTo>
                    <a:pt x="175272" y="398907"/>
                  </a:lnTo>
                  <a:lnTo>
                    <a:pt x="171348" y="392557"/>
                  </a:lnTo>
                  <a:lnTo>
                    <a:pt x="166776" y="384937"/>
                  </a:lnTo>
                  <a:lnTo>
                    <a:pt x="164566" y="386207"/>
                  </a:lnTo>
                  <a:lnTo>
                    <a:pt x="162890" y="386207"/>
                  </a:lnTo>
                  <a:lnTo>
                    <a:pt x="162572" y="388747"/>
                  </a:lnTo>
                  <a:lnTo>
                    <a:pt x="163207" y="390017"/>
                  </a:lnTo>
                  <a:lnTo>
                    <a:pt x="164287" y="391287"/>
                  </a:lnTo>
                  <a:lnTo>
                    <a:pt x="165011" y="391287"/>
                  </a:lnTo>
                  <a:lnTo>
                    <a:pt x="168490" y="396367"/>
                  </a:lnTo>
                  <a:lnTo>
                    <a:pt x="170167" y="400177"/>
                  </a:lnTo>
                  <a:lnTo>
                    <a:pt x="168325" y="405257"/>
                  </a:lnTo>
                  <a:lnTo>
                    <a:pt x="167106" y="409067"/>
                  </a:lnTo>
                  <a:lnTo>
                    <a:pt x="168262" y="414147"/>
                  </a:lnTo>
                  <a:lnTo>
                    <a:pt x="168351" y="417957"/>
                  </a:lnTo>
                  <a:lnTo>
                    <a:pt x="165011" y="420497"/>
                  </a:lnTo>
                  <a:lnTo>
                    <a:pt x="162217" y="416687"/>
                  </a:lnTo>
                  <a:lnTo>
                    <a:pt x="158026" y="417957"/>
                  </a:lnTo>
                  <a:lnTo>
                    <a:pt x="156286" y="419227"/>
                  </a:lnTo>
                  <a:lnTo>
                    <a:pt x="155384" y="420497"/>
                  </a:lnTo>
                  <a:lnTo>
                    <a:pt x="156248" y="423037"/>
                  </a:lnTo>
                  <a:lnTo>
                    <a:pt x="156629" y="424307"/>
                  </a:lnTo>
                  <a:lnTo>
                    <a:pt x="157111" y="424307"/>
                  </a:lnTo>
                  <a:lnTo>
                    <a:pt x="160223" y="425577"/>
                  </a:lnTo>
                  <a:lnTo>
                    <a:pt x="162915" y="428117"/>
                  </a:lnTo>
                  <a:lnTo>
                    <a:pt x="165811" y="428117"/>
                  </a:lnTo>
                  <a:lnTo>
                    <a:pt x="169722" y="429387"/>
                  </a:lnTo>
                  <a:lnTo>
                    <a:pt x="170078" y="424307"/>
                  </a:lnTo>
                  <a:lnTo>
                    <a:pt x="173062" y="423037"/>
                  </a:lnTo>
                  <a:lnTo>
                    <a:pt x="180174" y="426847"/>
                  </a:lnTo>
                  <a:lnTo>
                    <a:pt x="180136" y="434467"/>
                  </a:lnTo>
                  <a:lnTo>
                    <a:pt x="179222" y="434467"/>
                  </a:lnTo>
                  <a:lnTo>
                    <a:pt x="179031" y="433197"/>
                  </a:lnTo>
                  <a:lnTo>
                    <a:pt x="179539" y="433197"/>
                  </a:lnTo>
                  <a:lnTo>
                    <a:pt x="180136" y="434467"/>
                  </a:lnTo>
                  <a:lnTo>
                    <a:pt x="180136" y="426847"/>
                  </a:lnTo>
                  <a:lnTo>
                    <a:pt x="178968" y="430161"/>
                  </a:lnTo>
                  <a:lnTo>
                    <a:pt x="178968" y="433197"/>
                  </a:lnTo>
                  <a:lnTo>
                    <a:pt x="178854" y="432968"/>
                  </a:lnTo>
                  <a:lnTo>
                    <a:pt x="178968" y="433197"/>
                  </a:lnTo>
                  <a:lnTo>
                    <a:pt x="178968" y="430161"/>
                  </a:lnTo>
                  <a:lnTo>
                    <a:pt x="178358" y="431927"/>
                  </a:lnTo>
                  <a:lnTo>
                    <a:pt x="177025" y="431927"/>
                  </a:lnTo>
                  <a:lnTo>
                    <a:pt x="172453" y="433197"/>
                  </a:lnTo>
                  <a:lnTo>
                    <a:pt x="173850" y="435737"/>
                  </a:lnTo>
                  <a:lnTo>
                    <a:pt x="174485" y="438277"/>
                  </a:lnTo>
                  <a:lnTo>
                    <a:pt x="177495" y="443357"/>
                  </a:lnTo>
                  <a:lnTo>
                    <a:pt x="177126" y="445897"/>
                  </a:lnTo>
                  <a:lnTo>
                    <a:pt x="175501" y="449707"/>
                  </a:lnTo>
                  <a:lnTo>
                    <a:pt x="174040" y="450977"/>
                  </a:lnTo>
                  <a:lnTo>
                    <a:pt x="165836" y="453517"/>
                  </a:lnTo>
                  <a:lnTo>
                    <a:pt x="165709" y="453517"/>
                  </a:lnTo>
                  <a:lnTo>
                    <a:pt x="161455" y="458597"/>
                  </a:lnTo>
                  <a:lnTo>
                    <a:pt x="164223" y="462407"/>
                  </a:lnTo>
                  <a:lnTo>
                    <a:pt x="164960" y="462407"/>
                  </a:lnTo>
                  <a:lnTo>
                    <a:pt x="170586" y="464947"/>
                  </a:lnTo>
                  <a:lnTo>
                    <a:pt x="170586" y="466217"/>
                  </a:lnTo>
                  <a:lnTo>
                    <a:pt x="170383" y="467487"/>
                  </a:lnTo>
                  <a:lnTo>
                    <a:pt x="171373" y="475107"/>
                  </a:lnTo>
                  <a:lnTo>
                    <a:pt x="174904" y="476377"/>
                  </a:lnTo>
                  <a:lnTo>
                    <a:pt x="178828" y="473837"/>
                  </a:lnTo>
                  <a:lnTo>
                    <a:pt x="182168" y="471297"/>
                  </a:lnTo>
                  <a:lnTo>
                    <a:pt x="185356" y="470027"/>
                  </a:lnTo>
                  <a:lnTo>
                    <a:pt x="189928" y="471297"/>
                  </a:lnTo>
                  <a:lnTo>
                    <a:pt x="188468" y="475107"/>
                  </a:lnTo>
                  <a:lnTo>
                    <a:pt x="186651" y="478917"/>
                  </a:lnTo>
                  <a:lnTo>
                    <a:pt x="181660" y="477647"/>
                  </a:lnTo>
                  <a:lnTo>
                    <a:pt x="177850" y="486537"/>
                  </a:lnTo>
                  <a:lnTo>
                    <a:pt x="184899" y="492887"/>
                  </a:lnTo>
                  <a:lnTo>
                    <a:pt x="185724" y="499237"/>
                  </a:lnTo>
                  <a:lnTo>
                    <a:pt x="184327" y="500507"/>
                  </a:lnTo>
                  <a:lnTo>
                    <a:pt x="319163" y="500507"/>
                  </a:lnTo>
                  <a:lnTo>
                    <a:pt x="315125" y="497967"/>
                  </a:lnTo>
                  <a:lnTo>
                    <a:pt x="304850" y="497967"/>
                  </a:lnTo>
                  <a:lnTo>
                    <a:pt x="302285" y="495427"/>
                  </a:lnTo>
                  <a:lnTo>
                    <a:pt x="298348" y="492887"/>
                  </a:lnTo>
                  <a:lnTo>
                    <a:pt x="305562" y="492887"/>
                  </a:lnTo>
                  <a:lnTo>
                    <a:pt x="310934" y="491617"/>
                  </a:lnTo>
                  <a:lnTo>
                    <a:pt x="318833" y="497967"/>
                  </a:lnTo>
                  <a:lnTo>
                    <a:pt x="322478" y="497967"/>
                  </a:lnTo>
                  <a:lnTo>
                    <a:pt x="325628" y="499237"/>
                  </a:lnTo>
                  <a:lnTo>
                    <a:pt x="329374" y="500507"/>
                  </a:lnTo>
                  <a:lnTo>
                    <a:pt x="332968" y="503047"/>
                  </a:lnTo>
                  <a:lnTo>
                    <a:pt x="338442" y="505587"/>
                  </a:lnTo>
                  <a:lnTo>
                    <a:pt x="332905" y="508127"/>
                  </a:lnTo>
                  <a:lnTo>
                    <a:pt x="330390" y="506857"/>
                  </a:lnTo>
                  <a:lnTo>
                    <a:pt x="326974" y="504977"/>
                  </a:lnTo>
                  <a:lnTo>
                    <a:pt x="326974" y="510667"/>
                  </a:lnTo>
                  <a:lnTo>
                    <a:pt x="326974" y="513207"/>
                  </a:lnTo>
                  <a:lnTo>
                    <a:pt x="324586" y="513207"/>
                  </a:lnTo>
                  <a:lnTo>
                    <a:pt x="324688" y="509397"/>
                  </a:lnTo>
                  <a:lnTo>
                    <a:pt x="325386" y="510667"/>
                  </a:lnTo>
                  <a:lnTo>
                    <a:pt x="326491" y="509397"/>
                  </a:lnTo>
                  <a:lnTo>
                    <a:pt x="326974" y="510667"/>
                  </a:lnTo>
                  <a:lnTo>
                    <a:pt x="326974" y="504977"/>
                  </a:lnTo>
                  <a:lnTo>
                    <a:pt x="321183" y="501777"/>
                  </a:lnTo>
                  <a:lnTo>
                    <a:pt x="313524" y="501777"/>
                  </a:lnTo>
                  <a:lnTo>
                    <a:pt x="313524" y="595757"/>
                  </a:lnTo>
                  <a:lnTo>
                    <a:pt x="311696" y="595757"/>
                  </a:lnTo>
                  <a:lnTo>
                    <a:pt x="312724" y="594487"/>
                  </a:lnTo>
                  <a:lnTo>
                    <a:pt x="313245" y="594487"/>
                  </a:lnTo>
                  <a:lnTo>
                    <a:pt x="313524" y="595757"/>
                  </a:lnTo>
                  <a:lnTo>
                    <a:pt x="313524" y="501777"/>
                  </a:lnTo>
                  <a:lnTo>
                    <a:pt x="307403" y="501777"/>
                  </a:lnTo>
                  <a:lnTo>
                    <a:pt x="307403" y="551307"/>
                  </a:lnTo>
                  <a:lnTo>
                    <a:pt x="307403" y="552577"/>
                  </a:lnTo>
                  <a:lnTo>
                    <a:pt x="306565" y="551307"/>
                  </a:lnTo>
                  <a:lnTo>
                    <a:pt x="307403" y="551307"/>
                  </a:lnTo>
                  <a:lnTo>
                    <a:pt x="307403" y="501777"/>
                  </a:lnTo>
                  <a:lnTo>
                    <a:pt x="282549" y="501777"/>
                  </a:lnTo>
                  <a:lnTo>
                    <a:pt x="282549" y="586867"/>
                  </a:lnTo>
                  <a:lnTo>
                    <a:pt x="274739" y="588137"/>
                  </a:lnTo>
                  <a:lnTo>
                    <a:pt x="269176" y="584327"/>
                  </a:lnTo>
                  <a:lnTo>
                    <a:pt x="263906" y="583260"/>
                  </a:lnTo>
                  <a:lnTo>
                    <a:pt x="264096" y="583057"/>
                  </a:lnTo>
                  <a:lnTo>
                    <a:pt x="265303" y="581787"/>
                  </a:lnTo>
                  <a:lnTo>
                    <a:pt x="268452" y="580517"/>
                  </a:lnTo>
                  <a:lnTo>
                    <a:pt x="274866" y="583057"/>
                  </a:lnTo>
                  <a:lnTo>
                    <a:pt x="279247" y="583057"/>
                  </a:lnTo>
                  <a:lnTo>
                    <a:pt x="282549" y="586867"/>
                  </a:lnTo>
                  <a:lnTo>
                    <a:pt x="282549" y="501777"/>
                  </a:lnTo>
                  <a:lnTo>
                    <a:pt x="182943" y="501777"/>
                  </a:lnTo>
                  <a:lnTo>
                    <a:pt x="178193" y="501777"/>
                  </a:lnTo>
                  <a:lnTo>
                    <a:pt x="177914" y="505587"/>
                  </a:lnTo>
                  <a:lnTo>
                    <a:pt x="184188" y="510667"/>
                  </a:lnTo>
                  <a:lnTo>
                    <a:pt x="190804" y="517017"/>
                  </a:lnTo>
                  <a:lnTo>
                    <a:pt x="198043" y="522097"/>
                  </a:lnTo>
                  <a:lnTo>
                    <a:pt x="206184" y="527177"/>
                  </a:lnTo>
                  <a:lnTo>
                    <a:pt x="206006" y="533527"/>
                  </a:lnTo>
                  <a:lnTo>
                    <a:pt x="210312" y="539877"/>
                  </a:lnTo>
                  <a:lnTo>
                    <a:pt x="215392" y="543687"/>
                  </a:lnTo>
                  <a:lnTo>
                    <a:pt x="216509" y="544957"/>
                  </a:lnTo>
                  <a:lnTo>
                    <a:pt x="217716" y="546227"/>
                  </a:lnTo>
                  <a:lnTo>
                    <a:pt x="227304" y="547497"/>
                  </a:lnTo>
                  <a:lnTo>
                    <a:pt x="231381" y="552577"/>
                  </a:lnTo>
                  <a:lnTo>
                    <a:pt x="230873" y="560197"/>
                  </a:lnTo>
                  <a:lnTo>
                    <a:pt x="234657" y="561467"/>
                  </a:lnTo>
                  <a:lnTo>
                    <a:pt x="237959" y="562737"/>
                  </a:lnTo>
                  <a:lnTo>
                    <a:pt x="246621" y="562737"/>
                  </a:lnTo>
                  <a:lnTo>
                    <a:pt x="248920" y="565277"/>
                  </a:lnTo>
                  <a:lnTo>
                    <a:pt x="253276" y="575437"/>
                  </a:lnTo>
                  <a:lnTo>
                    <a:pt x="258826" y="579247"/>
                  </a:lnTo>
                  <a:lnTo>
                    <a:pt x="262902" y="584327"/>
                  </a:lnTo>
                  <a:lnTo>
                    <a:pt x="263461" y="583730"/>
                  </a:lnTo>
                  <a:lnTo>
                    <a:pt x="267309" y="588137"/>
                  </a:lnTo>
                  <a:lnTo>
                    <a:pt x="272224" y="591947"/>
                  </a:lnTo>
                  <a:lnTo>
                    <a:pt x="277787" y="595757"/>
                  </a:lnTo>
                  <a:lnTo>
                    <a:pt x="284200" y="598297"/>
                  </a:lnTo>
                  <a:lnTo>
                    <a:pt x="286029" y="598297"/>
                  </a:lnTo>
                  <a:lnTo>
                    <a:pt x="287705" y="599567"/>
                  </a:lnTo>
                  <a:lnTo>
                    <a:pt x="289420" y="599567"/>
                  </a:lnTo>
                  <a:lnTo>
                    <a:pt x="300990" y="604647"/>
                  </a:lnTo>
                  <a:lnTo>
                    <a:pt x="324980" y="609727"/>
                  </a:lnTo>
                  <a:lnTo>
                    <a:pt x="337540" y="608457"/>
                  </a:lnTo>
                  <a:lnTo>
                    <a:pt x="344627" y="607187"/>
                  </a:lnTo>
                  <a:lnTo>
                    <a:pt x="359181" y="609727"/>
                  </a:lnTo>
                  <a:lnTo>
                    <a:pt x="370624" y="609727"/>
                  </a:lnTo>
                  <a:lnTo>
                    <a:pt x="375805" y="607250"/>
                  </a:lnTo>
                  <a:lnTo>
                    <a:pt x="389166" y="609727"/>
                  </a:lnTo>
                  <a:lnTo>
                    <a:pt x="392976" y="607187"/>
                  </a:lnTo>
                  <a:lnTo>
                    <a:pt x="403009" y="604647"/>
                  </a:lnTo>
                  <a:lnTo>
                    <a:pt x="405244" y="603377"/>
                  </a:lnTo>
                  <a:lnTo>
                    <a:pt x="407492" y="602107"/>
                  </a:lnTo>
                  <a:lnTo>
                    <a:pt x="410870" y="597027"/>
                  </a:lnTo>
                  <a:lnTo>
                    <a:pt x="416204" y="593217"/>
                  </a:lnTo>
                  <a:close/>
                </a:path>
                <a:path w="930910" h="1149985">
                  <a:moveTo>
                    <a:pt x="441274" y="439013"/>
                  </a:moveTo>
                  <a:lnTo>
                    <a:pt x="441134" y="433933"/>
                  </a:lnTo>
                  <a:lnTo>
                    <a:pt x="441058" y="431393"/>
                  </a:lnTo>
                  <a:lnTo>
                    <a:pt x="440601" y="428853"/>
                  </a:lnTo>
                  <a:lnTo>
                    <a:pt x="440372" y="427583"/>
                  </a:lnTo>
                  <a:lnTo>
                    <a:pt x="439686" y="423773"/>
                  </a:lnTo>
                  <a:lnTo>
                    <a:pt x="439331" y="422503"/>
                  </a:lnTo>
                  <a:lnTo>
                    <a:pt x="437997" y="421233"/>
                  </a:lnTo>
                  <a:lnTo>
                    <a:pt x="438048" y="412343"/>
                  </a:lnTo>
                  <a:lnTo>
                    <a:pt x="437134" y="405993"/>
                  </a:lnTo>
                  <a:lnTo>
                    <a:pt x="435927" y="398373"/>
                  </a:lnTo>
                  <a:lnTo>
                    <a:pt x="434949" y="392023"/>
                  </a:lnTo>
                  <a:lnTo>
                    <a:pt x="434860" y="390753"/>
                  </a:lnTo>
                  <a:lnTo>
                    <a:pt x="434860" y="386943"/>
                  </a:lnTo>
                  <a:lnTo>
                    <a:pt x="433933" y="384403"/>
                  </a:lnTo>
                  <a:lnTo>
                    <a:pt x="431114" y="379323"/>
                  </a:lnTo>
                  <a:lnTo>
                    <a:pt x="428282" y="372973"/>
                  </a:lnTo>
                  <a:lnTo>
                    <a:pt x="428371" y="365353"/>
                  </a:lnTo>
                  <a:lnTo>
                    <a:pt x="428383" y="364083"/>
                  </a:lnTo>
                  <a:lnTo>
                    <a:pt x="426631" y="362813"/>
                  </a:lnTo>
                  <a:lnTo>
                    <a:pt x="425869" y="361543"/>
                  </a:lnTo>
                  <a:lnTo>
                    <a:pt x="424408" y="357733"/>
                  </a:lnTo>
                  <a:lnTo>
                    <a:pt x="423926" y="356463"/>
                  </a:lnTo>
                  <a:lnTo>
                    <a:pt x="421855" y="353644"/>
                  </a:lnTo>
                  <a:lnTo>
                    <a:pt x="421855" y="428853"/>
                  </a:lnTo>
                  <a:lnTo>
                    <a:pt x="420941" y="428853"/>
                  </a:lnTo>
                  <a:lnTo>
                    <a:pt x="421347" y="427583"/>
                  </a:lnTo>
                  <a:lnTo>
                    <a:pt x="421855" y="428853"/>
                  </a:lnTo>
                  <a:lnTo>
                    <a:pt x="421855" y="353644"/>
                  </a:lnTo>
                  <a:lnTo>
                    <a:pt x="421132" y="352653"/>
                  </a:lnTo>
                  <a:lnTo>
                    <a:pt x="419227" y="341223"/>
                  </a:lnTo>
                  <a:lnTo>
                    <a:pt x="415798" y="334873"/>
                  </a:lnTo>
                  <a:lnTo>
                    <a:pt x="409816" y="328523"/>
                  </a:lnTo>
                  <a:lnTo>
                    <a:pt x="408482" y="327253"/>
                  </a:lnTo>
                  <a:lnTo>
                    <a:pt x="408114" y="325983"/>
                  </a:lnTo>
                  <a:lnTo>
                    <a:pt x="407784" y="324713"/>
                  </a:lnTo>
                  <a:lnTo>
                    <a:pt x="406819" y="320903"/>
                  </a:lnTo>
                  <a:lnTo>
                    <a:pt x="406501" y="319633"/>
                  </a:lnTo>
                  <a:lnTo>
                    <a:pt x="402869" y="313283"/>
                  </a:lnTo>
                  <a:lnTo>
                    <a:pt x="400443" y="309791"/>
                  </a:lnTo>
                  <a:lnTo>
                    <a:pt x="400443" y="431393"/>
                  </a:lnTo>
                  <a:lnTo>
                    <a:pt x="399618" y="432663"/>
                  </a:lnTo>
                  <a:lnTo>
                    <a:pt x="400011" y="433933"/>
                  </a:lnTo>
                  <a:lnTo>
                    <a:pt x="399618" y="432663"/>
                  </a:lnTo>
                  <a:lnTo>
                    <a:pt x="400037" y="431393"/>
                  </a:lnTo>
                  <a:lnTo>
                    <a:pt x="400443" y="431393"/>
                  </a:lnTo>
                  <a:lnTo>
                    <a:pt x="400443" y="309791"/>
                  </a:lnTo>
                  <a:lnTo>
                    <a:pt x="399351" y="308203"/>
                  </a:lnTo>
                  <a:lnTo>
                    <a:pt x="399084" y="306933"/>
                  </a:lnTo>
                  <a:lnTo>
                    <a:pt x="397776" y="300583"/>
                  </a:lnTo>
                  <a:lnTo>
                    <a:pt x="397243" y="300291"/>
                  </a:lnTo>
                  <a:lnTo>
                    <a:pt x="397243" y="444093"/>
                  </a:lnTo>
                  <a:lnTo>
                    <a:pt x="397078" y="445363"/>
                  </a:lnTo>
                  <a:lnTo>
                    <a:pt x="396887" y="445363"/>
                  </a:lnTo>
                  <a:lnTo>
                    <a:pt x="396354" y="444093"/>
                  </a:lnTo>
                  <a:lnTo>
                    <a:pt x="397243" y="444093"/>
                  </a:lnTo>
                  <a:lnTo>
                    <a:pt x="397243" y="300291"/>
                  </a:lnTo>
                  <a:lnTo>
                    <a:pt x="393141" y="298043"/>
                  </a:lnTo>
                  <a:lnTo>
                    <a:pt x="388759" y="296938"/>
                  </a:lnTo>
                  <a:lnTo>
                    <a:pt x="388759" y="362813"/>
                  </a:lnTo>
                  <a:lnTo>
                    <a:pt x="388442" y="365353"/>
                  </a:lnTo>
                  <a:lnTo>
                    <a:pt x="388124" y="364083"/>
                  </a:lnTo>
                  <a:lnTo>
                    <a:pt x="387172" y="364083"/>
                  </a:lnTo>
                  <a:lnTo>
                    <a:pt x="388226" y="362813"/>
                  </a:lnTo>
                  <a:lnTo>
                    <a:pt x="388759" y="362813"/>
                  </a:lnTo>
                  <a:lnTo>
                    <a:pt x="388759" y="296938"/>
                  </a:lnTo>
                  <a:lnTo>
                    <a:pt x="388124" y="296773"/>
                  </a:lnTo>
                  <a:lnTo>
                    <a:pt x="387883" y="295503"/>
                  </a:lnTo>
                  <a:lnTo>
                    <a:pt x="386702" y="289153"/>
                  </a:lnTo>
                  <a:lnTo>
                    <a:pt x="385013" y="287883"/>
                  </a:lnTo>
                  <a:lnTo>
                    <a:pt x="381647" y="287883"/>
                  </a:lnTo>
                  <a:lnTo>
                    <a:pt x="381076" y="286613"/>
                  </a:lnTo>
                  <a:lnTo>
                    <a:pt x="380644" y="285343"/>
                  </a:lnTo>
                  <a:lnTo>
                    <a:pt x="380212" y="284073"/>
                  </a:lnTo>
                  <a:lnTo>
                    <a:pt x="379958" y="283591"/>
                  </a:lnTo>
                  <a:lnTo>
                    <a:pt x="379958" y="357733"/>
                  </a:lnTo>
                  <a:lnTo>
                    <a:pt x="378409" y="357733"/>
                  </a:lnTo>
                  <a:lnTo>
                    <a:pt x="378409" y="356463"/>
                  </a:lnTo>
                  <a:lnTo>
                    <a:pt x="379806" y="356463"/>
                  </a:lnTo>
                  <a:lnTo>
                    <a:pt x="379958" y="357733"/>
                  </a:lnTo>
                  <a:lnTo>
                    <a:pt x="379958" y="283591"/>
                  </a:lnTo>
                  <a:lnTo>
                    <a:pt x="378244" y="280263"/>
                  </a:lnTo>
                  <a:lnTo>
                    <a:pt x="377863" y="279730"/>
                  </a:lnTo>
                  <a:lnTo>
                    <a:pt x="377863" y="317093"/>
                  </a:lnTo>
                  <a:lnTo>
                    <a:pt x="377482" y="318363"/>
                  </a:lnTo>
                  <a:lnTo>
                    <a:pt x="377164" y="319633"/>
                  </a:lnTo>
                  <a:lnTo>
                    <a:pt x="375107" y="319633"/>
                  </a:lnTo>
                  <a:lnTo>
                    <a:pt x="374154" y="318363"/>
                  </a:lnTo>
                  <a:lnTo>
                    <a:pt x="373862" y="317093"/>
                  </a:lnTo>
                  <a:lnTo>
                    <a:pt x="373164" y="315823"/>
                  </a:lnTo>
                  <a:lnTo>
                    <a:pt x="375158" y="315823"/>
                  </a:lnTo>
                  <a:lnTo>
                    <a:pt x="376567" y="314553"/>
                  </a:lnTo>
                  <a:lnTo>
                    <a:pt x="377063" y="315823"/>
                  </a:lnTo>
                  <a:lnTo>
                    <a:pt x="377647" y="315823"/>
                  </a:lnTo>
                  <a:lnTo>
                    <a:pt x="377863" y="317093"/>
                  </a:lnTo>
                  <a:lnTo>
                    <a:pt x="377863" y="279730"/>
                  </a:lnTo>
                  <a:lnTo>
                    <a:pt x="377342" y="278993"/>
                  </a:lnTo>
                  <a:lnTo>
                    <a:pt x="376440" y="277723"/>
                  </a:lnTo>
                  <a:lnTo>
                    <a:pt x="375539" y="276453"/>
                  </a:lnTo>
                  <a:lnTo>
                    <a:pt x="374688" y="275183"/>
                  </a:lnTo>
                  <a:lnTo>
                    <a:pt x="372973" y="272643"/>
                  </a:lnTo>
                  <a:lnTo>
                    <a:pt x="372173" y="271373"/>
                  </a:lnTo>
                  <a:lnTo>
                    <a:pt x="371576" y="270789"/>
                  </a:lnTo>
                  <a:lnTo>
                    <a:pt x="371576" y="306933"/>
                  </a:lnTo>
                  <a:lnTo>
                    <a:pt x="362800" y="306933"/>
                  </a:lnTo>
                  <a:lnTo>
                    <a:pt x="362712" y="305663"/>
                  </a:lnTo>
                  <a:lnTo>
                    <a:pt x="361848" y="310743"/>
                  </a:lnTo>
                  <a:lnTo>
                    <a:pt x="357466" y="310743"/>
                  </a:lnTo>
                  <a:lnTo>
                    <a:pt x="354698" y="313283"/>
                  </a:lnTo>
                  <a:lnTo>
                    <a:pt x="353174" y="314553"/>
                  </a:lnTo>
                  <a:lnTo>
                    <a:pt x="351078" y="314553"/>
                  </a:lnTo>
                  <a:lnTo>
                    <a:pt x="350126" y="312013"/>
                  </a:lnTo>
                  <a:lnTo>
                    <a:pt x="352894" y="306933"/>
                  </a:lnTo>
                  <a:lnTo>
                    <a:pt x="353593" y="305663"/>
                  </a:lnTo>
                  <a:lnTo>
                    <a:pt x="357149" y="300583"/>
                  </a:lnTo>
                  <a:lnTo>
                    <a:pt x="364274" y="298043"/>
                  </a:lnTo>
                  <a:lnTo>
                    <a:pt x="367309" y="300583"/>
                  </a:lnTo>
                  <a:lnTo>
                    <a:pt x="369455" y="303123"/>
                  </a:lnTo>
                  <a:lnTo>
                    <a:pt x="371576" y="306933"/>
                  </a:lnTo>
                  <a:lnTo>
                    <a:pt x="371576" y="270789"/>
                  </a:lnTo>
                  <a:lnTo>
                    <a:pt x="370878" y="270103"/>
                  </a:lnTo>
                  <a:lnTo>
                    <a:pt x="364591" y="270103"/>
                  </a:lnTo>
                  <a:lnTo>
                    <a:pt x="364197" y="268833"/>
                  </a:lnTo>
                  <a:lnTo>
                    <a:pt x="362991" y="265023"/>
                  </a:lnTo>
                  <a:lnTo>
                    <a:pt x="361632" y="263753"/>
                  </a:lnTo>
                  <a:lnTo>
                    <a:pt x="360260" y="262483"/>
                  </a:lnTo>
                  <a:lnTo>
                    <a:pt x="355282" y="257403"/>
                  </a:lnTo>
                  <a:lnTo>
                    <a:pt x="352920" y="254355"/>
                  </a:lnTo>
                  <a:lnTo>
                    <a:pt x="352920" y="296773"/>
                  </a:lnTo>
                  <a:lnTo>
                    <a:pt x="350761" y="296773"/>
                  </a:lnTo>
                  <a:lnTo>
                    <a:pt x="350012" y="295503"/>
                  </a:lnTo>
                  <a:lnTo>
                    <a:pt x="352767" y="295503"/>
                  </a:lnTo>
                  <a:lnTo>
                    <a:pt x="352920" y="296773"/>
                  </a:lnTo>
                  <a:lnTo>
                    <a:pt x="352920" y="254355"/>
                  </a:lnTo>
                  <a:lnTo>
                    <a:pt x="351358" y="252323"/>
                  </a:lnTo>
                  <a:lnTo>
                    <a:pt x="350380" y="251053"/>
                  </a:lnTo>
                  <a:lnTo>
                    <a:pt x="349211" y="249872"/>
                  </a:lnTo>
                  <a:lnTo>
                    <a:pt x="349211" y="295503"/>
                  </a:lnTo>
                  <a:lnTo>
                    <a:pt x="348475" y="296773"/>
                  </a:lnTo>
                  <a:lnTo>
                    <a:pt x="346964" y="300583"/>
                  </a:lnTo>
                  <a:lnTo>
                    <a:pt x="344157" y="300583"/>
                  </a:lnTo>
                  <a:lnTo>
                    <a:pt x="344157" y="299313"/>
                  </a:lnTo>
                  <a:lnTo>
                    <a:pt x="343979" y="298043"/>
                  </a:lnTo>
                  <a:lnTo>
                    <a:pt x="343789" y="296773"/>
                  </a:lnTo>
                  <a:lnTo>
                    <a:pt x="345770" y="296773"/>
                  </a:lnTo>
                  <a:lnTo>
                    <a:pt x="347560" y="295503"/>
                  </a:lnTo>
                  <a:lnTo>
                    <a:pt x="349211" y="295503"/>
                  </a:lnTo>
                  <a:lnTo>
                    <a:pt x="349211" y="249872"/>
                  </a:lnTo>
                  <a:lnTo>
                    <a:pt x="347091" y="247726"/>
                  </a:lnTo>
                  <a:lnTo>
                    <a:pt x="347091" y="286613"/>
                  </a:lnTo>
                  <a:lnTo>
                    <a:pt x="346697" y="287883"/>
                  </a:lnTo>
                  <a:lnTo>
                    <a:pt x="346163" y="287883"/>
                  </a:lnTo>
                  <a:lnTo>
                    <a:pt x="345592" y="286613"/>
                  </a:lnTo>
                  <a:lnTo>
                    <a:pt x="345376" y="286613"/>
                  </a:lnTo>
                  <a:lnTo>
                    <a:pt x="345465" y="285343"/>
                  </a:lnTo>
                  <a:lnTo>
                    <a:pt x="345998" y="286613"/>
                  </a:lnTo>
                  <a:lnTo>
                    <a:pt x="347091" y="286613"/>
                  </a:lnTo>
                  <a:lnTo>
                    <a:pt x="347091" y="247726"/>
                  </a:lnTo>
                  <a:lnTo>
                    <a:pt x="346697" y="247319"/>
                  </a:lnTo>
                  <a:lnTo>
                    <a:pt x="346697" y="263753"/>
                  </a:lnTo>
                  <a:lnTo>
                    <a:pt x="345808" y="263753"/>
                  </a:lnTo>
                  <a:lnTo>
                    <a:pt x="345630" y="262483"/>
                  </a:lnTo>
                  <a:lnTo>
                    <a:pt x="346481" y="262483"/>
                  </a:lnTo>
                  <a:lnTo>
                    <a:pt x="346697" y="263753"/>
                  </a:lnTo>
                  <a:lnTo>
                    <a:pt x="346697" y="247319"/>
                  </a:lnTo>
                  <a:lnTo>
                    <a:pt x="345376" y="245973"/>
                  </a:lnTo>
                  <a:lnTo>
                    <a:pt x="344347" y="244703"/>
                  </a:lnTo>
                  <a:lnTo>
                    <a:pt x="343395" y="243789"/>
                  </a:lnTo>
                  <a:lnTo>
                    <a:pt x="343395" y="305663"/>
                  </a:lnTo>
                  <a:lnTo>
                    <a:pt x="342671" y="305663"/>
                  </a:lnTo>
                  <a:lnTo>
                    <a:pt x="341744" y="306933"/>
                  </a:lnTo>
                  <a:lnTo>
                    <a:pt x="341426" y="305663"/>
                  </a:lnTo>
                  <a:lnTo>
                    <a:pt x="340982" y="305663"/>
                  </a:lnTo>
                  <a:lnTo>
                    <a:pt x="340817" y="304393"/>
                  </a:lnTo>
                  <a:lnTo>
                    <a:pt x="341071" y="303123"/>
                  </a:lnTo>
                  <a:lnTo>
                    <a:pt x="342595" y="303123"/>
                  </a:lnTo>
                  <a:lnTo>
                    <a:pt x="343090" y="304393"/>
                  </a:lnTo>
                  <a:lnTo>
                    <a:pt x="343395" y="305663"/>
                  </a:lnTo>
                  <a:lnTo>
                    <a:pt x="343395" y="243789"/>
                  </a:lnTo>
                  <a:lnTo>
                    <a:pt x="343039" y="243433"/>
                  </a:lnTo>
                  <a:lnTo>
                    <a:pt x="334543" y="243433"/>
                  </a:lnTo>
                  <a:lnTo>
                    <a:pt x="331038" y="237083"/>
                  </a:lnTo>
                  <a:lnTo>
                    <a:pt x="329869" y="235813"/>
                  </a:lnTo>
                  <a:lnTo>
                    <a:pt x="327520" y="233273"/>
                  </a:lnTo>
                  <a:lnTo>
                    <a:pt x="324535" y="229552"/>
                  </a:lnTo>
                  <a:lnTo>
                    <a:pt x="324535" y="257403"/>
                  </a:lnTo>
                  <a:lnTo>
                    <a:pt x="319062" y="258673"/>
                  </a:lnTo>
                  <a:lnTo>
                    <a:pt x="318617" y="261213"/>
                  </a:lnTo>
                  <a:lnTo>
                    <a:pt x="318693" y="267563"/>
                  </a:lnTo>
                  <a:lnTo>
                    <a:pt x="317220" y="268833"/>
                  </a:lnTo>
                  <a:lnTo>
                    <a:pt x="313575" y="266827"/>
                  </a:lnTo>
                  <a:lnTo>
                    <a:pt x="313575" y="278993"/>
                  </a:lnTo>
                  <a:lnTo>
                    <a:pt x="312496" y="278993"/>
                  </a:lnTo>
                  <a:lnTo>
                    <a:pt x="312902" y="277723"/>
                  </a:lnTo>
                  <a:lnTo>
                    <a:pt x="313321" y="277723"/>
                  </a:lnTo>
                  <a:lnTo>
                    <a:pt x="313575" y="278993"/>
                  </a:lnTo>
                  <a:lnTo>
                    <a:pt x="313575" y="266827"/>
                  </a:lnTo>
                  <a:lnTo>
                    <a:pt x="312610" y="266293"/>
                  </a:lnTo>
                  <a:lnTo>
                    <a:pt x="312699" y="265023"/>
                  </a:lnTo>
                  <a:lnTo>
                    <a:pt x="313156" y="258673"/>
                  </a:lnTo>
                  <a:lnTo>
                    <a:pt x="308775" y="259943"/>
                  </a:lnTo>
                  <a:lnTo>
                    <a:pt x="307606" y="259943"/>
                  </a:lnTo>
                  <a:lnTo>
                    <a:pt x="307606" y="275183"/>
                  </a:lnTo>
                  <a:lnTo>
                    <a:pt x="305689" y="275183"/>
                  </a:lnTo>
                  <a:lnTo>
                    <a:pt x="305308" y="274459"/>
                  </a:lnTo>
                  <a:lnTo>
                    <a:pt x="305308" y="298043"/>
                  </a:lnTo>
                  <a:lnTo>
                    <a:pt x="304990" y="299313"/>
                  </a:lnTo>
                  <a:lnTo>
                    <a:pt x="305054" y="300583"/>
                  </a:lnTo>
                  <a:lnTo>
                    <a:pt x="304673" y="301853"/>
                  </a:lnTo>
                  <a:lnTo>
                    <a:pt x="304419" y="301853"/>
                  </a:lnTo>
                  <a:lnTo>
                    <a:pt x="303530" y="303123"/>
                  </a:lnTo>
                  <a:lnTo>
                    <a:pt x="302920" y="303123"/>
                  </a:lnTo>
                  <a:lnTo>
                    <a:pt x="302742" y="301853"/>
                  </a:lnTo>
                  <a:lnTo>
                    <a:pt x="302234" y="301853"/>
                  </a:lnTo>
                  <a:lnTo>
                    <a:pt x="302450" y="300583"/>
                  </a:lnTo>
                  <a:lnTo>
                    <a:pt x="302958" y="300583"/>
                  </a:lnTo>
                  <a:lnTo>
                    <a:pt x="303784" y="299313"/>
                  </a:lnTo>
                  <a:lnTo>
                    <a:pt x="305308" y="298043"/>
                  </a:lnTo>
                  <a:lnTo>
                    <a:pt x="305308" y="274459"/>
                  </a:lnTo>
                  <a:lnTo>
                    <a:pt x="305028" y="273913"/>
                  </a:lnTo>
                  <a:lnTo>
                    <a:pt x="304736" y="273913"/>
                  </a:lnTo>
                  <a:lnTo>
                    <a:pt x="304292" y="272643"/>
                  </a:lnTo>
                  <a:lnTo>
                    <a:pt x="305523" y="271373"/>
                  </a:lnTo>
                  <a:lnTo>
                    <a:pt x="306324" y="271373"/>
                  </a:lnTo>
                  <a:lnTo>
                    <a:pt x="307606" y="275183"/>
                  </a:lnTo>
                  <a:lnTo>
                    <a:pt x="307606" y="259943"/>
                  </a:lnTo>
                  <a:lnTo>
                    <a:pt x="306514" y="259943"/>
                  </a:lnTo>
                  <a:lnTo>
                    <a:pt x="305536" y="265023"/>
                  </a:lnTo>
                  <a:lnTo>
                    <a:pt x="300202" y="265023"/>
                  </a:lnTo>
                  <a:lnTo>
                    <a:pt x="297649" y="258673"/>
                  </a:lnTo>
                  <a:lnTo>
                    <a:pt x="296316" y="254863"/>
                  </a:lnTo>
                  <a:lnTo>
                    <a:pt x="295808" y="253593"/>
                  </a:lnTo>
                  <a:lnTo>
                    <a:pt x="295287" y="252323"/>
                  </a:lnTo>
                  <a:lnTo>
                    <a:pt x="293243" y="247243"/>
                  </a:lnTo>
                  <a:lnTo>
                    <a:pt x="292214" y="244703"/>
                  </a:lnTo>
                  <a:lnTo>
                    <a:pt x="291668" y="243433"/>
                  </a:lnTo>
                  <a:lnTo>
                    <a:pt x="289458" y="238353"/>
                  </a:lnTo>
                  <a:lnTo>
                    <a:pt x="287312" y="233273"/>
                  </a:lnTo>
                  <a:lnTo>
                    <a:pt x="286766" y="232003"/>
                  </a:lnTo>
                  <a:lnTo>
                    <a:pt x="291211" y="230733"/>
                  </a:lnTo>
                  <a:lnTo>
                    <a:pt x="294322" y="229463"/>
                  </a:lnTo>
                  <a:lnTo>
                    <a:pt x="296506" y="239623"/>
                  </a:lnTo>
                  <a:lnTo>
                    <a:pt x="303466" y="243433"/>
                  </a:lnTo>
                  <a:lnTo>
                    <a:pt x="302450" y="251053"/>
                  </a:lnTo>
                  <a:lnTo>
                    <a:pt x="313118" y="258673"/>
                  </a:lnTo>
                  <a:lnTo>
                    <a:pt x="314782" y="257403"/>
                  </a:lnTo>
                  <a:lnTo>
                    <a:pt x="316230" y="254863"/>
                  </a:lnTo>
                  <a:lnTo>
                    <a:pt x="318147" y="253593"/>
                  </a:lnTo>
                  <a:lnTo>
                    <a:pt x="319735" y="252323"/>
                  </a:lnTo>
                  <a:lnTo>
                    <a:pt x="321894" y="252323"/>
                  </a:lnTo>
                  <a:lnTo>
                    <a:pt x="324027" y="254863"/>
                  </a:lnTo>
                  <a:lnTo>
                    <a:pt x="324535" y="257403"/>
                  </a:lnTo>
                  <a:lnTo>
                    <a:pt x="324535" y="229552"/>
                  </a:lnTo>
                  <a:lnTo>
                    <a:pt x="322427" y="226923"/>
                  </a:lnTo>
                  <a:lnTo>
                    <a:pt x="319951" y="225653"/>
                  </a:lnTo>
                  <a:lnTo>
                    <a:pt x="314998" y="223113"/>
                  </a:lnTo>
                  <a:lnTo>
                    <a:pt x="314553" y="222351"/>
                  </a:lnTo>
                  <a:lnTo>
                    <a:pt x="314553" y="237083"/>
                  </a:lnTo>
                  <a:lnTo>
                    <a:pt x="312966" y="237083"/>
                  </a:lnTo>
                  <a:lnTo>
                    <a:pt x="312966" y="235813"/>
                  </a:lnTo>
                  <a:lnTo>
                    <a:pt x="314464" y="235813"/>
                  </a:lnTo>
                  <a:lnTo>
                    <a:pt x="314553" y="237083"/>
                  </a:lnTo>
                  <a:lnTo>
                    <a:pt x="314553" y="222351"/>
                  </a:lnTo>
                  <a:lnTo>
                    <a:pt x="313524" y="220573"/>
                  </a:lnTo>
                  <a:lnTo>
                    <a:pt x="312788" y="219303"/>
                  </a:lnTo>
                  <a:lnTo>
                    <a:pt x="312051" y="218033"/>
                  </a:lnTo>
                  <a:lnTo>
                    <a:pt x="309841" y="214223"/>
                  </a:lnTo>
                  <a:lnTo>
                    <a:pt x="307403" y="212953"/>
                  </a:lnTo>
                  <a:lnTo>
                    <a:pt x="305816" y="212953"/>
                  </a:lnTo>
                  <a:lnTo>
                    <a:pt x="298348" y="214223"/>
                  </a:lnTo>
                  <a:lnTo>
                    <a:pt x="297154" y="212953"/>
                  </a:lnTo>
                  <a:lnTo>
                    <a:pt x="293547" y="209143"/>
                  </a:lnTo>
                  <a:lnTo>
                    <a:pt x="288912" y="204063"/>
                  </a:lnTo>
                  <a:lnTo>
                    <a:pt x="286372" y="202298"/>
                  </a:lnTo>
                  <a:lnTo>
                    <a:pt x="286372" y="225653"/>
                  </a:lnTo>
                  <a:lnTo>
                    <a:pt x="285673" y="225653"/>
                  </a:lnTo>
                  <a:lnTo>
                    <a:pt x="285051" y="224904"/>
                  </a:lnTo>
                  <a:lnTo>
                    <a:pt x="285051" y="252323"/>
                  </a:lnTo>
                  <a:lnTo>
                    <a:pt x="284911" y="253593"/>
                  </a:lnTo>
                  <a:lnTo>
                    <a:pt x="284111" y="253593"/>
                  </a:lnTo>
                  <a:lnTo>
                    <a:pt x="283324" y="252323"/>
                  </a:lnTo>
                  <a:lnTo>
                    <a:pt x="285051" y="252323"/>
                  </a:lnTo>
                  <a:lnTo>
                    <a:pt x="285051" y="224904"/>
                  </a:lnTo>
                  <a:lnTo>
                    <a:pt x="284632" y="224383"/>
                  </a:lnTo>
                  <a:lnTo>
                    <a:pt x="283400" y="224383"/>
                  </a:lnTo>
                  <a:lnTo>
                    <a:pt x="282498" y="223113"/>
                  </a:lnTo>
                  <a:lnTo>
                    <a:pt x="283921" y="220573"/>
                  </a:lnTo>
                  <a:lnTo>
                    <a:pt x="285000" y="220573"/>
                  </a:lnTo>
                  <a:lnTo>
                    <a:pt x="286308" y="221843"/>
                  </a:lnTo>
                  <a:lnTo>
                    <a:pt x="286372" y="225653"/>
                  </a:lnTo>
                  <a:lnTo>
                    <a:pt x="286372" y="202298"/>
                  </a:lnTo>
                  <a:lnTo>
                    <a:pt x="283451" y="200253"/>
                  </a:lnTo>
                  <a:lnTo>
                    <a:pt x="280555" y="197713"/>
                  </a:lnTo>
                  <a:lnTo>
                    <a:pt x="277672" y="195199"/>
                  </a:lnTo>
                  <a:lnTo>
                    <a:pt x="277672" y="218033"/>
                  </a:lnTo>
                  <a:lnTo>
                    <a:pt x="274980" y="218033"/>
                  </a:lnTo>
                  <a:lnTo>
                    <a:pt x="274116" y="216928"/>
                  </a:lnTo>
                  <a:lnTo>
                    <a:pt x="274116" y="245973"/>
                  </a:lnTo>
                  <a:lnTo>
                    <a:pt x="272427" y="247230"/>
                  </a:lnTo>
                  <a:lnTo>
                    <a:pt x="272427" y="342493"/>
                  </a:lnTo>
                  <a:lnTo>
                    <a:pt x="271703" y="344512"/>
                  </a:lnTo>
                  <a:lnTo>
                    <a:pt x="270078" y="341223"/>
                  </a:lnTo>
                  <a:lnTo>
                    <a:pt x="271132" y="341223"/>
                  </a:lnTo>
                  <a:lnTo>
                    <a:pt x="272427" y="342493"/>
                  </a:lnTo>
                  <a:lnTo>
                    <a:pt x="272427" y="247230"/>
                  </a:lnTo>
                  <a:lnTo>
                    <a:pt x="270167" y="247243"/>
                  </a:lnTo>
                  <a:lnTo>
                    <a:pt x="270167" y="337413"/>
                  </a:lnTo>
                  <a:lnTo>
                    <a:pt x="269417" y="339928"/>
                  </a:lnTo>
                  <a:lnTo>
                    <a:pt x="266420" y="337413"/>
                  </a:lnTo>
                  <a:lnTo>
                    <a:pt x="270167" y="337413"/>
                  </a:lnTo>
                  <a:lnTo>
                    <a:pt x="270167" y="247243"/>
                  </a:lnTo>
                  <a:lnTo>
                    <a:pt x="267182" y="247243"/>
                  </a:lnTo>
                  <a:lnTo>
                    <a:pt x="267182" y="331063"/>
                  </a:lnTo>
                  <a:lnTo>
                    <a:pt x="264871" y="336143"/>
                  </a:lnTo>
                  <a:lnTo>
                    <a:pt x="264629" y="334873"/>
                  </a:lnTo>
                  <a:lnTo>
                    <a:pt x="264134" y="332333"/>
                  </a:lnTo>
                  <a:lnTo>
                    <a:pt x="262712" y="327647"/>
                  </a:lnTo>
                  <a:lnTo>
                    <a:pt x="267182" y="331063"/>
                  </a:lnTo>
                  <a:lnTo>
                    <a:pt x="267182" y="247243"/>
                  </a:lnTo>
                  <a:lnTo>
                    <a:pt x="267004" y="247243"/>
                  </a:lnTo>
                  <a:lnTo>
                    <a:pt x="268147" y="245973"/>
                  </a:lnTo>
                  <a:lnTo>
                    <a:pt x="268452" y="245973"/>
                  </a:lnTo>
                  <a:lnTo>
                    <a:pt x="270459" y="244703"/>
                  </a:lnTo>
                  <a:lnTo>
                    <a:pt x="272122" y="243433"/>
                  </a:lnTo>
                  <a:lnTo>
                    <a:pt x="273989" y="244703"/>
                  </a:lnTo>
                  <a:lnTo>
                    <a:pt x="274116" y="245973"/>
                  </a:lnTo>
                  <a:lnTo>
                    <a:pt x="274116" y="216928"/>
                  </a:lnTo>
                  <a:lnTo>
                    <a:pt x="273989" y="216763"/>
                  </a:lnTo>
                  <a:lnTo>
                    <a:pt x="272846" y="215493"/>
                  </a:lnTo>
                  <a:lnTo>
                    <a:pt x="272745" y="214223"/>
                  </a:lnTo>
                  <a:lnTo>
                    <a:pt x="272173" y="212953"/>
                  </a:lnTo>
                  <a:lnTo>
                    <a:pt x="276682" y="212953"/>
                  </a:lnTo>
                  <a:lnTo>
                    <a:pt x="277520" y="214223"/>
                  </a:lnTo>
                  <a:lnTo>
                    <a:pt x="277672" y="218033"/>
                  </a:lnTo>
                  <a:lnTo>
                    <a:pt x="277672" y="195199"/>
                  </a:lnTo>
                  <a:lnTo>
                    <a:pt x="275666" y="193903"/>
                  </a:lnTo>
                  <a:lnTo>
                    <a:pt x="273100" y="192278"/>
                  </a:lnTo>
                  <a:lnTo>
                    <a:pt x="273100" y="196443"/>
                  </a:lnTo>
                  <a:lnTo>
                    <a:pt x="270522" y="197713"/>
                  </a:lnTo>
                  <a:lnTo>
                    <a:pt x="270433" y="196443"/>
                  </a:lnTo>
                  <a:lnTo>
                    <a:pt x="270268" y="196443"/>
                  </a:lnTo>
                  <a:lnTo>
                    <a:pt x="270167" y="195173"/>
                  </a:lnTo>
                  <a:lnTo>
                    <a:pt x="270802" y="195173"/>
                  </a:lnTo>
                  <a:lnTo>
                    <a:pt x="271513" y="193903"/>
                  </a:lnTo>
                  <a:lnTo>
                    <a:pt x="272465" y="195173"/>
                  </a:lnTo>
                  <a:lnTo>
                    <a:pt x="272745" y="195173"/>
                  </a:lnTo>
                  <a:lnTo>
                    <a:pt x="273100" y="196443"/>
                  </a:lnTo>
                  <a:lnTo>
                    <a:pt x="273100" y="192278"/>
                  </a:lnTo>
                  <a:lnTo>
                    <a:pt x="271678" y="191363"/>
                  </a:lnTo>
                  <a:lnTo>
                    <a:pt x="269506" y="190093"/>
                  </a:lnTo>
                  <a:lnTo>
                    <a:pt x="265150" y="187553"/>
                  </a:lnTo>
                  <a:lnTo>
                    <a:pt x="263131" y="187553"/>
                  </a:lnTo>
                  <a:lnTo>
                    <a:pt x="262039" y="190093"/>
                  </a:lnTo>
                  <a:lnTo>
                    <a:pt x="262013" y="325983"/>
                  </a:lnTo>
                  <a:lnTo>
                    <a:pt x="261861" y="325983"/>
                  </a:lnTo>
                  <a:lnTo>
                    <a:pt x="261569" y="324713"/>
                  </a:lnTo>
                  <a:lnTo>
                    <a:pt x="261861" y="324713"/>
                  </a:lnTo>
                  <a:lnTo>
                    <a:pt x="262013" y="325983"/>
                  </a:lnTo>
                  <a:lnTo>
                    <a:pt x="262013" y="190131"/>
                  </a:lnTo>
                  <a:lnTo>
                    <a:pt x="260870" y="191363"/>
                  </a:lnTo>
                  <a:lnTo>
                    <a:pt x="259080" y="195173"/>
                  </a:lnTo>
                  <a:lnTo>
                    <a:pt x="257619" y="191858"/>
                  </a:lnTo>
                  <a:lnTo>
                    <a:pt x="257619" y="232003"/>
                  </a:lnTo>
                  <a:lnTo>
                    <a:pt x="257314" y="232422"/>
                  </a:lnTo>
                  <a:lnTo>
                    <a:pt x="257314" y="314553"/>
                  </a:lnTo>
                  <a:lnTo>
                    <a:pt x="255790" y="314553"/>
                  </a:lnTo>
                  <a:lnTo>
                    <a:pt x="255625" y="313283"/>
                  </a:lnTo>
                  <a:lnTo>
                    <a:pt x="255549" y="312712"/>
                  </a:lnTo>
                  <a:lnTo>
                    <a:pt x="255879" y="313283"/>
                  </a:lnTo>
                  <a:lnTo>
                    <a:pt x="257314" y="314553"/>
                  </a:lnTo>
                  <a:lnTo>
                    <a:pt x="257314" y="232422"/>
                  </a:lnTo>
                  <a:lnTo>
                    <a:pt x="256679" y="233273"/>
                  </a:lnTo>
                  <a:lnTo>
                    <a:pt x="253555" y="233273"/>
                  </a:lnTo>
                  <a:lnTo>
                    <a:pt x="253365" y="232003"/>
                  </a:lnTo>
                  <a:lnTo>
                    <a:pt x="252768" y="230733"/>
                  </a:lnTo>
                  <a:lnTo>
                    <a:pt x="252577" y="228193"/>
                  </a:lnTo>
                  <a:lnTo>
                    <a:pt x="252450" y="226923"/>
                  </a:lnTo>
                  <a:lnTo>
                    <a:pt x="252196" y="224383"/>
                  </a:lnTo>
                  <a:lnTo>
                    <a:pt x="255651" y="226923"/>
                  </a:lnTo>
                  <a:lnTo>
                    <a:pt x="256870" y="228193"/>
                  </a:lnTo>
                  <a:lnTo>
                    <a:pt x="257619" y="232003"/>
                  </a:lnTo>
                  <a:lnTo>
                    <a:pt x="257619" y="191858"/>
                  </a:lnTo>
                  <a:lnTo>
                    <a:pt x="257403" y="191363"/>
                  </a:lnTo>
                  <a:lnTo>
                    <a:pt x="256768" y="188823"/>
                  </a:lnTo>
                  <a:lnTo>
                    <a:pt x="255054" y="187553"/>
                  </a:lnTo>
                  <a:lnTo>
                    <a:pt x="253771" y="186283"/>
                  </a:lnTo>
                  <a:lnTo>
                    <a:pt x="252488" y="185013"/>
                  </a:lnTo>
                  <a:lnTo>
                    <a:pt x="250291" y="184162"/>
                  </a:lnTo>
                  <a:lnTo>
                    <a:pt x="250291" y="218033"/>
                  </a:lnTo>
                  <a:lnTo>
                    <a:pt x="249745" y="219303"/>
                  </a:lnTo>
                  <a:lnTo>
                    <a:pt x="248958" y="219303"/>
                  </a:lnTo>
                  <a:lnTo>
                    <a:pt x="248513" y="218033"/>
                  </a:lnTo>
                  <a:lnTo>
                    <a:pt x="248183" y="217004"/>
                  </a:lnTo>
                  <a:lnTo>
                    <a:pt x="248107" y="216763"/>
                  </a:lnTo>
                  <a:lnTo>
                    <a:pt x="248475" y="215493"/>
                  </a:lnTo>
                  <a:lnTo>
                    <a:pt x="248958" y="215493"/>
                  </a:lnTo>
                  <a:lnTo>
                    <a:pt x="248183" y="217004"/>
                  </a:lnTo>
                  <a:lnTo>
                    <a:pt x="250291" y="218033"/>
                  </a:lnTo>
                  <a:lnTo>
                    <a:pt x="250291" y="184162"/>
                  </a:lnTo>
                  <a:lnTo>
                    <a:pt x="249237" y="183743"/>
                  </a:lnTo>
                  <a:lnTo>
                    <a:pt x="246189" y="182168"/>
                  </a:lnTo>
                  <a:lnTo>
                    <a:pt x="246189" y="197713"/>
                  </a:lnTo>
                  <a:lnTo>
                    <a:pt x="241236" y="202793"/>
                  </a:lnTo>
                  <a:lnTo>
                    <a:pt x="238988" y="193903"/>
                  </a:lnTo>
                  <a:lnTo>
                    <a:pt x="237845" y="188823"/>
                  </a:lnTo>
                  <a:lnTo>
                    <a:pt x="243865" y="190093"/>
                  </a:lnTo>
                  <a:lnTo>
                    <a:pt x="243713" y="195173"/>
                  </a:lnTo>
                  <a:lnTo>
                    <a:pt x="246189" y="197713"/>
                  </a:lnTo>
                  <a:lnTo>
                    <a:pt x="246189" y="182168"/>
                  </a:lnTo>
                  <a:lnTo>
                    <a:pt x="241909" y="179933"/>
                  </a:lnTo>
                  <a:lnTo>
                    <a:pt x="239458" y="178663"/>
                  </a:lnTo>
                  <a:lnTo>
                    <a:pt x="234696" y="174663"/>
                  </a:lnTo>
                  <a:lnTo>
                    <a:pt x="234696" y="226923"/>
                  </a:lnTo>
                  <a:lnTo>
                    <a:pt x="233222" y="233273"/>
                  </a:lnTo>
                  <a:lnTo>
                    <a:pt x="230085" y="230733"/>
                  </a:lnTo>
                  <a:lnTo>
                    <a:pt x="230441" y="229463"/>
                  </a:lnTo>
                  <a:lnTo>
                    <a:pt x="234696" y="226923"/>
                  </a:lnTo>
                  <a:lnTo>
                    <a:pt x="234696" y="174663"/>
                  </a:lnTo>
                  <a:lnTo>
                    <a:pt x="233413" y="173583"/>
                  </a:lnTo>
                  <a:lnTo>
                    <a:pt x="227888" y="172669"/>
                  </a:lnTo>
                  <a:lnTo>
                    <a:pt x="227888" y="187553"/>
                  </a:lnTo>
                  <a:lnTo>
                    <a:pt x="227888" y="188823"/>
                  </a:lnTo>
                  <a:lnTo>
                    <a:pt x="226072" y="188823"/>
                  </a:lnTo>
                  <a:lnTo>
                    <a:pt x="226504" y="187553"/>
                  </a:lnTo>
                  <a:lnTo>
                    <a:pt x="226822" y="186283"/>
                  </a:lnTo>
                  <a:lnTo>
                    <a:pt x="227647" y="187553"/>
                  </a:lnTo>
                  <a:lnTo>
                    <a:pt x="227888" y="187553"/>
                  </a:lnTo>
                  <a:lnTo>
                    <a:pt x="227888" y="172669"/>
                  </a:lnTo>
                  <a:lnTo>
                    <a:pt x="225831" y="172313"/>
                  </a:lnTo>
                  <a:lnTo>
                    <a:pt x="222262" y="174853"/>
                  </a:lnTo>
                  <a:lnTo>
                    <a:pt x="227393" y="179933"/>
                  </a:lnTo>
                  <a:lnTo>
                    <a:pt x="221437" y="179933"/>
                  </a:lnTo>
                  <a:lnTo>
                    <a:pt x="217322" y="173583"/>
                  </a:lnTo>
                  <a:lnTo>
                    <a:pt x="215849" y="172313"/>
                  </a:lnTo>
                  <a:lnTo>
                    <a:pt x="210108" y="169773"/>
                  </a:lnTo>
                  <a:lnTo>
                    <a:pt x="206743" y="168503"/>
                  </a:lnTo>
                  <a:lnTo>
                    <a:pt x="203784" y="169773"/>
                  </a:lnTo>
                  <a:lnTo>
                    <a:pt x="203530" y="173583"/>
                  </a:lnTo>
                  <a:lnTo>
                    <a:pt x="203377" y="174853"/>
                  </a:lnTo>
                  <a:lnTo>
                    <a:pt x="204254" y="177393"/>
                  </a:lnTo>
                  <a:lnTo>
                    <a:pt x="203314" y="179933"/>
                  </a:lnTo>
                  <a:lnTo>
                    <a:pt x="201980" y="181203"/>
                  </a:lnTo>
                  <a:lnTo>
                    <a:pt x="201002" y="182473"/>
                  </a:lnTo>
                  <a:lnTo>
                    <a:pt x="204584" y="182473"/>
                  </a:lnTo>
                  <a:lnTo>
                    <a:pt x="204647" y="183743"/>
                  </a:lnTo>
                  <a:lnTo>
                    <a:pt x="204838" y="185013"/>
                  </a:lnTo>
                  <a:lnTo>
                    <a:pt x="204038" y="185013"/>
                  </a:lnTo>
                  <a:lnTo>
                    <a:pt x="202869" y="183743"/>
                  </a:lnTo>
                  <a:lnTo>
                    <a:pt x="201002" y="182473"/>
                  </a:lnTo>
                  <a:lnTo>
                    <a:pt x="200304" y="181203"/>
                  </a:lnTo>
                  <a:lnTo>
                    <a:pt x="199656" y="178663"/>
                  </a:lnTo>
                  <a:lnTo>
                    <a:pt x="198983" y="177393"/>
                  </a:lnTo>
                  <a:lnTo>
                    <a:pt x="195402" y="177393"/>
                  </a:lnTo>
                  <a:lnTo>
                    <a:pt x="193497" y="178663"/>
                  </a:lnTo>
                  <a:lnTo>
                    <a:pt x="194754" y="181203"/>
                  </a:lnTo>
                  <a:lnTo>
                    <a:pt x="196418" y="183743"/>
                  </a:lnTo>
                  <a:lnTo>
                    <a:pt x="193751" y="188823"/>
                  </a:lnTo>
                  <a:lnTo>
                    <a:pt x="198945" y="188823"/>
                  </a:lnTo>
                  <a:lnTo>
                    <a:pt x="199301" y="191363"/>
                  </a:lnTo>
                  <a:lnTo>
                    <a:pt x="199174" y="191363"/>
                  </a:lnTo>
                  <a:lnTo>
                    <a:pt x="197396" y="202793"/>
                  </a:lnTo>
                  <a:lnTo>
                    <a:pt x="198221" y="202793"/>
                  </a:lnTo>
                  <a:lnTo>
                    <a:pt x="201815" y="211683"/>
                  </a:lnTo>
                  <a:lnTo>
                    <a:pt x="207035" y="221843"/>
                  </a:lnTo>
                  <a:lnTo>
                    <a:pt x="213067" y="232003"/>
                  </a:lnTo>
                  <a:lnTo>
                    <a:pt x="219011" y="240893"/>
                  </a:lnTo>
                  <a:lnTo>
                    <a:pt x="223951" y="251053"/>
                  </a:lnTo>
                  <a:lnTo>
                    <a:pt x="224269" y="252323"/>
                  </a:lnTo>
                  <a:lnTo>
                    <a:pt x="224536" y="253593"/>
                  </a:lnTo>
                  <a:lnTo>
                    <a:pt x="232778" y="258673"/>
                  </a:lnTo>
                  <a:lnTo>
                    <a:pt x="234365" y="267563"/>
                  </a:lnTo>
                  <a:lnTo>
                    <a:pt x="237909" y="275183"/>
                  </a:lnTo>
                  <a:lnTo>
                    <a:pt x="241173" y="282803"/>
                  </a:lnTo>
                  <a:lnTo>
                    <a:pt x="244716" y="289153"/>
                  </a:lnTo>
                  <a:lnTo>
                    <a:pt x="248348" y="295503"/>
                  </a:lnTo>
                  <a:lnTo>
                    <a:pt x="251904" y="301853"/>
                  </a:lnTo>
                  <a:lnTo>
                    <a:pt x="253619" y="305663"/>
                  </a:lnTo>
                  <a:lnTo>
                    <a:pt x="256540" y="308203"/>
                  </a:lnTo>
                  <a:lnTo>
                    <a:pt x="255219" y="311797"/>
                  </a:lnTo>
                  <a:lnTo>
                    <a:pt x="253974" y="310743"/>
                  </a:lnTo>
                  <a:lnTo>
                    <a:pt x="252133" y="309473"/>
                  </a:lnTo>
                  <a:lnTo>
                    <a:pt x="251142" y="306933"/>
                  </a:lnTo>
                  <a:lnTo>
                    <a:pt x="250482" y="305663"/>
                  </a:lnTo>
                  <a:lnTo>
                    <a:pt x="245224" y="295503"/>
                  </a:lnTo>
                  <a:lnTo>
                    <a:pt x="242074" y="290423"/>
                  </a:lnTo>
                  <a:lnTo>
                    <a:pt x="241300" y="289153"/>
                  </a:lnTo>
                  <a:lnTo>
                    <a:pt x="238937" y="285343"/>
                  </a:lnTo>
                  <a:lnTo>
                    <a:pt x="238213" y="284073"/>
                  </a:lnTo>
                  <a:lnTo>
                    <a:pt x="236042" y="280263"/>
                  </a:lnTo>
                  <a:lnTo>
                    <a:pt x="232422" y="273913"/>
                  </a:lnTo>
                  <a:lnTo>
                    <a:pt x="230085" y="270103"/>
                  </a:lnTo>
                  <a:lnTo>
                    <a:pt x="229704" y="269494"/>
                  </a:lnTo>
                  <a:lnTo>
                    <a:pt x="229704" y="378053"/>
                  </a:lnTo>
                  <a:lnTo>
                    <a:pt x="229450" y="379323"/>
                  </a:lnTo>
                  <a:lnTo>
                    <a:pt x="228396" y="379323"/>
                  </a:lnTo>
                  <a:lnTo>
                    <a:pt x="228854" y="378053"/>
                  </a:lnTo>
                  <a:lnTo>
                    <a:pt x="229704" y="378053"/>
                  </a:lnTo>
                  <a:lnTo>
                    <a:pt x="229704" y="269494"/>
                  </a:lnTo>
                  <a:lnTo>
                    <a:pt x="223050" y="258673"/>
                  </a:lnTo>
                  <a:lnTo>
                    <a:pt x="216789" y="248513"/>
                  </a:lnTo>
                  <a:lnTo>
                    <a:pt x="213779" y="243433"/>
                  </a:lnTo>
                  <a:lnTo>
                    <a:pt x="205473" y="229463"/>
                  </a:lnTo>
                  <a:lnTo>
                    <a:pt x="198424" y="218033"/>
                  </a:lnTo>
                  <a:lnTo>
                    <a:pt x="195300" y="212953"/>
                  </a:lnTo>
                  <a:lnTo>
                    <a:pt x="189649" y="204063"/>
                  </a:lnTo>
                  <a:lnTo>
                    <a:pt x="186664" y="200253"/>
                  </a:lnTo>
                  <a:lnTo>
                    <a:pt x="183476" y="195173"/>
                  </a:lnTo>
                  <a:lnTo>
                    <a:pt x="179933" y="191363"/>
                  </a:lnTo>
                  <a:lnTo>
                    <a:pt x="178676" y="190093"/>
                  </a:lnTo>
                  <a:lnTo>
                    <a:pt x="176237" y="190093"/>
                  </a:lnTo>
                  <a:lnTo>
                    <a:pt x="173062" y="187553"/>
                  </a:lnTo>
                  <a:lnTo>
                    <a:pt x="174485" y="191363"/>
                  </a:lnTo>
                  <a:lnTo>
                    <a:pt x="175171" y="193903"/>
                  </a:lnTo>
                  <a:lnTo>
                    <a:pt x="177406" y="198983"/>
                  </a:lnTo>
                  <a:lnTo>
                    <a:pt x="180314" y="201523"/>
                  </a:lnTo>
                  <a:lnTo>
                    <a:pt x="182118" y="204063"/>
                  </a:lnTo>
                  <a:lnTo>
                    <a:pt x="184111" y="205333"/>
                  </a:lnTo>
                  <a:lnTo>
                    <a:pt x="186093" y="207873"/>
                  </a:lnTo>
                  <a:lnTo>
                    <a:pt x="185013" y="210413"/>
                  </a:lnTo>
                  <a:lnTo>
                    <a:pt x="184315" y="212953"/>
                  </a:lnTo>
                  <a:lnTo>
                    <a:pt x="181825" y="218033"/>
                  </a:lnTo>
                  <a:lnTo>
                    <a:pt x="179959" y="220573"/>
                  </a:lnTo>
                  <a:lnTo>
                    <a:pt x="178054" y="223113"/>
                  </a:lnTo>
                  <a:lnTo>
                    <a:pt x="179933" y="223113"/>
                  </a:lnTo>
                  <a:lnTo>
                    <a:pt x="181902" y="224383"/>
                  </a:lnTo>
                  <a:lnTo>
                    <a:pt x="184404" y="225653"/>
                  </a:lnTo>
                  <a:lnTo>
                    <a:pt x="186461" y="220573"/>
                  </a:lnTo>
                  <a:lnTo>
                    <a:pt x="187388" y="218033"/>
                  </a:lnTo>
                  <a:lnTo>
                    <a:pt x="189623" y="218033"/>
                  </a:lnTo>
                  <a:lnTo>
                    <a:pt x="189966" y="219303"/>
                  </a:lnTo>
                  <a:lnTo>
                    <a:pt x="192443" y="221843"/>
                  </a:lnTo>
                  <a:lnTo>
                    <a:pt x="196164" y="223113"/>
                  </a:lnTo>
                  <a:lnTo>
                    <a:pt x="195580" y="229463"/>
                  </a:lnTo>
                  <a:lnTo>
                    <a:pt x="197358" y="230733"/>
                  </a:lnTo>
                  <a:lnTo>
                    <a:pt x="201968" y="233273"/>
                  </a:lnTo>
                  <a:lnTo>
                    <a:pt x="205054" y="237083"/>
                  </a:lnTo>
                  <a:lnTo>
                    <a:pt x="205397" y="242163"/>
                  </a:lnTo>
                  <a:lnTo>
                    <a:pt x="198564" y="243433"/>
                  </a:lnTo>
                  <a:lnTo>
                    <a:pt x="198704" y="243433"/>
                  </a:lnTo>
                  <a:lnTo>
                    <a:pt x="203365" y="245973"/>
                  </a:lnTo>
                  <a:lnTo>
                    <a:pt x="205841" y="247243"/>
                  </a:lnTo>
                  <a:lnTo>
                    <a:pt x="210908" y="248513"/>
                  </a:lnTo>
                  <a:lnTo>
                    <a:pt x="212813" y="252323"/>
                  </a:lnTo>
                  <a:lnTo>
                    <a:pt x="211823" y="258673"/>
                  </a:lnTo>
                  <a:lnTo>
                    <a:pt x="211632" y="258457"/>
                  </a:lnTo>
                  <a:lnTo>
                    <a:pt x="211632" y="318363"/>
                  </a:lnTo>
                  <a:lnTo>
                    <a:pt x="211594" y="319633"/>
                  </a:lnTo>
                  <a:lnTo>
                    <a:pt x="211048" y="319633"/>
                  </a:lnTo>
                  <a:lnTo>
                    <a:pt x="210223" y="320903"/>
                  </a:lnTo>
                  <a:lnTo>
                    <a:pt x="209346" y="319633"/>
                  </a:lnTo>
                  <a:lnTo>
                    <a:pt x="209410" y="318363"/>
                  </a:lnTo>
                  <a:lnTo>
                    <a:pt x="211632" y="318363"/>
                  </a:lnTo>
                  <a:lnTo>
                    <a:pt x="211632" y="258457"/>
                  </a:lnTo>
                  <a:lnTo>
                    <a:pt x="210985" y="257695"/>
                  </a:lnTo>
                  <a:lnTo>
                    <a:pt x="210985" y="289153"/>
                  </a:lnTo>
                  <a:lnTo>
                    <a:pt x="210070" y="290423"/>
                  </a:lnTo>
                  <a:lnTo>
                    <a:pt x="210299" y="289153"/>
                  </a:lnTo>
                  <a:lnTo>
                    <a:pt x="210985" y="289153"/>
                  </a:lnTo>
                  <a:lnTo>
                    <a:pt x="210985" y="257695"/>
                  </a:lnTo>
                  <a:lnTo>
                    <a:pt x="198450" y="249783"/>
                  </a:lnTo>
                  <a:lnTo>
                    <a:pt x="198501" y="248513"/>
                  </a:lnTo>
                  <a:lnTo>
                    <a:pt x="198602" y="245973"/>
                  </a:lnTo>
                  <a:lnTo>
                    <a:pt x="198666" y="243484"/>
                  </a:lnTo>
                  <a:lnTo>
                    <a:pt x="196786" y="245973"/>
                  </a:lnTo>
                  <a:lnTo>
                    <a:pt x="194564" y="248513"/>
                  </a:lnTo>
                  <a:lnTo>
                    <a:pt x="190817" y="247243"/>
                  </a:lnTo>
                  <a:lnTo>
                    <a:pt x="188048" y="242163"/>
                  </a:lnTo>
                  <a:lnTo>
                    <a:pt x="193751" y="242163"/>
                  </a:lnTo>
                  <a:lnTo>
                    <a:pt x="194094" y="238353"/>
                  </a:lnTo>
                  <a:lnTo>
                    <a:pt x="191617" y="233273"/>
                  </a:lnTo>
                  <a:lnTo>
                    <a:pt x="186563" y="234543"/>
                  </a:lnTo>
                  <a:lnTo>
                    <a:pt x="184175" y="245973"/>
                  </a:lnTo>
                  <a:lnTo>
                    <a:pt x="178587" y="248513"/>
                  </a:lnTo>
                  <a:lnTo>
                    <a:pt x="178676" y="251053"/>
                  </a:lnTo>
                  <a:lnTo>
                    <a:pt x="185521" y="251053"/>
                  </a:lnTo>
                  <a:lnTo>
                    <a:pt x="186778" y="253593"/>
                  </a:lnTo>
                  <a:lnTo>
                    <a:pt x="189052" y="257403"/>
                  </a:lnTo>
                  <a:lnTo>
                    <a:pt x="193306" y="258673"/>
                  </a:lnTo>
                  <a:lnTo>
                    <a:pt x="197015" y="259943"/>
                  </a:lnTo>
                  <a:lnTo>
                    <a:pt x="198755" y="262483"/>
                  </a:lnTo>
                  <a:lnTo>
                    <a:pt x="200380" y="263753"/>
                  </a:lnTo>
                  <a:lnTo>
                    <a:pt x="203847" y="267563"/>
                  </a:lnTo>
                  <a:lnTo>
                    <a:pt x="205752" y="268833"/>
                  </a:lnTo>
                  <a:lnTo>
                    <a:pt x="207556" y="270103"/>
                  </a:lnTo>
                  <a:lnTo>
                    <a:pt x="201371" y="268833"/>
                  </a:lnTo>
                  <a:lnTo>
                    <a:pt x="200647" y="267906"/>
                  </a:lnTo>
                  <a:lnTo>
                    <a:pt x="200647" y="312013"/>
                  </a:lnTo>
                  <a:lnTo>
                    <a:pt x="199440" y="312013"/>
                  </a:lnTo>
                  <a:lnTo>
                    <a:pt x="198831" y="313283"/>
                  </a:lnTo>
                  <a:lnTo>
                    <a:pt x="197675" y="312013"/>
                  </a:lnTo>
                  <a:lnTo>
                    <a:pt x="196418" y="310743"/>
                  </a:lnTo>
                  <a:lnTo>
                    <a:pt x="195427" y="309473"/>
                  </a:lnTo>
                  <a:lnTo>
                    <a:pt x="195148" y="309473"/>
                  </a:lnTo>
                  <a:lnTo>
                    <a:pt x="195453" y="308203"/>
                  </a:lnTo>
                  <a:lnTo>
                    <a:pt x="196253" y="306933"/>
                  </a:lnTo>
                  <a:lnTo>
                    <a:pt x="197459" y="306933"/>
                  </a:lnTo>
                  <a:lnTo>
                    <a:pt x="198805" y="308203"/>
                  </a:lnTo>
                  <a:lnTo>
                    <a:pt x="199682" y="310743"/>
                  </a:lnTo>
                  <a:lnTo>
                    <a:pt x="200647" y="312013"/>
                  </a:lnTo>
                  <a:lnTo>
                    <a:pt x="200647" y="267906"/>
                  </a:lnTo>
                  <a:lnTo>
                    <a:pt x="200380" y="267563"/>
                  </a:lnTo>
                  <a:lnTo>
                    <a:pt x="199402" y="266293"/>
                  </a:lnTo>
                  <a:lnTo>
                    <a:pt x="198412" y="265023"/>
                  </a:lnTo>
                  <a:lnTo>
                    <a:pt x="197713" y="262483"/>
                  </a:lnTo>
                  <a:lnTo>
                    <a:pt x="197015" y="259943"/>
                  </a:lnTo>
                  <a:lnTo>
                    <a:pt x="195745" y="261213"/>
                  </a:lnTo>
                  <a:lnTo>
                    <a:pt x="194411" y="262483"/>
                  </a:lnTo>
                  <a:lnTo>
                    <a:pt x="193243" y="262483"/>
                  </a:lnTo>
                  <a:lnTo>
                    <a:pt x="189839" y="261213"/>
                  </a:lnTo>
                  <a:lnTo>
                    <a:pt x="187198" y="261213"/>
                  </a:lnTo>
                  <a:lnTo>
                    <a:pt x="187198" y="280263"/>
                  </a:lnTo>
                  <a:lnTo>
                    <a:pt x="186880" y="281533"/>
                  </a:lnTo>
                  <a:lnTo>
                    <a:pt x="186651" y="282803"/>
                  </a:lnTo>
                  <a:lnTo>
                    <a:pt x="186207" y="284073"/>
                  </a:lnTo>
                  <a:lnTo>
                    <a:pt x="184531" y="284073"/>
                  </a:lnTo>
                  <a:lnTo>
                    <a:pt x="184442" y="280263"/>
                  </a:lnTo>
                  <a:lnTo>
                    <a:pt x="187198" y="280263"/>
                  </a:lnTo>
                  <a:lnTo>
                    <a:pt x="187198" y="261213"/>
                  </a:lnTo>
                  <a:lnTo>
                    <a:pt x="187071" y="261213"/>
                  </a:lnTo>
                  <a:lnTo>
                    <a:pt x="187071" y="267563"/>
                  </a:lnTo>
                  <a:lnTo>
                    <a:pt x="185928" y="267563"/>
                  </a:lnTo>
                  <a:lnTo>
                    <a:pt x="185839" y="266293"/>
                  </a:lnTo>
                  <a:lnTo>
                    <a:pt x="186880" y="266293"/>
                  </a:lnTo>
                  <a:lnTo>
                    <a:pt x="187071" y="267563"/>
                  </a:lnTo>
                  <a:lnTo>
                    <a:pt x="187071" y="261213"/>
                  </a:lnTo>
                  <a:lnTo>
                    <a:pt x="186537" y="261213"/>
                  </a:lnTo>
                  <a:lnTo>
                    <a:pt x="182880" y="259943"/>
                  </a:lnTo>
                  <a:lnTo>
                    <a:pt x="181203" y="262483"/>
                  </a:lnTo>
                  <a:lnTo>
                    <a:pt x="179489" y="265023"/>
                  </a:lnTo>
                  <a:lnTo>
                    <a:pt x="178054" y="267563"/>
                  </a:lnTo>
                  <a:lnTo>
                    <a:pt x="177380" y="268833"/>
                  </a:lnTo>
                  <a:lnTo>
                    <a:pt x="176453" y="271373"/>
                  </a:lnTo>
                  <a:lnTo>
                    <a:pt x="179641" y="277723"/>
                  </a:lnTo>
                  <a:lnTo>
                    <a:pt x="176047" y="284073"/>
                  </a:lnTo>
                  <a:lnTo>
                    <a:pt x="177076" y="290423"/>
                  </a:lnTo>
                  <a:lnTo>
                    <a:pt x="184277" y="298043"/>
                  </a:lnTo>
                  <a:lnTo>
                    <a:pt x="194437" y="299313"/>
                  </a:lnTo>
                  <a:lnTo>
                    <a:pt x="194792" y="301853"/>
                  </a:lnTo>
                  <a:lnTo>
                    <a:pt x="192786" y="304393"/>
                  </a:lnTo>
                  <a:lnTo>
                    <a:pt x="190322" y="304393"/>
                  </a:lnTo>
                  <a:lnTo>
                    <a:pt x="188341" y="305663"/>
                  </a:lnTo>
                  <a:lnTo>
                    <a:pt x="185699" y="305663"/>
                  </a:lnTo>
                  <a:lnTo>
                    <a:pt x="179768" y="303123"/>
                  </a:lnTo>
                  <a:lnTo>
                    <a:pt x="176390" y="300583"/>
                  </a:lnTo>
                  <a:lnTo>
                    <a:pt x="172745" y="294233"/>
                  </a:lnTo>
                  <a:lnTo>
                    <a:pt x="171246" y="291693"/>
                  </a:lnTo>
                  <a:lnTo>
                    <a:pt x="169659" y="289153"/>
                  </a:lnTo>
                  <a:lnTo>
                    <a:pt x="168427" y="290423"/>
                  </a:lnTo>
                  <a:lnTo>
                    <a:pt x="167436" y="290423"/>
                  </a:lnTo>
                  <a:lnTo>
                    <a:pt x="165823" y="291693"/>
                  </a:lnTo>
                  <a:lnTo>
                    <a:pt x="160553" y="287883"/>
                  </a:lnTo>
                  <a:lnTo>
                    <a:pt x="158572" y="287883"/>
                  </a:lnTo>
                  <a:lnTo>
                    <a:pt x="158203" y="289153"/>
                  </a:lnTo>
                  <a:lnTo>
                    <a:pt x="155219" y="294233"/>
                  </a:lnTo>
                  <a:lnTo>
                    <a:pt x="155981" y="298043"/>
                  </a:lnTo>
                  <a:lnTo>
                    <a:pt x="162001" y="306933"/>
                  </a:lnTo>
                  <a:lnTo>
                    <a:pt x="163779" y="312013"/>
                  </a:lnTo>
                  <a:lnTo>
                    <a:pt x="166547" y="318363"/>
                  </a:lnTo>
                  <a:lnTo>
                    <a:pt x="167640" y="319633"/>
                  </a:lnTo>
                  <a:lnTo>
                    <a:pt x="173469" y="323443"/>
                  </a:lnTo>
                  <a:lnTo>
                    <a:pt x="177190" y="327253"/>
                  </a:lnTo>
                  <a:lnTo>
                    <a:pt x="181356" y="331063"/>
                  </a:lnTo>
                  <a:lnTo>
                    <a:pt x="179793" y="338683"/>
                  </a:lnTo>
                  <a:lnTo>
                    <a:pt x="177292" y="337413"/>
                  </a:lnTo>
                  <a:lnTo>
                    <a:pt x="172085" y="337413"/>
                  </a:lnTo>
                  <a:lnTo>
                    <a:pt x="172974" y="338683"/>
                  </a:lnTo>
                  <a:lnTo>
                    <a:pt x="173456" y="339928"/>
                  </a:lnTo>
                  <a:lnTo>
                    <a:pt x="173596" y="340055"/>
                  </a:lnTo>
                  <a:lnTo>
                    <a:pt x="173088" y="340499"/>
                  </a:lnTo>
                  <a:lnTo>
                    <a:pt x="171754" y="341071"/>
                  </a:lnTo>
                  <a:lnTo>
                    <a:pt x="171475" y="342620"/>
                  </a:lnTo>
                  <a:lnTo>
                    <a:pt x="172453" y="343966"/>
                  </a:lnTo>
                  <a:lnTo>
                    <a:pt x="173266" y="344373"/>
                  </a:lnTo>
                  <a:lnTo>
                    <a:pt x="174040" y="344690"/>
                  </a:lnTo>
                  <a:lnTo>
                    <a:pt x="175221" y="344144"/>
                  </a:lnTo>
                  <a:lnTo>
                    <a:pt x="176237" y="343966"/>
                  </a:lnTo>
                  <a:lnTo>
                    <a:pt x="175920" y="343039"/>
                  </a:lnTo>
                  <a:lnTo>
                    <a:pt x="175729" y="341998"/>
                  </a:lnTo>
                  <a:lnTo>
                    <a:pt x="175247" y="341223"/>
                  </a:lnTo>
                  <a:lnTo>
                    <a:pt x="181838" y="341223"/>
                  </a:lnTo>
                  <a:lnTo>
                    <a:pt x="181165" y="347573"/>
                  </a:lnTo>
                  <a:lnTo>
                    <a:pt x="189839" y="346303"/>
                  </a:lnTo>
                  <a:lnTo>
                    <a:pt x="193332" y="348843"/>
                  </a:lnTo>
                  <a:lnTo>
                    <a:pt x="197243" y="348843"/>
                  </a:lnTo>
                  <a:lnTo>
                    <a:pt x="199491" y="355193"/>
                  </a:lnTo>
                  <a:lnTo>
                    <a:pt x="203847" y="360273"/>
                  </a:lnTo>
                  <a:lnTo>
                    <a:pt x="208826" y="364083"/>
                  </a:lnTo>
                  <a:lnTo>
                    <a:pt x="209689" y="365353"/>
                  </a:lnTo>
                  <a:lnTo>
                    <a:pt x="210934" y="365353"/>
                  </a:lnTo>
                  <a:lnTo>
                    <a:pt x="214464" y="374243"/>
                  </a:lnTo>
                  <a:lnTo>
                    <a:pt x="221348" y="376783"/>
                  </a:lnTo>
                  <a:lnTo>
                    <a:pt x="227787" y="380593"/>
                  </a:lnTo>
                  <a:lnTo>
                    <a:pt x="231127" y="381863"/>
                  </a:lnTo>
                  <a:lnTo>
                    <a:pt x="234111" y="384403"/>
                  </a:lnTo>
                  <a:lnTo>
                    <a:pt x="240753" y="390753"/>
                  </a:lnTo>
                  <a:lnTo>
                    <a:pt x="246799" y="390753"/>
                  </a:lnTo>
                  <a:lnTo>
                    <a:pt x="250507" y="394563"/>
                  </a:lnTo>
                  <a:lnTo>
                    <a:pt x="258445" y="402183"/>
                  </a:lnTo>
                  <a:lnTo>
                    <a:pt x="266166" y="405993"/>
                  </a:lnTo>
                  <a:lnTo>
                    <a:pt x="270179" y="405993"/>
                  </a:lnTo>
                  <a:lnTo>
                    <a:pt x="272402" y="408533"/>
                  </a:lnTo>
                  <a:lnTo>
                    <a:pt x="272465" y="407263"/>
                  </a:lnTo>
                  <a:lnTo>
                    <a:pt x="272719" y="403453"/>
                  </a:lnTo>
                  <a:lnTo>
                    <a:pt x="273100" y="403453"/>
                  </a:lnTo>
                  <a:lnTo>
                    <a:pt x="273545" y="404723"/>
                  </a:lnTo>
                  <a:lnTo>
                    <a:pt x="273951" y="404723"/>
                  </a:lnTo>
                  <a:lnTo>
                    <a:pt x="273418" y="405993"/>
                  </a:lnTo>
                  <a:lnTo>
                    <a:pt x="272402" y="408533"/>
                  </a:lnTo>
                  <a:lnTo>
                    <a:pt x="274853" y="409803"/>
                  </a:lnTo>
                  <a:lnTo>
                    <a:pt x="277291" y="409803"/>
                  </a:lnTo>
                  <a:lnTo>
                    <a:pt x="279361" y="411073"/>
                  </a:lnTo>
                  <a:lnTo>
                    <a:pt x="282956" y="408533"/>
                  </a:lnTo>
                  <a:lnTo>
                    <a:pt x="282714" y="405993"/>
                  </a:lnTo>
                  <a:lnTo>
                    <a:pt x="281647" y="403453"/>
                  </a:lnTo>
                  <a:lnTo>
                    <a:pt x="280047" y="399643"/>
                  </a:lnTo>
                  <a:lnTo>
                    <a:pt x="277698" y="397103"/>
                  </a:lnTo>
                  <a:lnTo>
                    <a:pt x="275234" y="392023"/>
                  </a:lnTo>
                  <a:lnTo>
                    <a:pt x="274269" y="388213"/>
                  </a:lnTo>
                  <a:lnTo>
                    <a:pt x="276758" y="384403"/>
                  </a:lnTo>
                  <a:lnTo>
                    <a:pt x="277583" y="383133"/>
                  </a:lnTo>
                  <a:lnTo>
                    <a:pt x="272643" y="384403"/>
                  </a:lnTo>
                  <a:lnTo>
                    <a:pt x="272300" y="381863"/>
                  </a:lnTo>
                  <a:lnTo>
                    <a:pt x="273100" y="379323"/>
                  </a:lnTo>
                  <a:lnTo>
                    <a:pt x="274180" y="378053"/>
                  </a:lnTo>
                  <a:lnTo>
                    <a:pt x="274802" y="376783"/>
                  </a:lnTo>
                  <a:lnTo>
                    <a:pt x="275424" y="375513"/>
                  </a:lnTo>
                  <a:lnTo>
                    <a:pt x="282651" y="380593"/>
                  </a:lnTo>
                  <a:lnTo>
                    <a:pt x="286893" y="386943"/>
                  </a:lnTo>
                  <a:lnTo>
                    <a:pt x="288505" y="400913"/>
                  </a:lnTo>
                  <a:lnTo>
                    <a:pt x="289521" y="405993"/>
                  </a:lnTo>
                  <a:lnTo>
                    <a:pt x="295363" y="411073"/>
                  </a:lnTo>
                  <a:lnTo>
                    <a:pt x="296125" y="412343"/>
                  </a:lnTo>
                  <a:lnTo>
                    <a:pt x="296710" y="414883"/>
                  </a:lnTo>
                  <a:lnTo>
                    <a:pt x="298157" y="418693"/>
                  </a:lnTo>
                  <a:lnTo>
                    <a:pt x="304838" y="426313"/>
                  </a:lnTo>
                  <a:lnTo>
                    <a:pt x="304482" y="418693"/>
                  </a:lnTo>
                  <a:lnTo>
                    <a:pt x="302260" y="414883"/>
                  </a:lnTo>
                  <a:lnTo>
                    <a:pt x="300380" y="409803"/>
                  </a:lnTo>
                  <a:lnTo>
                    <a:pt x="295859" y="399643"/>
                  </a:lnTo>
                  <a:lnTo>
                    <a:pt x="291211" y="389483"/>
                  </a:lnTo>
                  <a:lnTo>
                    <a:pt x="284670" y="375513"/>
                  </a:lnTo>
                  <a:lnTo>
                    <a:pt x="282282" y="370433"/>
                  </a:lnTo>
                  <a:lnTo>
                    <a:pt x="278117" y="361543"/>
                  </a:lnTo>
                  <a:lnTo>
                    <a:pt x="277037" y="360273"/>
                  </a:lnTo>
                  <a:lnTo>
                    <a:pt x="272719" y="355193"/>
                  </a:lnTo>
                  <a:lnTo>
                    <a:pt x="271818" y="354901"/>
                  </a:lnTo>
                  <a:lnTo>
                    <a:pt x="271818" y="365353"/>
                  </a:lnTo>
                  <a:lnTo>
                    <a:pt x="271437" y="367893"/>
                  </a:lnTo>
                  <a:lnTo>
                    <a:pt x="271729" y="369163"/>
                  </a:lnTo>
                  <a:lnTo>
                    <a:pt x="271005" y="370433"/>
                  </a:lnTo>
                  <a:lnTo>
                    <a:pt x="269595" y="370433"/>
                  </a:lnTo>
                  <a:lnTo>
                    <a:pt x="268427" y="369163"/>
                  </a:lnTo>
                  <a:lnTo>
                    <a:pt x="267373" y="367893"/>
                  </a:lnTo>
                  <a:lnTo>
                    <a:pt x="264515" y="365353"/>
                  </a:lnTo>
                  <a:lnTo>
                    <a:pt x="262750" y="364083"/>
                  </a:lnTo>
                  <a:lnTo>
                    <a:pt x="259499" y="360273"/>
                  </a:lnTo>
                  <a:lnTo>
                    <a:pt x="264464" y="362813"/>
                  </a:lnTo>
                  <a:lnTo>
                    <a:pt x="268401" y="360273"/>
                  </a:lnTo>
                  <a:lnTo>
                    <a:pt x="271818" y="365353"/>
                  </a:lnTo>
                  <a:lnTo>
                    <a:pt x="271818" y="354901"/>
                  </a:lnTo>
                  <a:lnTo>
                    <a:pt x="258965" y="350697"/>
                  </a:lnTo>
                  <a:lnTo>
                    <a:pt x="258965" y="376783"/>
                  </a:lnTo>
                  <a:lnTo>
                    <a:pt x="258673" y="378053"/>
                  </a:lnTo>
                  <a:lnTo>
                    <a:pt x="258165" y="376783"/>
                  </a:lnTo>
                  <a:lnTo>
                    <a:pt x="258965" y="376783"/>
                  </a:lnTo>
                  <a:lnTo>
                    <a:pt x="258965" y="350697"/>
                  </a:lnTo>
                  <a:lnTo>
                    <a:pt x="257187" y="350113"/>
                  </a:lnTo>
                  <a:lnTo>
                    <a:pt x="251333" y="346303"/>
                  </a:lnTo>
                  <a:lnTo>
                    <a:pt x="244690" y="342493"/>
                  </a:lnTo>
                  <a:lnTo>
                    <a:pt x="244856" y="341223"/>
                  </a:lnTo>
                  <a:lnTo>
                    <a:pt x="244589" y="340029"/>
                  </a:lnTo>
                  <a:lnTo>
                    <a:pt x="244462" y="339979"/>
                  </a:lnTo>
                  <a:lnTo>
                    <a:pt x="241173" y="341223"/>
                  </a:lnTo>
                  <a:lnTo>
                    <a:pt x="238023" y="341223"/>
                  </a:lnTo>
                  <a:lnTo>
                    <a:pt x="236816" y="338683"/>
                  </a:lnTo>
                  <a:lnTo>
                    <a:pt x="236220" y="337413"/>
                  </a:lnTo>
                  <a:lnTo>
                    <a:pt x="240309" y="334873"/>
                  </a:lnTo>
                  <a:lnTo>
                    <a:pt x="242125" y="337413"/>
                  </a:lnTo>
                  <a:lnTo>
                    <a:pt x="244360" y="339928"/>
                  </a:lnTo>
                  <a:lnTo>
                    <a:pt x="244563" y="339953"/>
                  </a:lnTo>
                  <a:lnTo>
                    <a:pt x="250748" y="342493"/>
                  </a:lnTo>
                  <a:lnTo>
                    <a:pt x="263969" y="347573"/>
                  </a:lnTo>
                  <a:lnTo>
                    <a:pt x="270268" y="351383"/>
                  </a:lnTo>
                  <a:lnTo>
                    <a:pt x="271868" y="345389"/>
                  </a:lnTo>
                  <a:lnTo>
                    <a:pt x="272745" y="346303"/>
                  </a:lnTo>
                  <a:lnTo>
                    <a:pt x="274243" y="347573"/>
                  </a:lnTo>
                  <a:lnTo>
                    <a:pt x="275196" y="350113"/>
                  </a:lnTo>
                  <a:lnTo>
                    <a:pt x="276402" y="351383"/>
                  </a:lnTo>
                  <a:lnTo>
                    <a:pt x="277317" y="353923"/>
                  </a:lnTo>
                  <a:lnTo>
                    <a:pt x="281190" y="364083"/>
                  </a:lnTo>
                  <a:lnTo>
                    <a:pt x="288188" y="369163"/>
                  </a:lnTo>
                  <a:lnTo>
                    <a:pt x="291782" y="376783"/>
                  </a:lnTo>
                  <a:lnTo>
                    <a:pt x="295236" y="384403"/>
                  </a:lnTo>
                  <a:lnTo>
                    <a:pt x="296659" y="392023"/>
                  </a:lnTo>
                  <a:lnTo>
                    <a:pt x="301015" y="399643"/>
                  </a:lnTo>
                  <a:lnTo>
                    <a:pt x="305498" y="407263"/>
                  </a:lnTo>
                  <a:lnTo>
                    <a:pt x="306705" y="411073"/>
                  </a:lnTo>
                  <a:lnTo>
                    <a:pt x="310400" y="421233"/>
                  </a:lnTo>
                  <a:lnTo>
                    <a:pt x="314693" y="431393"/>
                  </a:lnTo>
                  <a:lnTo>
                    <a:pt x="319239" y="441553"/>
                  </a:lnTo>
                  <a:lnTo>
                    <a:pt x="323672" y="451713"/>
                  </a:lnTo>
                  <a:lnTo>
                    <a:pt x="324586" y="452983"/>
                  </a:lnTo>
                  <a:lnTo>
                    <a:pt x="325361" y="455523"/>
                  </a:lnTo>
                  <a:lnTo>
                    <a:pt x="326809" y="456793"/>
                  </a:lnTo>
                  <a:lnTo>
                    <a:pt x="332397" y="465683"/>
                  </a:lnTo>
                  <a:lnTo>
                    <a:pt x="335915" y="475843"/>
                  </a:lnTo>
                  <a:lnTo>
                    <a:pt x="338607" y="486003"/>
                  </a:lnTo>
                  <a:lnTo>
                    <a:pt x="341706" y="496163"/>
                  </a:lnTo>
                  <a:lnTo>
                    <a:pt x="342455" y="497433"/>
                  </a:lnTo>
                  <a:lnTo>
                    <a:pt x="341591" y="499973"/>
                  </a:lnTo>
                  <a:lnTo>
                    <a:pt x="341515" y="502513"/>
                  </a:lnTo>
                  <a:lnTo>
                    <a:pt x="346697" y="510133"/>
                  </a:lnTo>
                  <a:lnTo>
                    <a:pt x="351269" y="517753"/>
                  </a:lnTo>
                  <a:lnTo>
                    <a:pt x="355180" y="526643"/>
                  </a:lnTo>
                  <a:lnTo>
                    <a:pt x="358432" y="535533"/>
                  </a:lnTo>
                  <a:lnTo>
                    <a:pt x="360197" y="540613"/>
                  </a:lnTo>
                  <a:lnTo>
                    <a:pt x="362991" y="545693"/>
                  </a:lnTo>
                  <a:lnTo>
                    <a:pt x="365417" y="552043"/>
                  </a:lnTo>
                  <a:lnTo>
                    <a:pt x="368706" y="558393"/>
                  </a:lnTo>
                  <a:lnTo>
                    <a:pt x="372630" y="564743"/>
                  </a:lnTo>
                  <a:lnTo>
                    <a:pt x="378028" y="578713"/>
                  </a:lnTo>
                  <a:lnTo>
                    <a:pt x="381520" y="585063"/>
                  </a:lnTo>
                  <a:lnTo>
                    <a:pt x="386283" y="591413"/>
                  </a:lnTo>
                  <a:lnTo>
                    <a:pt x="390004" y="585063"/>
                  </a:lnTo>
                  <a:lnTo>
                    <a:pt x="394792" y="579983"/>
                  </a:lnTo>
                  <a:lnTo>
                    <a:pt x="400354" y="566013"/>
                  </a:lnTo>
                  <a:lnTo>
                    <a:pt x="405180" y="560933"/>
                  </a:lnTo>
                  <a:lnTo>
                    <a:pt x="413194" y="546963"/>
                  </a:lnTo>
                  <a:lnTo>
                    <a:pt x="418503" y="539343"/>
                  </a:lnTo>
                  <a:lnTo>
                    <a:pt x="421132" y="531723"/>
                  </a:lnTo>
                  <a:lnTo>
                    <a:pt x="424103" y="524103"/>
                  </a:lnTo>
                  <a:lnTo>
                    <a:pt x="434606" y="489813"/>
                  </a:lnTo>
                  <a:lnTo>
                    <a:pt x="437489" y="477113"/>
                  </a:lnTo>
                  <a:lnTo>
                    <a:pt x="440791" y="468223"/>
                  </a:lnTo>
                  <a:lnTo>
                    <a:pt x="440766" y="460603"/>
                  </a:lnTo>
                  <a:lnTo>
                    <a:pt x="434035" y="455523"/>
                  </a:lnTo>
                  <a:lnTo>
                    <a:pt x="434568" y="455523"/>
                  </a:lnTo>
                  <a:lnTo>
                    <a:pt x="434721" y="454253"/>
                  </a:lnTo>
                  <a:lnTo>
                    <a:pt x="435140" y="452983"/>
                  </a:lnTo>
                  <a:lnTo>
                    <a:pt x="439559" y="446633"/>
                  </a:lnTo>
                  <a:lnTo>
                    <a:pt x="439851" y="445363"/>
                  </a:lnTo>
                  <a:lnTo>
                    <a:pt x="440131" y="444093"/>
                  </a:lnTo>
                  <a:lnTo>
                    <a:pt x="441274" y="439013"/>
                  </a:lnTo>
                  <a:close/>
                </a:path>
                <a:path w="930910" h="1149985">
                  <a:moveTo>
                    <a:pt x="484898" y="711504"/>
                  </a:moveTo>
                  <a:lnTo>
                    <a:pt x="484860" y="711098"/>
                  </a:lnTo>
                  <a:lnTo>
                    <a:pt x="484898" y="711504"/>
                  </a:lnTo>
                  <a:close/>
                </a:path>
                <a:path w="930910" h="1149985">
                  <a:moveTo>
                    <a:pt x="485025" y="712368"/>
                  </a:moveTo>
                  <a:lnTo>
                    <a:pt x="484898" y="711504"/>
                  </a:lnTo>
                  <a:lnTo>
                    <a:pt x="484936" y="712050"/>
                  </a:lnTo>
                  <a:lnTo>
                    <a:pt x="485025" y="712368"/>
                  </a:lnTo>
                  <a:close/>
                </a:path>
                <a:path w="930910" h="1149985">
                  <a:moveTo>
                    <a:pt x="494169" y="598043"/>
                  </a:moveTo>
                  <a:lnTo>
                    <a:pt x="488569" y="592416"/>
                  </a:lnTo>
                  <a:lnTo>
                    <a:pt x="486333" y="598309"/>
                  </a:lnTo>
                  <a:lnTo>
                    <a:pt x="483158" y="600113"/>
                  </a:lnTo>
                  <a:lnTo>
                    <a:pt x="486625" y="599478"/>
                  </a:lnTo>
                  <a:lnTo>
                    <a:pt x="494169" y="598043"/>
                  </a:lnTo>
                  <a:close/>
                </a:path>
                <a:path w="930910" h="1149985">
                  <a:moveTo>
                    <a:pt x="582701" y="902843"/>
                  </a:moveTo>
                  <a:lnTo>
                    <a:pt x="576986" y="899058"/>
                  </a:lnTo>
                  <a:lnTo>
                    <a:pt x="575005" y="902868"/>
                  </a:lnTo>
                  <a:lnTo>
                    <a:pt x="577875" y="905408"/>
                  </a:lnTo>
                  <a:lnTo>
                    <a:pt x="579361" y="905408"/>
                  </a:lnTo>
                  <a:lnTo>
                    <a:pt x="582701" y="902843"/>
                  </a:lnTo>
                  <a:close/>
                </a:path>
                <a:path w="930910" h="1149985">
                  <a:moveTo>
                    <a:pt x="797382" y="26022"/>
                  </a:moveTo>
                  <a:lnTo>
                    <a:pt x="796201" y="22212"/>
                  </a:lnTo>
                  <a:lnTo>
                    <a:pt x="792099" y="24752"/>
                  </a:lnTo>
                  <a:lnTo>
                    <a:pt x="790905" y="26022"/>
                  </a:lnTo>
                  <a:lnTo>
                    <a:pt x="797382" y="26022"/>
                  </a:lnTo>
                  <a:close/>
                </a:path>
                <a:path w="930910" h="1149985">
                  <a:moveTo>
                    <a:pt x="804951" y="882548"/>
                  </a:moveTo>
                  <a:lnTo>
                    <a:pt x="804519" y="878738"/>
                  </a:lnTo>
                  <a:lnTo>
                    <a:pt x="804367" y="877468"/>
                  </a:lnTo>
                  <a:lnTo>
                    <a:pt x="804075" y="874928"/>
                  </a:lnTo>
                  <a:lnTo>
                    <a:pt x="800849" y="867308"/>
                  </a:lnTo>
                  <a:lnTo>
                    <a:pt x="799642" y="864768"/>
                  </a:lnTo>
                  <a:lnTo>
                    <a:pt x="799414" y="862228"/>
                  </a:lnTo>
                  <a:lnTo>
                    <a:pt x="800557" y="859688"/>
                  </a:lnTo>
                  <a:lnTo>
                    <a:pt x="803986" y="852068"/>
                  </a:lnTo>
                  <a:lnTo>
                    <a:pt x="801471" y="844448"/>
                  </a:lnTo>
                  <a:lnTo>
                    <a:pt x="797534" y="838098"/>
                  </a:lnTo>
                  <a:lnTo>
                    <a:pt x="795388" y="835558"/>
                  </a:lnTo>
                  <a:lnTo>
                    <a:pt x="790486" y="827938"/>
                  </a:lnTo>
                  <a:lnTo>
                    <a:pt x="792403" y="825398"/>
                  </a:lnTo>
                  <a:lnTo>
                    <a:pt x="794080" y="822858"/>
                  </a:lnTo>
                  <a:lnTo>
                    <a:pt x="795820" y="819048"/>
                  </a:lnTo>
                  <a:lnTo>
                    <a:pt x="794689" y="817778"/>
                  </a:lnTo>
                  <a:lnTo>
                    <a:pt x="794321" y="816508"/>
                  </a:lnTo>
                  <a:lnTo>
                    <a:pt x="793953" y="815238"/>
                  </a:lnTo>
                  <a:lnTo>
                    <a:pt x="792518" y="813968"/>
                  </a:lnTo>
                  <a:lnTo>
                    <a:pt x="789305" y="808888"/>
                  </a:lnTo>
                  <a:lnTo>
                    <a:pt x="788504" y="807618"/>
                  </a:lnTo>
                  <a:lnTo>
                    <a:pt x="786434" y="803808"/>
                  </a:lnTo>
                  <a:lnTo>
                    <a:pt x="785063" y="801268"/>
                  </a:lnTo>
                  <a:lnTo>
                    <a:pt x="781532" y="796188"/>
                  </a:lnTo>
                  <a:lnTo>
                    <a:pt x="777201" y="789838"/>
                  </a:lnTo>
                  <a:lnTo>
                    <a:pt x="775741" y="788568"/>
                  </a:lnTo>
                  <a:lnTo>
                    <a:pt x="774280" y="787298"/>
                  </a:lnTo>
                  <a:lnTo>
                    <a:pt x="774153" y="784758"/>
                  </a:lnTo>
                  <a:lnTo>
                    <a:pt x="774090" y="783488"/>
                  </a:lnTo>
                  <a:lnTo>
                    <a:pt x="776439" y="779678"/>
                  </a:lnTo>
                  <a:lnTo>
                    <a:pt x="777024" y="778408"/>
                  </a:lnTo>
                  <a:lnTo>
                    <a:pt x="777113" y="777138"/>
                  </a:lnTo>
                  <a:lnTo>
                    <a:pt x="777405" y="777138"/>
                  </a:lnTo>
                  <a:lnTo>
                    <a:pt x="773747" y="769518"/>
                  </a:lnTo>
                  <a:lnTo>
                    <a:pt x="772134" y="766762"/>
                  </a:lnTo>
                  <a:lnTo>
                    <a:pt x="772134" y="896518"/>
                  </a:lnTo>
                  <a:lnTo>
                    <a:pt x="766064" y="897788"/>
                  </a:lnTo>
                  <a:lnTo>
                    <a:pt x="765619" y="896518"/>
                  </a:lnTo>
                  <a:lnTo>
                    <a:pt x="764705" y="893978"/>
                  </a:lnTo>
                  <a:lnTo>
                    <a:pt x="764247" y="892708"/>
                  </a:lnTo>
                  <a:lnTo>
                    <a:pt x="767003" y="893978"/>
                  </a:lnTo>
                  <a:lnTo>
                    <a:pt x="769099" y="895248"/>
                  </a:lnTo>
                  <a:lnTo>
                    <a:pt x="772134" y="896518"/>
                  </a:lnTo>
                  <a:lnTo>
                    <a:pt x="772134" y="766762"/>
                  </a:lnTo>
                  <a:lnTo>
                    <a:pt x="771525" y="765708"/>
                  </a:lnTo>
                  <a:lnTo>
                    <a:pt x="769302" y="761898"/>
                  </a:lnTo>
                  <a:lnTo>
                    <a:pt x="764819" y="758088"/>
                  </a:lnTo>
                  <a:lnTo>
                    <a:pt x="763320" y="756818"/>
                  </a:lnTo>
                  <a:lnTo>
                    <a:pt x="762342" y="755548"/>
                  </a:lnTo>
                  <a:lnTo>
                    <a:pt x="761352" y="754278"/>
                  </a:lnTo>
                  <a:lnTo>
                    <a:pt x="759256" y="753008"/>
                  </a:lnTo>
                  <a:lnTo>
                    <a:pt x="759688" y="750468"/>
                  </a:lnTo>
                  <a:lnTo>
                    <a:pt x="759891" y="749198"/>
                  </a:lnTo>
                  <a:lnTo>
                    <a:pt x="760971" y="745388"/>
                  </a:lnTo>
                  <a:lnTo>
                    <a:pt x="757885" y="742848"/>
                  </a:lnTo>
                  <a:lnTo>
                    <a:pt x="754964" y="740308"/>
                  </a:lnTo>
                  <a:lnTo>
                    <a:pt x="753160" y="739038"/>
                  </a:lnTo>
                  <a:lnTo>
                    <a:pt x="751154" y="737768"/>
                  </a:lnTo>
                  <a:lnTo>
                    <a:pt x="746429" y="732688"/>
                  </a:lnTo>
                  <a:lnTo>
                    <a:pt x="745350" y="731418"/>
                  </a:lnTo>
                  <a:lnTo>
                    <a:pt x="744270" y="730148"/>
                  </a:lnTo>
                  <a:lnTo>
                    <a:pt x="744842" y="728878"/>
                  </a:lnTo>
                  <a:lnTo>
                    <a:pt x="745985" y="726338"/>
                  </a:lnTo>
                  <a:lnTo>
                    <a:pt x="746442" y="725068"/>
                  </a:lnTo>
                  <a:lnTo>
                    <a:pt x="747356" y="722528"/>
                  </a:lnTo>
                  <a:lnTo>
                    <a:pt x="746620" y="721258"/>
                  </a:lnTo>
                  <a:lnTo>
                    <a:pt x="745883" y="719988"/>
                  </a:lnTo>
                  <a:lnTo>
                    <a:pt x="743318" y="717448"/>
                  </a:lnTo>
                  <a:lnTo>
                    <a:pt x="743178" y="717321"/>
                  </a:lnTo>
                  <a:lnTo>
                    <a:pt x="743178" y="909218"/>
                  </a:lnTo>
                  <a:lnTo>
                    <a:pt x="742962" y="910488"/>
                  </a:lnTo>
                  <a:lnTo>
                    <a:pt x="742302" y="910488"/>
                  </a:lnTo>
                  <a:lnTo>
                    <a:pt x="742099" y="909218"/>
                  </a:lnTo>
                  <a:lnTo>
                    <a:pt x="743178" y="909218"/>
                  </a:lnTo>
                  <a:lnTo>
                    <a:pt x="743178" y="717321"/>
                  </a:lnTo>
                  <a:lnTo>
                    <a:pt x="742924" y="717092"/>
                  </a:lnTo>
                  <a:lnTo>
                    <a:pt x="742924" y="869848"/>
                  </a:lnTo>
                  <a:lnTo>
                    <a:pt x="742683" y="874928"/>
                  </a:lnTo>
                  <a:lnTo>
                    <a:pt x="739559" y="874928"/>
                  </a:lnTo>
                  <a:lnTo>
                    <a:pt x="738035" y="872388"/>
                  </a:lnTo>
                  <a:lnTo>
                    <a:pt x="737400" y="869848"/>
                  </a:lnTo>
                  <a:lnTo>
                    <a:pt x="735495" y="868578"/>
                  </a:lnTo>
                  <a:lnTo>
                    <a:pt x="733234" y="866038"/>
                  </a:lnTo>
                  <a:lnTo>
                    <a:pt x="731431" y="866038"/>
                  </a:lnTo>
                  <a:lnTo>
                    <a:pt x="731431" y="916838"/>
                  </a:lnTo>
                  <a:lnTo>
                    <a:pt x="730631" y="916838"/>
                  </a:lnTo>
                  <a:lnTo>
                    <a:pt x="730948" y="915568"/>
                  </a:lnTo>
                  <a:lnTo>
                    <a:pt x="731431" y="916838"/>
                  </a:lnTo>
                  <a:lnTo>
                    <a:pt x="731431" y="866038"/>
                  </a:lnTo>
                  <a:lnTo>
                    <a:pt x="730643" y="866038"/>
                  </a:lnTo>
                  <a:lnTo>
                    <a:pt x="730643" y="892708"/>
                  </a:lnTo>
                  <a:lnTo>
                    <a:pt x="730415" y="892708"/>
                  </a:lnTo>
                  <a:lnTo>
                    <a:pt x="729716" y="893978"/>
                  </a:lnTo>
                  <a:lnTo>
                    <a:pt x="728764" y="892708"/>
                  </a:lnTo>
                  <a:lnTo>
                    <a:pt x="728510" y="892708"/>
                  </a:lnTo>
                  <a:lnTo>
                    <a:pt x="728218" y="891438"/>
                  </a:lnTo>
                  <a:lnTo>
                    <a:pt x="730351" y="891438"/>
                  </a:lnTo>
                  <a:lnTo>
                    <a:pt x="730643" y="892708"/>
                  </a:lnTo>
                  <a:lnTo>
                    <a:pt x="730643" y="866038"/>
                  </a:lnTo>
                  <a:lnTo>
                    <a:pt x="729996" y="866038"/>
                  </a:lnTo>
                  <a:lnTo>
                    <a:pt x="727278" y="863498"/>
                  </a:lnTo>
                  <a:lnTo>
                    <a:pt x="726414" y="863498"/>
                  </a:lnTo>
                  <a:lnTo>
                    <a:pt x="725944" y="862228"/>
                  </a:lnTo>
                  <a:lnTo>
                    <a:pt x="724471" y="859688"/>
                  </a:lnTo>
                  <a:lnTo>
                    <a:pt x="729881" y="859688"/>
                  </a:lnTo>
                  <a:lnTo>
                    <a:pt x="733044" y="860958"/>
                  </a:lnTo>
                  <a:lnTo>
                    <a:pt x="735977" y="863498"/>
                  </a:lnTo>
                  <a:lnTo>
                    <a:pt x="739368" y="867308"/>
                  </a:lnTo>
                  <a:lnTo>
                    <a:pt x="742924" y="869848"/>
                  </a:lnTo>
                  <a:lnTo>
                    <a:pt x="742924" y="717092"/>
                  </a:lnTo>
                  <a:lnTo>
                    <a:pt x="741921" y="716178"/>
                  </a:lnTo>
                  <a:lnTo>
                    <a:pt x="737692" y="712368"/>
                  </a:lnTo>
                  <a:lnTo>
                    <a:pt x="736904" y="711098"/>
                  </a:lnTo>
                  <a:lnTo>
                    <a:pt x="733755" y="706018"/>
                  </a:lnTo>
                  <a:lnTo>
                    <a:pt x="726922" y="703478"/>
                  </a:lnTo>
                  <a:lnTo>
                    <a:pt x="724801" y="702208"/>
                  </a:lnTo>
                  <a:lnTo>
                    <a:pt x="722566" y="699668"/>
                  </a:lnTo>
                  <a:lnTo>
                    <a:pt x="721741" y="690778"/>
                  </a:lnTo>
                  <a:lnTo>
                    <a:pt x="714248" y="685698"/>
                  </a:lnTo>
                  <a:lnTo>
                    <a:pt x="712063" y="684428"/>
                  </a:lnTo>
                  <a:lnTo>
                    <a:pt x="711415" y="684098"/>
                  </a:lnTo>
                  <a:lnTo>
                    <a:pt x="711415" y="915568"/>
                  </a:lnTo>
                  <a:lnTo>
                    <a:pt x="710971" y="919226"/>
                  </a:lnTo>
                  <a:lnTo>
                    <a:pt x="708583" y="918108"/>
                  </a:lnTo>
                  <a:lnTo>
                    <a:pt x="706107" y="916838"/>
                  </a:lnTo>
                  <a:lnTo>
                    <a:pt x="705739" y="914298"/>
                  </a:lnTo>
                  <a:lnTo>
                    <a:pt x="708787" y="914298"/>
                  </a:lnTo>
                  <a:lnTo>
                    <a:pt x="711415" y="915568"/>
                  </a:lnTo>
                  <a:lnTo>
                    <a:pt x="711415" y="684098"/>
                  </a:lnTo>
                  <a:lnTo>
                    <a:pt x="709612" y="683158"/>
                  </a:lnTo>
                  <a:lnTo>
                    <a:pt x="708202" y="680618"/>
                  </a:lnTo>
                  <a:lnTo>
                    <a:pt x="707644" y="679945"/>
                  </a:lnTo>
                  <a:lnTo>
                    <a:pt x="707644" y="910488"/>
                  </a:lnTo>
                  <a:lnTo>
                    <a:pt x="705866" y="913498"/>
                  </a:lnTo>
                  <a:lnTo>
                    <a:pt x="706234" y="910488"/>
                  </a:lnTo>
                  <a:lnTo>
                    <a:pt x="707644" y="910488"/>
                  </a:lnTo>
                  <a:lnTo>
                    <a:pt x="707644" y="679945"/>
                  </a:lnTo>
                  <a:lnTo>
                    <a:pt x="705065" y="676808"/>
                  </a:lnTo>
                  <a:lnTo>
                    <a:pt x="701001" y="672998"/>
                  </a:lnTo>
                  <a:lnTo>
                    <a:pt x="698588" y="671817"/>
                  </a:lnTo>
                  <a:lnTo>
                    <a:pt x="698588" y="909218"/>
                  </a:lnTo>
                  <a:lnTo>
                    <a:pt x="697865" y="909218"/>
                  </a:lnTo>
                  <a:lnTo>
                    <a:pt x="698169" y="907948"/>
                  </a:lnTo>
                  <a:lnTo>
                    <a:pt x="698588" y="909218"/>
                  </a:lnTo>
                  <a:lnTo>
                    <a:pt x="698588" y="671817"/>
                  </a:lnTo>
                  <a:lnTo>
                    <a:pt x="693280" y="669188"/>
                  </a:lnTo>
                  <a:lnTo>
                    <a:pt x="690448" y="666648"/>
                  </a:lnTo>
                  <a:lnTo>
                    <a:pt x="687565" y="660298"/>
                  </a:lnTo>
                  <a:lnTo>
                    <a:pt x="685152" y="657758"/>
                  </a:lnTo>
                  <a:lnTo>
                    <a:pt x="683374" y="657047"/>
                  </a:lnTo>
                  <a:lnTo>
                    <a:pt x="683374" y="909218"/>
                  </a:lnTo>
                  <a:lnTo>
                    <a:pt x="682599" y="909218"/>
                  </a:lnTo>
                  <a:lnTo>
                    <a:pt x="682980" y="907948"/>
                  </a:lnTo>
                  <a:lnTo>
                    <a:pt x="683374" y="909218"/>
                  </a:lnTo>
                  <a:lnTo>
                    <a:pt x="683374" y="657047"/>
                  </a:lnTo>
                  <a:lnTo>
                    <a:pt x="681977" y="656488"/>
                  </a:lnTo>
                  <a:lnTo>
                    <a:pt x="679018" y="655218"/>
                  </a:lnTo>
                  <a:lnTo>
                    <a:pt x="678510" y="655002"/>
                  </a:lnTo>
                  <a:lnTo>
                    <a:pt x="678510" y="911758"/>
                  </a:lnTo>
                  <a:lnTo>
                    <a:pt x="677024" y="911758"/>
                  </a:lnTo>
                  <a:lnTo>
                    <a:pt x="676198" y="910488"/>
                  </a:lnTo>
                  <a:lnTo>
                    <a:pt x="676021" y="909218"/>
                  </a:lnTo>
                  <a:lnTo>
                    <a:pt x="677468" y="909218"/>
                  </a:lnTo>
                  <a:lnTo>
                    <a:pt x="678281" y="910488"/>
                  </a:lnTo>
                  <a:lnTo>
                    <a:pt x="678510" y="911758"/>
                  </a:lnTo>
                  <a:lnTo>
                    <a:pt x="678510" y="655002"/>
                  </a:lnTo>
                  <a:lnTo>
                    <a:pt x="676059" y="653948"/>
                  </a:lnTo>
                  <a:lnTo>
                    <a:pt x="670052" y="650138"/>
                  </a:lnTo>
                  <a:lnTo>
                    <a:pt x="660501" y="646328"/>
                  </a:lnTo>
                  <a:lnTo>
                    <a:pt x="657326" y="643788"/>
                  </a:lnTo>
                  <a:lnTo>
                    <a:pt x="656805" y="639978"/>
                  </a:lnTo>
                  <a:lnTo>
                    <a:pt x="656374" y="636168"/>
                  </a:lnTo>
                  <a:lnTo>
                    <a:pt x="653580" y="633628"/>
                  </a:lnTo>
                  <a:lnTo>
                    <a:pt x="643064" y="629818"/>
                  </a:lnTo>
                  <a:lnTo>
                    <a:pt x="636320" y="626008"/>
                  </a:lnTo>
                  <a:lnTo>
                    <a:pt x="630897" y="619658"/>
                  </a:lnTo>
                  <a:lnTo>
                    <a:pt x="629881" y="618388"/>
                  </a:lnTo>
                  <a:lnTo>
                    <a:pt x="628230" y="618388"/>
                  </a:lnTo>
                  <a:lnTo>
                    <a:pt x="626973" y="617994"/>
                  </a:lnTo>
                  <a:lnTo>
                    <a:pt x="626973" y="816508"/>
                  </a:lnTo>
                  <a:lnTo>
                    <a:pt x="626757" y="817778"/>
                  </a:lnTo>
                  <a:lnTo>
                    <a:pt x="626351" y="816508"/>
                  </a:lnTo>
                  <a:lnTo>
                    <a:pt x="626973" y="816508"/>
                  </a:lnTo>
                  <a:lnTo>
                    <a:pt x="626973" y="617994"/>
                  </a:lnTo>
                  <a:lnTo>
                    <a:pt x="625652" y="617588"/>
                  </a:lnTo>
                  <a:lnTo>
                    <a:pt x="625652" y="787298"/>
                  </a:lnTo>
                  <a:lnTo>
                    <a:pt x="624738" y="787298"/>
                  </a:lnTo>
                  <a:lnTo>
                    <a:pt x="623938" y="788568"/>
                  </a:lnTo>
                  <a:lnTo>
                    <a:pt x="623163" y="787298"/>
                  </a:lnTo>
                  <a:lnTo>
                    <a:pt x="622719" y="786028"/>
                  </a:lnTo>
                  <a:lnTo>
                    <a:pt x="622884" y="786028"/>
                  </a:lnTo>
                  <a:lnTo>
                    <a:pt x="623709" y="784758"/>
                  </a:lnTo>
                  <a:lnTo>
                    <a:pt x="624217" y="784758"/>
                  </a:lnTo>
                  <a:lnTo>
                    <a:pt x="625170" y="786028"/>
                  </a:lnTo>
                  <a:lnTo>
                    <a:pt x="625652" y="787298"/>
                  </a:lnTo>
                  <a:lnTo>
                    <a:pt x="625652" y="617588"/>
                  </a:lnTo>
                  <a:lnTo>
                    <a:pt x="620128" y="615848"/>
                  </a:lnTo>
                  <a:lnTo>
                    <a:pt x="613676" y="614222"/>
                  </a:lnTo>
                  <a:lnTo>
                    <a:pt x="613676" y="899058"/>
                  </a:lnTo>
                  <a:lnTo>
                    <a:pt x="613511" y="899058"/>
                  </a:lnTo>
                  <a:lnTo>
                    <a:pt x="613295" y="900328"/>
                  </a:lnTo>
                  <a:lnTo>
                    <a:pt x="612051" y="899058"/>
                  </a:lnTo>
                  <a:lnTo>
                    <a:pt x="611390" y="899058"/>
                  </a:lnTo>
                  <a:lnTo>
                    <a:pt x="611987" y="897788"/>
                  </a:lnTo>
                  <a:lnTo>
                    <a:pt x="612241" y="897788"/>
                  </a:lnTo>
                  <a:lnTo>
                    <a:pt x="613676" y="899058"/>
                  </a:lnTo>
                  <a:lnTo>
                    <a:pt x="613676" y="614222"/>
                  </a:lnTo>
                  <a:lnTo>
                    <a:pt x="603631" y="611670"/>
                  </a:lnTo>
                  <a:lnTo>
                    <a:pt x="603631" y="896518"/>
                  </a:lnTo>
                  <a:lnTo>
                    <a:pt x="603110" y="897648"/>
                  </a:lnTo>
                  <a:lnTo>
                    <a:pt x="603326" y="896518"/>
                  </a:lnTo>
                  <a:lnTo>
                    <a:pt x="603631" y="896518"/>
                  </a:lnTo>
                  <a:lnTo>
                    <a:pt x="603631" y="611670"/>
                  </a:lnTo>
                  <a:lnTo>
                    <a:pt x="600113" y="610768"/>
                  </a:lnTo>
                  <a:lnTo>
                    <a:pt x="598258" y="609498"/>
                  </a:lnTo>
                  <a:lnTo>
                    <a:pt x="595972" y="609498"/>
                  </a:lnTo>
                  <a:lnTo>
                    <a:pt x="575259" y="601878"/>
                  </a:lnTo>
                  <a:lnTo>
                    <a:pt x="568477" y="600608"/>
                  </a:lnTo>
                  <a:lnTo>
                    <a:pt x="562724" y="599338"/>
                  </a:lnTo>
                  <a:lnTo>
                    <a:pt x="562178" y="599338"/>
                  </a:lnTo>
                  <a:lnTo>
                    <a:pt x="562178" y="761898"/>
                  </a:lnTo>
                  <a:lnTo>
                    <a:pt x="560997" y="763905"/>
                  </a:lnTo>
                  <a:lnTo>
                    <a:pt x="560997" y="883818"/>
                  </a:lnTo>
                  <a:lnTo>
                    <a:pt x="559409" y="883818"/>
                  </a:lnTo>
                  <a:lnTo>
                    <a:pt x="559549" y="882548"/>
                  </a:lnTo>
                  <a:lnTo>
                    <a:pt x="560933" y="882548"/>
                  </a:lnTo>
                  <a:lnTo>
                    <a:pt x="560997" y="883818"/>
                  </a:lnTo>
                  <a:lnTo>
                    <a:pt x="560997" y="763905"/>
                  </a:lnTo>
                  <a:lnTo>
                    <a:pt x="559930" y="765708"/>
                  </a:lnTo>
                  <a:lnTo>
                    <a:pt x="557479" y="758088"/>
                  </a:lnTo>
                  <a:lnTo>
                    <a:pt x="562178" y="761898"/>
                  </a:lnTo>
                  <a:lnTo>
                    <a:pt x="562178" y="599338"/>
                  </a:lnTo>
                  <a:lnTo>
                    <a:pt x="558241" y="599338"/>
                  </a:lnTo>
                  <a:lnTo>
                    <a:pt x="558241" y="747928"/>
                  </a:lnTo>
                  <a:lnTo>
                    <a:pt x="557250" y="749198"/>
                  </a:lnTo>
                  <a:lnTo>
                    <a:pt x="556679" y="750468"/>
                  </a:lnTo>
                  <a:lnTo>
                    <a:pt x="552881" y="748665"/>
                  </a:lnTo>
                  <a:lnTo>
                    <a:pt x="552881" y="886358"/>
                  </a:lnTo>
                  <a:lnTo>
                    <a:pt x="551319" y="886358"/>
                  </a:lnTo>
                  <a:lnTo>
                    <a:pt x="551256" y="885088"/>
                  </a:lnTo>
                  <a:lnTo>
                    <a:pt x="552691" y="885088"/>
                  </a:lnTo>
                  <a:lnTo>
                    <a:pt x="552881" y="886358"/>
                  </a:lnTo>
                  <a:lnTo>
                    <a:pt x="552881" y="748665"/>
                  </a:lnTo>
                  <a:lnTo>
                    <a:pt x="552551" y="748512"/>
                  </a:lnTo>
                  <a:lnTo>
                    <a:pt x="552551" y="754278"/>
                  </a:lnTo>
                  <a:lnTo>
                    <a:pt x="552526" y="755548"/>
                  </a:lnTo>
                  <a:lnTo>
                    <a:pt x="551065" y="755548"/>
                  </a:lnTo>
                  <a:lnTo>
                    <a:pt x="551002" y="754278"/>
                  </a:lnTo>
                  <a:lnTo>
                    <a:pt x="552551" y="754278"/>
                  </a:lnTo>
                  <a:lnTo>
                    <a:pt x="552551" y="748512"/>
                  </a:lnTo>
                  <a:lnTo>
                    <a:pt x="551345" y="747928"/>
                  </a:lnTo>
                  <a:lnTo>
                    <a:pt x="546455" y="745388"/>
                  </a:lnTo>
                  <a:lnTo>
                    <a:pt x="542201" y="741578"/>
                  </a:lnTo>
                  <a:lnTo>
                    <a:pt x="539305" y="740308"/>
                  </a:lnTo>
                  <a:lnTo>
                    <a:pt x="538264" y="735228"/>
                  </a:lnTo>
                  <a:lnTo>
                    <a:pt x="536702" y="734720"/>
                  </a:lnTo>
                  <a:lnTo>
                    <a:pt x="536702" y="878738"/>
                  </a:lnTo>
                  <a:lnTo>
                    <a:pt x="536105" y="878738"/>
                  </a:lnTo>
                  <a:lnTo>
                    <a:pt x="536282" y="877468"/>
                  </a:lnTo>
                  <a:lnTo>
                    <a:pt x="536702" y="878738"/>
                  </a:lnTo>
                  <a:lnTo>
                    <a:pt x="536702" y="734720"/>
                  </a:lnTo>
                  <a:lnTo>
                    <a:pt x="534441" y="733958"/>
                  </a:lnTo>
                  <a:lnTo>
                    <a:pt x="534009" y="733958"/>
                  </a:lnTo>
                  <a:lnTo>
                    <a:pt x="533882" y="731418"/>
                  </a:lnTo>
                  <a:lnTo>
                    <a:pt x="535279" y="730148"/>
                  </a:lnTo>
                  <a:lnTo>
                    <a:pt x="537311" y="728878"/>
                  </a:lnTo>
                  <a:lnTo>
                    <a:pt x="538035" y="728878"/>
                  </a:lnTo>
                  <a:lnTo>
                    <a:pt x="549414" y="735228"/>
                  </a:lnTo>
                  <a:lnTo>
                    <a:pt x="554621" y="739038"/>
                  </a:lnTo>
                  <a:lnTo>
                    <a:pt x="556463" y="740308"/>
                  </a:lnTo>
                  <a:lnTo>
                    <a:pt x="557225" y="744118"/>
                  </a:lnTo>
                  <a:lnTo>
                    <a:pt x="558241" y="747928"/>
                  </a:lnTo>
                  <a:lnTo>
                    <a:pt x="558241" y="599338"/>
                  </a:lnTo>
                  <a:lnTo>
                    <a:pt x="557123" y="599338"/>
                  </a:lnTo>
                  <a:lnTo>
                    <a:pt x="553516" y="596557"/>
                  </a:lnTo>
                  <a:lnTo>
                    <a:pt x="553516" y="731418"/>
                  </a:lnTo>
                  <a:lnTo>
                    <a:pt x="553402" y="732688"/>
                  </a:lnTo>
                  <a:lnTo>
                    <a:pt x="553072" y="731418"/>
                  </a:lnTo>
                  <a:lnTo>
                    <a:pt x="553516" y="731418"/>
                  </a:lnTo>
                  <a:lnTo>
                    <a:pt x="553516" y="596557"/>
                  </a:lnTo>
                  <a:lnTo>
                    <a:pt x="552196" y="595528"/>
                  </a:lnTo>
                  <a:lnTo>
                    <a:pt x="550659" y="594258"/>
                  </a:lnTo>
                  <a:lnTo>
                    <a:pt x="549122" y="592988"/>
                  </a:lnTo>
                  <a:lnTo>
                    <a:pt x="545884" y="592988"/>
                  </a:lnTo>
                  <a:lnTo>
                    <a:pt x="535279" y="594220"/>
                  </a:lnTo>
                  <a:lnTo>
                    <a:pt x="535279" y="718718"/>
                  </a:lnTo>
                  <a:lnTo>
                    <a:pt x="534860" y="718718"/>
                  </a:lnTo>
                  <a:lnTo>
                    <a:pt x="531558" y="716178"/>
                  </a:lnTo>
                  <a:lnTo>
                    <a:pt x="533082" y="716178"/>
                  </a:lnTo>
                  <a:lnTo>
                    <a:pt x="534162" y="717448"/>
                  </a:lnTo>
                  <a:lnTo>
                    <a:pt x="535279" y="718718"/>
                  </a:lnTo>
                  <a:lnTo>
                    <a:pt x="535279" y="594220"/>
                  </a:lnTo>
                  <a:lnTo>
                    <a:pt x="534949" y="594258"/>
                  </a:lnTo>
                  <a:lnTo>
                    <a:pt x="527685" y="594258"/>
                  </a:lnTo>
                  <a:lnTo>
                    <a:pt x="520915" y="590448"/>
                  </a:lnTo>
                  <a:lnTo>
                    <a:pt x="518414" y="591845"/>
                  </a:lnTo>
                  <a:lnTo>
                    <a:pt x="518414" y="719988"/>
                  </a:lnTo>
                  <a:lnTo>
                    <a:pt x="518185" y="719988"/>
                  </a:lnTo>
                  <a:lnTo>
                    <a:pt x="518109" y="721258"/>
                  </a:lnTo>
                  <a:lnTo>
                    <a:pt x="516648" y="719988"/>
                  </a:lnTo>
                  <a:lnTo>
                    <a:pt x="516026" y="718718"/>
                  </a:lnTo>
                  <a:lnTo>
                    <a:pt x="518414" y="719988"/>
                  </a:lnTo>
                  <a:lnTo>
                    <a:pt x="518414" y="591845"/>
                  </a:lnTo>
                  <a:lnTo>
                    <a:pt x="517232" y="592505"/>
                  </a:lnTo>
                  <a:lnTo>
                    <a:pt x="517232" y="707288"/>
                  </a:lnTo>
                  <a:lnTo>
                    <a:pt x="515416" y="706018"/>
                  </a:lnTo>
                  <a:lnTo>
                    <a:pt x="514362" y="705294"/>
                  </a:lnTo>
                  <a:lnTo>
                    <a:pt x="514362" y="725068"/>
                  </a:lnTo>
                  <a:lnTo>
                    <a:pt x="514146" y="726338"/>
                  </a:lnTo>
                  <a:lnTo>
                    <a:pt x="513575" y="725068"/>
                  </a:lnTo>
                  <a:lnTo>
                    <a:pt x="514362" y="725068"/>
                  </a:lnTo>
                  <a:lnTo>
                    <a:pt x="514362" y="705294"/>
                  </a:lnTo>
                  <a:lnTo>
                    <a:pt x="509701" y="702030"/>
                  </a:lnTo>
                  <a:lnTo>
                    <a:pt x="509701" y="714908"/>
                  </a:lnTo>
                  <a:lnTo>
                    <a:pt x="509282" y="714908"/>
                  </a:lnTo>
                  <a:lnTo>
                    <a:pt x="508152" y="716178"/>
                  </a:lnTo>
                  <a:lnTo>
                    <a:pt x="506552" y="717448"/>
                  </a:lnTo>
                  <a:lnTo>
                    <a:pt x="505180" y="718718"/>
                  </a:lnTo>
                  <a:lnTo>
                    <a:pt x="505002" y="716178"/>
                  </a:lnTo>
                  <a:lnTo>
                    <a:pt x="504926" y="714908"/>
                  </a:lnTo>
                  <a:lnTo>
                    <a:pt x="505193" y="713638"/>
                  </a:lnTo>
                  <a:lnTo>
                    <a:pt x="505371" y="712368"/>
                  </a:lnTo>
                  <a:lnTo>
                    <a:pt x="506247" y="712368"/>
                  </a:lnTo>
                  <a:lnTo>
                    <a:pt x="507250" y="711098"/>
                  </a:lnTo>
                  <a:lnTo>
                    <a:pt x="508520" y="711098"/>
                  </a:lnTo>
                  <a:lnTo>
                    <a:pt x="508736" y="712368"/>
                  </a:lnTo>
                  <a:lnTo>
                    <a:pt x="509193" y="713638"/>
                  </a:lnTo>
                  <a:lnTo>
                    <a:pt x="509701" y="714908"/>
                  </a:lnTo>
                  <a:lnTo>
                    <a:pt x="509701" y="702030"/>
                  </a:lnTo>
                  <a:lnTo>
                    <a:pt x="503542" y="697738"/>
                  </a:lnTo>
                  <a:lnTo>
                    <a:pt x="503542" y="706018"/>
                  </a:lnTo>
                  <a:lnTo>
                    <a:pt x="503440" y="707288"/>
                  </a:lnTo>
                  <a:lnTo>
                    <a:pt x="501789" y="707288"/>
                  </a:lnTo>
                  <a:lnTo>
                    <a:pt x="501878" y="706018"/>
                  </a:lnTo>
                  <a:lnTo>
                    <a:pt x="503542" y="706018"/>
                  </a:lnTo>
                  <a:lnTo>
                    <a:pt x="503542" y="697738"/>
                  </a:lnTo>
                  <a:lnTo>
                    <a:pt x="500862" y="695858"/>
                  </a:lnTo>
                  <a:lnTo>
                    <a:pt x="495439" y="692188"/>
                  </a:lnTo>
                  <a:lnTo>
                    <a:pt x="495439" y="709828"/>
                  </a:lnTo>
                  <a:lnTo>
                    <a:pt x="492290" y="718718"/>
                  </a:lnTo>
                  <a:lnTo>
                    <a:pt x="490918" y="722528"/>
                  </a:lnTo>
                  <a:lnTo>
                    <a:pt x="492048" y="725068"/>
                  </a:lnTo>
                  <a:lnTo>
                    <a:pt x="493026" y="726338"/>
                  </a:lnTo>
                  <a:lnTo>
                    <a:pt x="494677" y="730148"/>
                  </a:lnTo>
                  <a:lnTo>
                    <a:pt x="492290" y="728878"/>
                  </a:lnTo>
                  <a:lnTo>
                    <a:pt x="491236" y="728878"/>
                  </a:lnTo>
                  <a:lnTo>
                    <a:pt x="485622" y="723798"/>
                  </a:lnTo>
                  <a:lnTo>
                    <a:pt x="486994" y="717448"/>
                  </a:lnTo>
                  <a:lnTo>
                    <a:pt x="485025" y="712368"/>
                  </a:lnTo>
                  <a:lnTo>
                    <a:pt x="484936" y="712050"/>
                  </a:lnTo>
                  <a:lnTo>
                    <a:pt x="484835" y="711098"/>
                  </a:lnTo>
                  <a:lnTo>
                    <a:pt x="484644" y="709828"/>
                  </a:lnTo>
                  <a:lnTo>
                    <a:pt x="484441" y="708558"/>
                  </a:lnTo>
                  <a:lnTo>
                    <a:pt x="484632" y="704748"/>
                  </a:lnTo>
                  <a:lnTo>
                    <a:pt x="481114" y="702208"/>
                  </a:lnTo>
                  <a:lnTo>
                    <a:pt x="476084" y="697128"/>
                  </a:lnTo>
                  <a:lnTo>
                    <a:pt x="474980" y="690778"/>
                  </a:lnTo>
                  <a:lnTo>
                    <a:pt x="473824" y="688238"/>
                  </a:lnTo>
                  <a:lnTo>
                    <a:pt x="472655" y="685698"/>
                  </a:lnTo>
                  <a:lnTo>
                    <a:pt x="473481" y="684428"/>
                  </a:lnTo>
                  <a:lnTo>
                    <a:pt x="474535" y="683158"/>
                  </a:lnTo>
                  <a:lnTo>
                    <a:pt x="479907" y="689508"/>
                  </a:lnTo>
                  <a:lnTo>
                    <a:pt x="482625" y="692048"/>
                  </a:lnTo>
                  <a:lnTo>
                    <a:pt x="483844" y="692048"/>
                  </a:lnTo>
                  <a:lnTo>
                    <a:pt x="485724" y="690778"/>
                  </a:lnTo>
                  <a:lnTo>
                    <a:pt x="491528" y="695858"/>
                  </a:lnTo>
                  <a:lnTo>
                    <a:pt x="493649" y="700938"/>
                  </a:lnTo>
                  <a:lnTo>
                    <a:pt x="491782" y="707288"/>
                  </a:lnTo>
                  <a:lnTo>
                    <a:pt x="493331" y="707288"/>
                  </a:lnTo>
                  <a:lnTo>
                    <a:pt x="495439" y="709828"/>
                  </a:lnTo>
                  <a:lnTo>
                    <a:pt x="495439" y="692188"/>
                  </a:lnTo>
                  <a:lnTo>
                    <a:pt x="493356" y="690778"/>
                  </a:lnTo>
                  <a:lnTo>
                    <a:pt x="482130" y="683158"/>
                  </a:lnTo>
                  <a:lnTo>
                    <a:pt x="476542" y="679348"/>
                  </a:lnTo>
                  <a:lnTo>
                    <a:pt x="468680" y="673989"/>
                  </a:lnTo>
                  <a:lnTo>
                    <a:pt x="468680" y="681888"/>
                  </a:lnTo>
                  <a:lnTo>
                    <a:pt x="467842" y="683158"/>
                  </a:lnTo>
                  <a:lnTo>
                    <a:pt x="466839" y="684428"/>
                  </a:lnTo>
                  <a:lnTo>
                    <a:pt x="466026" y="684428"/>
                  </a:lnTo>
                  <a:lnTo>
                    <a:pt x="465975" y="684974"/>
                  </a:lnTo>
                  <a:lnTo>
                    <a:pt x="466077" y="685698"/>
                  </a:lnTo>
                  <a:lnTo>
                    <a:pt x="465924" y="684644"/>
                  </a:lnTo>
                  <a:lnTo>
                    <a:pt x="465899" y="684428"/>
                  </a:lnTo>
                  <a:lnTo>
                    <a:pt x="465759" y="683501"/>
                  </a:lnTo>
                  <a:lnTo>
                    <a:pt x="465759" y="684974"/>
                  </a:lnTo>
                  <a:lnTo>
                    <a:pt x="465378" y="685698"/>
                  </a:lnTo>
                  <a:lnTo>
                    <a:pt x="463105" y="685698"/>
                  </a:lnTo>
                  <a:lnTo>
                    <a:pt x="463550" y="684428"/>
                  </a:lnTo>
                  <a:lnTo>
                    <a:pt x="465518" y="684428"/>
                  </a:lnTo>
                  <a:lnTo>
                    <a:pt x="465759" y="684974"/>
                  </a:lnTo>
                  <a:lnTo>
                    <a:pt x="465759" y="683501"/>
                  </a:lnTo>
                  <a:lnTo>
                    <a:pt x="465709" y="683158"/>
                  </a:lnTo>
                  <a:lnTo>
                    <a:pt x="464781" y="679348"/>
                  </a:lnTo>
                  <a:lnTo>
                    <a:pt x="466153" y="679348"/>
                  </a:lnTo>
                  <a:lnTo>
                    <a:pt x="467220" y="680618"/>
                  </a:lnTo>
                  <a:lnTo>
                    <a:pt x="468401" y="680618"/>
                  </a:lnTo>
                  <a:lnTo>
                    <a:pt x="468680" y="681888"/>
                  </a:lnTo>
                  <a:lnTo>
                    <a:pt x="468680" y="673989"/>
                  </a:lnTo>
                  <a:lnTo>
                    <a:pt x="467245" y="672998"/>
                  </a:lnTo>
                  <a:lnTo>
                    <a:pt x="464032" y="670458"/>
                  </a:lnTo>
                  <a:lnTo>
                    <a:pt x="454202" y="662686"/>
                  </a:lnTo>
                  <a:lnTo>
                    <a:pt x="454202" y="805078"/>
                  </a:lnTo>
                  <a:lnTo>
                    <a:pt x="452526" y="805078"/>
                  </a:lnTo>
                  <a:lnTo>
                    <a:pt x="452462" y="803808"/>
                  </a:lnTo>
                  <a:lnTo>
                    <a:pt x="453669" y="803808"/>
                  </a:lnTo>
                  <a:lnTo>
                    <a:pt x="454202" y="805078"/>
                  </a:lnTo>
                  <a:lnTo>
                    <a:pt x="454202" y="662686"/>
                  </a:lnTo>
                  <a:lnTo>
                    <a:pt x="452805" y="661568"/>
                  </a:lnTo>
                  <a:lnTo>
                    <a:pt x="451192" y="660298"/>
                  </a:lnTo>
                  <a:lnTo>
                    <a:pt x="460451" y="665378"/>
                  </a:lnTo>
                  <a:lnTo>
                    <a:pt x="469265" y="671728"/>
                  </a:lnTo>
                  <a:lnTo>
                    <a:pt x="477710" y="676808"/>
                  </a:lnTo>
                  <a:lnTo>
                    <a:pt x="485838" y="683158"/>
                  </a:lnTo>
                  <a:lnTo>
                    <a:pt x="493915" y="688238"/>
                  </a:lnTo>
                  <a:lnTo>
                    <a:pt x="502081" y="694588"/>
                  </a:lnTo>
                  <a:lnTo>
                    <a:pt x="509981" y="699668"/>
                  </a:lnTo>
                  <a:lnTo>
                    <a:pt x="517232" y="707288"/>
                  </a:lnTo>
                  <a:lnTo>
                    <a:pt x="517232" y="592505"/>
                  </a:lnTo>
                  <a:lnTo>
                    <a:pt x="514083" y="594258"/>
                  </a:lnTo>
                  <a:lnTo>
                    <a:pt x="507161" y="596798"/>
                  </a:lnTo>
                  <a:lnTo>
                    <a:pt x="494093" y="601878"/>
                  </a:lnTo>
                  <a:lnTo>
                    <a:pt x="488886" y="601878"/>
                  </a:lnTo>
                  <a:lnTo>
                    <a:pt x="483158" y="600608"/>
                  </a:lnTo>
                  <a:lnTo>
                    <a:pt x="483146" y="603148"/>
                  </a:lnTo>
                  <a:lnTo>
                    <a:pt x="479894" y="601878"/>
                  </a:lnTo>
                  <a:lnTo>
                    <a:pt x="476592" y="601878"/>
                  </a:lnTo>
                  <a:lnTo>
                    <a:pt x="465505" y="599338"/>
                  </a:lnTo>
                  <a:lnTo>
                    <a:pt x="458050" y="600608"/>
                  </a:lnTo>
                  <a:lnTo>
                    <a:pt x="451002" y="604418"/>
                  </a:lnTo>
                  <a:lnTo>
                    <a:pt x="449351" y="605688"/>
                  </a:lnTo>
                  <a:lnTo>
                    <a:pt x="447408" y="605688"/>
                  </a:lnTo>
                  <a:lnTo>
                    <a:pt x="447192" y="605764"/>
                  </a:lnTo>
                  <a:lnTo>
                    <a:pt x="447192" y="671728"/>
                  </a:lnTo>
                  <a:lnTo>
                    <a:pt x="447052" y="672998"/>
                  </a:lnTo>
                  <a:lnTo>
                    <a:pt x="446709" y="672998"/>
                  </a:lnTo>
                  <a:lnTo>
                    <a:pt x="445985" y="671728"/>
                  </a:lnTo>
                  <a:lnTo>
                    <a:pt x="446544" y="671728"/>
                  </a:lnTo>
                  <a:lnTo>
                    <a:pt x="446773" y="670458"/>
                  </a:lnTo>
                  <a:lnTo>
                    <a:pt x="447027" y="671728"/>
                  </a:lnTo>
                  <a:lnTo>
                    <a:pt x="447192" y="671728"/>
                  </a:lnTo>
                  <a:lnTo>
                    <a:pt x="447192" y="605764"/>
                  </a:lnTo>
                  <a:lnTo>
                    <a:pt x="443966" y="606856"/>
                  </a:lnTo>
                  <a:lnTo>
                    <a:pt x="443966" y="679348"/>
                  </a:lnTo>
                  <a:lnTo>
                    <a:pt x="441439" y="688238"/>
                  </a:lnTo>
                  <a:lnTo>
                    <a:pt x="440512" y="688238"/>
                  </a:lnTo>
                  <a:lnTo>
                    <a:pt x="440512" y="711098"/>
                  </a:lnTo>
                  <a:lnTo>
                    <a:pt x="438886" y="711098"/>
                  </a:lnTo>
                  <a:lnTo>
                    <a:pt x="439153" y="709828"/>
                  </a:lnTo>
                  <a:lnTo>
                    <a:pt x="439940" y="709828"/>
                  </a:lnTo>
                  <a:lnTo>
                    <a:pt x="440512" y="711098"/>
                  </a:lnTo>
                  <a:lnTo>
                    <a:pt x="440512" y="688238"/>
                  </a:lnTo>
                  <a:lnTo>
                    <a:pt x="438924" y="688238"/>
                  </a:lnTo>
                  <a:lnTo>
                    <a:pt x="437692" y="685698"/>
                  </a:lnTo>
                  <a:lnTo>
                    <a:pt x="437172" y="683158"/>
                  </a:lnTo>
                  <a:lnTo>
                    <a:pt x="436575" y="681888"/>
                  </a:lnTo>
                  <a:lnTo>
                    <a:pt x="436168" y="679348"/>
                  </a:lnTo>
                  <a:lnTo>
                    <a:pt x="434975" y="676808"/>
                  </a:lnTo>
                  <a:lnTo>
                    <a:pt x="434314" y="675538"/>
                  </a:lnTo>
                  <a:lnTo>
                    <a:pt x="433654" y="674268"/>
                  </a:lnTo>
                  <a:lnTo>
                    <a:pt x="433717" y="671728"/>
                  </a:lnTo>
                  <a:lnTo>
                    <a:pt x="435330" y="669188"/>
                  </a:lnTo>
                  <a:lnTo>
                    <a:pt x="435660" y="667918"/>
                  </a:lnTo>
                  <a:lnTo>
                    <a:pt x="435978" y="666648"/>
                  </a:lnTo>
                  <a:lnTo>
                    <a:pt x="435330" y="665378"/>
                  </a:lnTo>
                  <a:lnTo>
                    <a:pt x="435229" y="664108"/>
                  </a:lnTo>
                  <a:lnTo>
                    <a:pt x="435216" y="663943"/>
                  </a:lnTo>
                  <a:lnTo>
                    <a:pt x="435051" y="664108"/>
                  </a:lnTo>
                  <a:lnTo>
                    <a:pt x="435114" y="662838"/>
                  </a:lnTo>
                  <a:lnTo>
                    <a:pt x="435216" y="663943"/>
                  </a:lnTo>
                  <a:lnTo>
                    <a:pt x="436219" y="662838"/>
                  </a:lnTo>
                  <a:lnTo>
                    <a:pt x="437375" y="661568"/>
                  </a:lnTo>
                  <a:lnTo>
                    <a:pt x="440029" y="661568"/>
                  </a:lnTo>
                  <a:lnTo>
                    <a:pt x="440639" y="665378"/>
                  </a:lnTo>
                  <a:lnTo>
                    <a:pt x="442226" y="671728"/>
                  </a:lnTo>
                  <a:lnTo>
                    <a:pt x="443966" y="679348"/>
                  </a:lnTo>
                  <a:lnTo>
                    <a:pt x="443966" y="606856"/>
                  </a:lnTo>
                  <a:lnTo>
                    <a:pt x="443661" y="606958"/>
                  </a:lnTo>
                  <a:lnTo>
                    <a:pt x="441807" y="606958"/>
                  </a:lnTo>
                  <a:lnTo>
                    <a:pt x="440359" y="605688"/>
                  </a:lnTo>
                  <a:lnTo>
                    <a:pt x="438251" y="603148"/>
                  </a:lnTo>
                  <a:lnTo>
                    <a:pt x="435584" y="603148"/>
                  </a:lnTo>
                  <a:lnTo>
                    <a:pt x="424027" y="609498"/>
                  </a:lnTo>
                  <a:lnTo>
                    <a:pt x="415632" y="615848"/>
                  </a:lnTo>
                  <a:lnTo>
                    <a:pt x="411480" y="619658"/>
                  </a:lnTo>
                  <a:lnTo>
                    <a:pt x="406069" y="620928"/>
                  </a:lnTo>
                  <a:lnTo>
                    <a:pt x="405345" y="624738"/>
                  </a:lnTo>
                  <a:lnTo>
                    <a:pt x="410184" y="627278"/>
                  </a:lnTo>
                  <a:lnTo>
                    <a:pt x="417715" y="632358"/>
                  </a:lnTo>
                  <a:lnTo>
                    <a:pt x="424675" y="637438"/>
                  </a:lnTo>
                  <a:lnTo>
                    <a:pt x="431393" y="643788"/>
                  </a:lnTo>
                  <a:lnTo>
                    <a:pt x="438226" y="650138"/>
                  </a:lnTo>
                  <a:lnTo>
                    <a:pt x="439851" y="651408"/>
                  </a:lnTo>
                  <a:lnTo>
                    <a:pt x="440994" y="652678"/>
                  </a:lnTo>
                  <a:lnTo>
                    <a:pt x="442582" y="655218"/>
                  </a:lnTo>
                  <a:lnTo>
                    <a:pt x="439966" y="655218"/>
                  </a:lnTo>
                  <a:lnTo>
                    <a:pt x="433578" y="651408"/>
                  </a:lnTo>
                  <a:lnTo>
                    <a:pt x="430530" y="648868"/>
                  </a:lnTo>
                  <a:lnTo>
                    <a:pt x="413067" y="636168"/>
                  </a:lnTo>
                  <a:lnTo>
                    <a:pt x="395490" y="622198"/>
                  </a:lnTo>
                  <a:lnTo>
                    <a:pt x="393306" y="623468"/>
                  </a:lnTo>
                  <a:lnTo>
                    <a:pt x="394423" y="626008"/>
                  </a:lnTo>
                  <a:lnTo>
                    <a:pt x="400291" y="627278"/>
                  </a:lnTo>
                  <a:lnTo>
                    <a:pt x="399884" y="633628"/>
                  </a:lnTo>
                  <a:lnTo>
                    <a:pt x="404050" y="636168"/>
                  </a:lnTo>
                  <a:lnTo>
                    <a:pt x="409346" y="638708"/>
                  </a:lnTo>
                  <a:lnTo>
                    <a:pt x="413854" y="642518"/>
                  </a:lnTo>
                  <a:lnTo>
                    <a:pt x="426529" y="650138"/>
                  </a:lnTo>
                  <a:lnTo>
                    <a:pt x="432003" y="655218"/>
                  </a:lnTo>
                  <a:lnTo>
                    <a:pt x="434809" y="663397"/>
                  </a:lnTo>
                  <a:lnTo>
                    <a:pt x="433019" y="666648"/>
                  </a:lnTo>
                  <a:lnTo>
                    <a:pt x="431685" y="667918"/>
                  </a:lnTo>
                  <a:lnTo>
                    <a:pt x="427583" y="665378"/>
                  </a:lnTo>
                  <a:lnTo>
                    <a:pt x="423672" y="664108"/>
                  </a:lnTo>
                  <a:lnTo>
                    <a:pt x="421703" y="655218"/>
                  </a:lnTo>
                  <a:lnTo>
                    <a:pt x="418909" y="652678"/>
                  </a:lnTo>
                  <a:lnTo>
                    <a:pt x="417156" y="650138"/>
                  </a:lnTo>
                  <a:lnTo>
                    <a:pt x="410146" y="650138"/>
                  </a:lnTo>
                  <a:lnTo>
                    <a:pt x="406514" y="651408"/>
                  </a:lnTo>
                  <a:lnTo>
                    <a:pt x="404241" y="657758"/>
                  </a:lnTo>
                  <a:lnTo>
                    <a:pt x="399554" y="663943"/>
                  </a:lnTo>
                  <a:lnTo>
                    <a:pt x="399491" y="665378"/>
                  </a:lnTo>
                  <a:lnTo>
                    <a:pt x="399808" y="670458"/>
                  </a:lnTo>
                  <a:lnTo>
                    <a:pt x="399923" y="672998"/>
                  </a:lnTo>
                  <a:lnTo>
                    <a:pt x="397687" y="674268"/>
                  </a:lnTo>
                  <a:lnTo>
                    <a:pt x="395935" y="675538"/>
                  </a:lnTo>
                  <a:lnTo>
                    <a:pt x="391883" y="670458"/>
                  </a:lnTo>
                  <a:lnTo>
                    <a:pt x="389051" y="664108"/>
                  </a:lnTo>
                  <a:lnTo>
                    <a:pt x="381292" y="662838"/>
                  </a:lnTo>
                  <a:lnTo>
                    <a:pt x="380669" y="664108"/>
                  </a:lnTo>
                  <a:lnTo>
                    <a:pt x="379679" y="664108"/>
                  </a:lnTo>
                  <a:lnTo>
                    <a:pt x="376288" y="692048"/>
                  </a:lnTo>
                  <a:lnTo>
                    <a:pt x="380034" y="697128"/>
                  </a:lnTo>
                  <a:lnTo>
                    <a:pt x="377799" y="704748"/>
                  </a:lnTo>
                  <a:lnTo>
                    <a:pt x="378498" y="717448"/>
                  </a:lnTo>
                  <a:lnTo>
                    <a:pt x="381038" y="721258"/>
                  </a:lnTo>
                  <a:lnTo>
                    <a:pt x="383387" y="723798"/>
                  </a:lnTo>
                  <a:lnTo>
                    <a:pt x="381939" y="730148"/>
                  </a:lnTo>
                  <a:lnTo>
                    <a:pt x="387845" y="731418"/>
                  </a:lnTo>
                  <a:lnTo>
                    <a:pt x="388480" y="731418"/>
                  </a:lnTo>
                  <a:lnTo>
                    <a:pt x="389394" y="732688"/>
                  </a:lnTo>
                  <a:lnTo>
                    <a:pt x="388962" y="740308"/>
                  </a:lnTo>
                  <a:lnTo>
                    <a:pt x="393560" y="744118"/>
                  </a:lnTo>
                  <a:lnTo>
                    <a:pt x="398957" y="750468"/>
                  </a:lnTo>
                  <a:lnTo>
                    <a:pt x="403250" y="751738"/>
                  </a:lnTo>
                  <a:lnTo>
                    <a:pt x="401091" y="755548"/>
                  </a:lnTo>
                  <a:lnTo>
                    <a:pt x="410679" y="766978"/>
                  </a:lnTo>
                  <a:lnTo>
                    <a:pt x="417957" y="768248"/>
                  </a:lnTo>
                  <a:lnTo>
                    <a:pt x="419811" y="774598"/>
                  </a:lnTo>
                  <a:lnTo>
                    <a:pt x="424243" y="779678"/>
                  </a:lnTo>
                  <a:lnTo>
                    <a:pt x="423125" y="782218"/>
                  </a:lnTo>
                  <a:lnTo>
                    <a:pt x="422046" y="783488"/>
                  </a:lnTo>
                  <a:lnTo>
                    <a:pt x="421030" y="784758"/>
                  </a:lnTo>
                  <a:lnTo>
                    <a:pt x="421487" y="786028"/>
                  </a:lnTo>
                  <a:lnTo>
                    <a:pt x="421703" y="787298"/>
                  </a:lnTo>
                  <a:lnTo>
                    <a:pt x="425399" y="789838"/>
                  </a:lnTo>
                  <a:lnTo>
                    <a:pt x="428663" y="791108"/>
                  </a:lnTo>
                  <a:lnTo>
                    <a:pt x="431736" y="793648"/>
                  </a:lnTo>
                  <a:lnTo>
                    <a:pt x="432803" y="794918"/>
                  </a:lnTo>
                  <a:lnTo>
                    <a:pt x="433933" y="796188"/>
                  </a:lnTo>
                  <a:lnTo>
                    <a:pt x="434225" y="797458"/>
                  </a:lnTo>
                  <a:lnTo>
                    <a:pt x="435622" y="802538"/>
                  </a:lnTo>
                  <a:lnTo>
                    <a:pt x="439077" y="806348"/>
                  </a:lnTo>
                  <a:lnTo>
                    <a:pt x="445300" y="805078"/>
                  </a:lnTo>
                  <a:lnTo>
                    <a:pt x="446862" y="810158"/>
                  </a:lnTo>
                  <a:lnTo>
                    <a:pt x="444576" y="817778"/>
                  </a:lnTo>
                  <a:lnTo>
                    <a:pt x="454139" y="816508"/>
                  </a:lnTo>
                  <a:lnTo>
                    <a:pt x="454672" y="815238"/>
                  </a:lnTo>
                  <a:lnTo>
                    <a:pt x="455307" y="813968"/>
                  </a:lnTo>
                  <a:lnTo>
                    <a:pt x="456323" y="811428"/>
                  </a:lnTo>
                  <a:lnTo>
                    <a:pt x="457987" y="808888"/>
                  </a:lnTo>
                  <a:lnTo>
                    <a:pt x="459435" y="811428"/>
                  </a:lnTo>
                  <a:lnTo>
                    <a:pt x="460997" y="812698"/>
                  </a:lnTo>
                  <a:lnTo>
                    <a:pt x="459994" y="815238"/>
                  </a:lnTo>
                  <a:lnTo>
                    <a:pt x="459066" y="817778"/>
                  </a:lnTo>
                  <a:lnTo>
                    <a:pt x="458139" y="821588"/>
                  </a:lnTo>
                  <a:lnTo>
                    <a:pt x="459740" y="825398"/>
                  </a:lnTo>
                  <a:lnTo>
                    <a:pt x="461035" y="829208"/>
                  </a:lnTo>
                  <a:lnTo>
                    <a:pt x="467423" y="834288"/>
                  </a:lnTo>
                  <a:lnTo>
                    <a:pt x="469519" y="836828"/>
                  </a:lnTo>
                  <a:lnTo>
                    <a:pt x="473113" y="835558"/>
                  </a:lnTo>
                  <a:lnTo>
                    <a:pt x="474154" y="835558"/>
                  </a:lnTo>
                  <a:lnTo>
                    <a:pt x="475894" y="836828"/>
                  </a:lnTo>
                  <a:lnTo>
                    <a:pt x="476973" y="836828"/>
                  </a:lnTo>
                  <a:lnTo>
                    <a:pt x="477799" y="838098"/>
                  </a:lnTo>
                  <a:lnTo>
                    <a:pt x="477939" y="839368"/>
                  </a:lnTo>
                  <a:lnTo>
                    <a:pt x="481355" y="841908"/>
                  </a:lnTo>
                  <a:lnTo>
                    <a:pt x="483882" y="844448"/>
                  </a:lnTo>
                  <a:lnTo>
                    <a:pt x="489585" y="845718"/>
                  </a:lnTo>
                  <a:lnTo>
                    <a:pt x="495858" y="845718"/>
                  </a:lnTo>
                  <a:lnTo>
                    <a:pt x="496836" y="854608"/>
                  </a:lnTo>
                  <a:lnTo>
                    <a:pt x="531393" y="871118"/>
                  </a:lnTo>
                  <a:lnTo>
                    <a:pt x="531583" y="871118"/>
                  </a:lnTo>
                  <a:lnTo>
                    <a:pt x="530352" y="874928"/>
                  </a:lnTo>
                  <a:lnTo>
                    <a:pt x="526694" y="876198"/>
                  </a:lnTo>
                  <a:lnTo>
                    <a:pt x="530847" y="882548"/>
                  </a:lnTo>
                  <a:lnTo>
                    <a:pt x="534250" y="883818"/>
                  </a:lnTo>
                  <a:lnTo>
                    <a:pt x="542048" y="883818"/>
                  </a:lnTo>
                  <a:lnTo>
                    <a:pt x="547662" y="892708"/>
                  </a:lnTo>
                  <a:lnTo>
                    <a:pt x="558406" y="888898"/>
                  </a:lnTo>
                  <a:lnTo>
                    <a:pt x="560311" y="888898"/>
                  </a:lnTo>
                  <a:lnTo>
                    <a:pt x="565099" y="895248"/>
                  </a:lnTo>
                  <a:lnTo>
                    <a:pt x="567778" y="897788"/>
                  </a:lnTo>
                  <a:lnTo>
                    <a:pt x="572223" y="895248"/>
                  </a:lnTo>
                  <a:lnTo>
                    <a:pt x="574027" y="893978"/>
                  </a:lnTo>
                  <a:lnTo>
                    <a:pt x="574890" y="893978"/>
                  </a:lnTo>
                  <a:lnTo>
                    <a:pt x="578053" y="895248"/>
                  </a:lnTo>
                  <a:lnTo>
                    <a:pt x="583526" y="897788"/>
                  </a:lnTo>
                  <a:lnTo>
                    <a:pt x="582752" y="902843"/>
                  </a:lnTo>
                  <a:lnTo>
                    <a:pt x="585914" y="901598"/>
                  </a:lnTo>
                  <a:lnTo>
                    <a:pt x="589000" y="899058"/>
                  </a:lnTo>
                  <a:lnTo>
                    <a:pt x="589114" y="897648"/>
                  </a:lnTo>
                  <a:lnTo>
                    <a:pt x="588454" y="893978"/>
                  </a:lnTo>
                  <a:lnTo>
                    <a:pt x="590956" y="891438"/>
                  </a:lnTo>
                  <a:lnTo>
                    <a:pt x="594169" y="891438"/>
                  </a:lnTo>
                  <a:lnTo>
                    <a:pt x="598424" y="892708"/>
                  </a:lnTo>
                  <a:lnTo>
                    <a:pt x="600456" y="896518"/>
                  </a:lnTo>
                  <a:lnTo>
                    <a:pt x="602716" y="897788"/>
                  </a:lnTo>
                  <a:lnTo>
                    <a:pt x="598716" y="896518"/>
                  </a:lnTo>
                  <a:lnTo>
                    <a:pt x="599020" y="906678"/>
                  </a:lnTo>
                  <a:lnTo>
                    <a:pt x="587540" y="909218"/>
                  </a:lnTo>
                  <a:lnTo>
                    <a:pt x="589000" y="910488"/>
                  </a:lnTo>
                  <a:lnTo>
                    <a:pt x="589813" y="911758"/>
                  </a:lnTo>
                  <a:lnTo>
                    <a:pt x="595503" y="911758"/>
                  </a:lnTo>
                  <a:lnTo>
                    <a:pt x="598779" y="913028"/>
                  </a:lnTo>
                  <a:lnTo>
                    <a:pt x="601929" y="918108"/>
                  </a:lnTo>
                  <a:lnTo>
                    <a:pt x="604405" y="920648"/>
                  </a:lnTo>
                  <a:lnTo>
                    <a:pt x="609765" y="921918"/>
                  </a:lnTo>
                  <a:lnTo>
                    <a:pt x="618604" y="919378"/>
                  </a:lnTo>
                  <a:lnTo>
                    <a:pt x="627087" y="919378"/>
                  </a:lnTo>
                  <a:lnTo>
                    <a:pt x="627303" y="916838"/>
                  </a:lnTo>
                  <a:lnTo>
                    <a:pt x="623303" y="915568"/>
                  </a:lnTo>
                  <a:lnTo>
                    <a:pt x="625309" y="913028"/>
                  </a:lnTo>
                  <a:lnTo>
                    <a:pt x="625970" y="911758"/>
                  </a:lnTo>
                  <a:lnTo>
                    <a:pt x="627087" y="911758"/>
                  </a:lnTo>
                  <a:lnTo>
                    <a:pt x="627976" y="910488"/>
                  </a:lnTo>
                  <a:lnTo>
                    <a:pt x="635215" y="918108"/>
                  </a:lnTo>
                  <a:lnTo>
                    <a:pt x="638962" y="918108"/>
                  </a:lnTo>
                  <a:lnTo>
                    <a:pt x="647280" y="919378"/>
                  </a:lnTo>
                  <a:lnTo>
                    <a:pt x="647941" y="918108"/>
                  </a:lnTo>
                  <a:lnTo>
                    <a:pt x="648525" y="916838"/>
                  </a:lnTo>
                  <a:lnTo>
                    <a:pt x="649414" y="914298"/>
                  </a:lnTo>
                  <a:lnTo>
                    <a:pt x="651408" y="911758"/>
                  </a:lnTo>
                  <a:lnTo>
                    <a:pt x="654177" y="911758"/>
                  </a:lnTo>
                  <a:lnTo>
                    <a:pt x="656272" y="914298"/>
                  </a:lnTo>
                  <a:lnTo>
                    <a:pt x="657059" y="915568"/>
                  </a:lnTo>
                  <a:lnTo>
                    <a:pt x="657694" y="918108"/>
                  </a:lnTo>
                  <a:lnTo>
                    <a:pt x="658583" y="920648"/>
                  </a:lnTo>
                  <a:lnTo>
                    <a:pt x="658774" y="921918"/>
                  </a:lnTo>
                  <a:lnTo>
                    <a:pt x="659066" y="923188"/>
                  </a:lnTo>
                  <a:lnTo>
                    <a:pt x="662838" y="923188"/>
                  </a:lnTo>
                  <a:lnTo>
                    <a:pt x="663079" y="923188"/>
                  </a:lnTo>
                  <a:lnTo>
                    <a:pt x="667258" y="921918"/>
                  </a:lnTo>
                  <a:lnTo>
                    <a:pt x="667486" y="925728"/>
                  </a:lnTo>
                  <a:lnTo>
                    <a:pt x="668731" y="928268"/>
                  </a:lnTo>
                  <a:lnTo>
                    <a:pt x="684796" y="928268"/>
                  </a:lnTo>
                  <a:lnTo>
                    <a:pt x="685838" y="926998"/>
                  </a:lnTo>
                  <a:lnTo>
                    <a:pt x="685469" y="921918"/>
                  </a:lnTo>
                  <a:lnTo>
                    <a:pt x="685177" y="918108"/>
                  </a:lnTo>
                  <a:lnTo>
                    <a:pt x="692861" y="923188"/>
                  </a:lnTo>
                  <a:lnTo>
                    <a:pt x="699020" y="924458"/>
                  </a:lnTo>
                  <a:lnTo>
                    <a:pt x="704786" y="923188"/>
                  </a:lnTo>
                  <a:lnTo>
                    <a:pt x="711085" y="919518"/>
                  </a:lnTo>
                  <a:lnTo>
                    <a:pt x="715010" y="923188"/>
                  </a:lnTo>
                  <a:lnTo>
                    <a:pt x="718718" y="920648"/>
                  </a:lnTo>
                  <a:lnTo>
                    <a:pt x="722033" y="918108"/>
                  </a:lnTo>
                  <a:lnTo>
                    <a:pt x="726605" y="923188"/>
                  </a:lnTo>
                  <a:lnTo>
                    <a:pt x="732040" y="924458"/>
                  </a:lnTo>
                  <a:lnTo>
                    <a:pt x="737082" y="921918"/>
                  </a:lnTo>
                  <a:lnTo>
                    <a:pt x="742962" y="919378"/>
                  </a:lnTo>
                  <a:lnTo>
                    <a:pt x="755230" y="919378"/>
                  </a:lnTo>
                  <a:lnTo>
                    <a:pt x="756043" y="918108"/>
                  </a:lnTo>
                  <a:lnTo>
                    <a:pt x="756843" y="916838"/>
                  </a:lnTo>
                  <a:lnTo>
                    <a:pt x="757643" y="915568"/>
                  </a:lnTo>
                  <a:lnTo>
                    <a:pt x="760857" y="910488"/>
                  </a:lnTo>
                  <a:lnTo>
                    <a:pt x="762977" y="910488"/>
                  </a:lnTo>
                  <a:lnTo>
                    <a:pt x="766305" y="915568"/>
                  </a:lnTo>
                  <a:lnTo>
                    <a:pt x="769556" y="913028"/>
                  </a:lnTo>
                  <a:lnTo>
                    <a:pt x="773557" y="911758"/>
                  </a:lnTo>
                  <a:lnTo>
                    <a:pt x="775868" y="913028"/>
                  </a:lnTo>
                  <a:lnTo>
                    <a:pt x="776859" y="911758"/>
                  </a:lnTo>
                  <a:lnTo>
                    <a:pt x="779805" y="907948"/>
                  </a:lnTo>
                  <a:lnTo>
                    <a:pt x="776884" y="905408"/>
                  </a:lnTo>
                  <a:lnTo>
                    <a:pt x="777811" y="902868"/>
                  </a:lnTo>
                  <a:lnTo>
                    <a:pt x="778675" y="902868"/>
                  </a:lnTo>
                  <a:lnTo>
                    <a:pt x="783094" y="904138"/>
                  </a:lnTo>
                  <a:lnTo>
                    <a:pt x="792556" y="907948"/>
                  </a:lnTo>
                  <a:lnTo>
                    <a:pt x="794562" y="906678"/>
                  </a:lnTo>
                  <a:lnTo>
                    <a:pt x="796899" y="905408"/>
                  </a:lnTo>
                  <a:lnTo>
                    <a:pt x="799477" y="904138"/>
                  </a:lnTo>
                  <a:lnTo>
                    <a:pt x="799211" y="902868"/>
                  </a:lnTo>
                  <a:lnTo>
                    <a:pt x="798652" y="900328"/>
                  </a:lnTo>
                  <a:lnTo>
                    <a:pt x="797826" y="896518"/>
                  </a:lnTo>
                  <a:lnTo>
                    <a:pt x="800150" y="895248"/>
                  </a:lnTo>
                  <a:lnTo>
                    <a:pt x="803681" y="891438"/>
                  </a:lnTo>
                  <a:lnTo>
                    <a:pt x="804849" y="890168"/>
                  </a:lnTo>
                  <a:lnTo>
                    <a:pt x="804875" y="888898"/>
                  </a:lnTo>
                  <a:lnTo>
                    <a:pt x="804900" y="886358"/>
                  </a:lnTo>
                  <a:lnTo>
                    <a:pt x="804926" y="885088"/>
                  </a:lnTo>
                  <a:lnTo>
                    <a:pt x="804951" y="882548"/>
                  </a:lnTo>
                  <a:close/>
                </a:path>
                <a:path w="930910" h="1149985">
                  <a:moveTo>
                    <a:pt x="894969" y="16979"/>
                  </a:moveTo>
                  <a:lnTo>
                    <a:pt x="894778" y="16852"/>
                  </a:lnTo>
                  <a:lnTo>
                    <a:pt x="894778" y="17183"/>
                  </a:lnTo>
                  <a:lnTo>
                    <a:pt x="894969" y="16979"/>
                  </a:lnTo>
                  <a:close/>
                </a:path>
                <a:path w="930910" h="1149985">
                  <a:moveTo>
                    <a:pt x="902779" y="8597"/>
                  </a:moveTo>
                  <a:lnTo>
                    <a:pt x="902335" y="8699"/>
                  </a:lnTo>
                  <a:lnTo>
                    <a:pt x="902322" y="9080"/>
                  </a:lnTo>
                  <a:lnTo>
                    <a:pt x="902779" y="8597"/>
                  </a:lnTo>
                  <a:close/>
                </a:path>
                <a:path w="930910" h="1149985">
                  <a:moveTo>
                    <a:pt x="908367" y="17043"/>
                  </a:moveTo>
                  <a:lnTo>
                    <a:pt x="907681" y="15455"/>
                  </a:lnTo>
                  <a:lnTo>
                    <a:pt x="903160" y="13766"/>
                  </a:lnTo>
                  <a:lnTo>
                    <a:pt x="902233" y="11582"/>
                  </a:lnTo>
                  <a:lnTo>
                    <a:pt x="902322" y="9080"/>
                  </a:lnTo>
                  <a:lnTo>
                    <a:pt x="895083" y="16852"/>
                  </a:lnTo>
                  <a:lnTo>
                    <a:pt x="895057" y="17043"/>
                  </a:lnTo>
                  <a:lnTo>
                    <a:pt x="896708" y="18199"/>
                  </a:lnTo>
                  <a:lnTo>
                    <a:pt x="898944" y="22796"/>
                  </a:lnTo>
                  <a:lnTo>
                    <a:pt x="899629" y="15430"/>
                  </a:lnTo>
                  <a:lnTo>
                    <a:pt x="901611" y="16725"/>
                  </a:lnTo>
                  <a:lnTo>
                    <a:pt x="902754" y="17716"/>
                  </a:lnTo>
                  <a:lnTo>
                    <a:pt x="904938" y="18630"/>
                  </a:lnTo>
                  <a:lnTo>
                    <a:pt x="906500" y="18859"/>
                  </a:lnTo>
                  <a:lnTo>
                    <a:pt x="907008" y="18389"/>
                  </a:lnTo>
                  <a:lnTo>
                    <a:pt x="908367" y="17043"/>
                  </a:lnTo>
                  <a:close/>
                </a:path>
                <a:path w="930910" h="1149985">
                  <a:moveTo>
                    <a:pt x="924026" y="4254"/>
                  </a:moveTo>
                  <a:lnTo>
                    <a:pt x="922388" y="2603"/>
                  </a:lnTo>
                  <a:lnTo>
                    <a:pt x="921588" y="0"/>
                  </a:lnTo>
                  <a:lnTo>
                    <a:pt x="917422" y="1968"/>
                  </a:lnTo>
                  <a:lnTo>
                    <a:pt x="914057" y="3530"/>
                  </a:lnTo>
                  <a:lnTo>
                    <a:pt x="917778" y="5168"/>
                  </a:lnTo>
                  <a:lnTo>
                    <a:pt x="919873" y="6070"/>
                  </a:lnTo>
                  <a:lnTo>
                    <a:pt x="921905" y="6997"/>
                  </a:lnTo>
                  <a:lnTo>
                    <a:pt x="924026" y="4254"/>
                  </a:lnTo>
                  <a:close/>
                </a:path>
                <a:path w="930910" h="1149985">
                  <a:moveTo>
                    <a:pt x="930313" y="80632"/>
                  </a:moveTo>
                  <a:lnTo>
                    <a:pt x="929741" y="79362"/>
                  </a:lnTo>
                  <a:lnTo>
                    <a:pt x="929081" y="78092"/>
                  </a:lnTo>
                  <a:lnTo>
                    <a:pt x="928344" y="76822"/>
                  </a:lnTo>
                  <a:lnTo>
                    <a:pt x="927735" y="76822"/>
                  </a:lnTo>
                  <a:lnTo>
                    <a:pt x="927036" y="75552"/>
                  </a:lnTo>
                  <a:lnTo>
                    <a:pt x="926592" y="74282"/>
                  </a:lnTo>
                  <a:lnTo>
                    <a:pt x="927176" y="73012"/>
                  </a:lnTo>
                  <a:lnTo>
                    <a:pt x="928700" y="70472"/>
                  </a:lnTo>
                  <a:lnTo>
                    <a:pt x="928001" y="67932"/>
                  </a:lnTo>
                  <a:lnTo>
                    <a:pt x="926833" y="65392"/>
                  </a:lnTo>
                  <a:lnTo>
                    <a:pt x="925677" y="62852"/>
                  </a:lnTo>
                  <a:lnTo>
                    <a:pt x="926439" y="57772"/>
                  </a:lnTo>
                  <a:lnTo>
                    <a:pt x="927430" y="55232"/>
                  </a:lnTo>
                  <a:lnTo>
                    <a:pt x="929932" y="48882"/>
                  </a:lnTo>
                  <a:lnTo>
                    <a:pt x="929627" y="47612"/>
                  </a:lnTo>
                  <a:lnTo>
                    <a:pt x="924280" y="45072"/>
                  </a:lnTo>
                  <a:lnTo>
                    <a:pt x="922147" y="45072"/>
                  </a:lnTo>
                  <a:lnTo>
                    <a:pt x="921232" y="42532"/>
                  </a:lnTo>
                  <a:lnTo>
                    <a:pt x="922299" y="41262"/>
                  </a:lnTo>
                  <a:lnTo>
                    <a:pt x="924445" y="38722"/>
                  </a:lnTo>
                  <a:lnTo>
                    <a:pt x="923683" y="37452"/>
                  </a:lnTo>
                  <a:lnTo>
                    <a:pt x="919734" y="34912"/>
                  </a:lnTo>
                  <a:lnTo>
                    <a:pt x="919518" y="34810"/>
                  </a:lnTo>
                  <a:lnTo>
                    <a:pt x="919518" y="84442"/>
                  </a:lnTo>
                  <a:lnTo>
                    <a:pt x="918984" y="85712"/>
                  </a:lnTo>
                  <a:lnTo>
                    <a:pt x="918946" y="112382"/>
                  </a:lnTo>
                  <a:lnTo>
                    <a:pt x="918845" y="113652"/>
                  </a:lnTo>
                  <a:lnTo>
                    <a:pt x="917105" y="113652"/>
                  </a:lnTo>
                  <a:lnTo>
                    <a:pt x="917130" y="112382"/>
                  </a:lnTo>
                  <a:lnTo>
                    <a:pt x="918946" y="112382"/>
                  </a:lnTo>
                  <a:lnTo>
                    <a:pt x="918946" y="85712"/>
                  </a:lnTo>
                  <a:lnTo>
                    <a:pt x="917486" y="85712"/>
                  </a:lnTo>
                  <a:lnTo>
                    <a:pt x="917130" y="84442"/>
                  </a:lnTo>
                  <a:lnTo>
                    <a:pt x="917333" y="84442"/>
                  </a:lnTo>
                  <a:lnTo>
                    <a:pt x="917892" y="83172"/>
                  </a:lnTo>
                  <a:lnTo>
                    <a:pt x="918845" y="83172"/>
                  </a:lnTo>
                  <a:lnTo>
                    <a:pt x="919162" y="84442"/>
                  </a:lnTo>
                  <a:lnTo>
                    <a:pt x="919518" y="84442"/>
                  </a:lnTo>
                  <a:lnTo>
                    <a:pt x="919518" y="34810"/>
                  </a:lnTo>
                  <a:lnTo>
                    <a:pt x="918756" y="34417"/>
                  </a:lnTo>
                  <a:lnTo>
                    <a:pt x="918756" y="45072"/>
                  </a:lnTo>
                  <a:lnTo>
                    <a:pt x="918679" y="45300"/>
                  </a:lnTo>
                  <a:lnTo>
                    <a:pt x="918679" y="64122"/>
                  </a:lnTo>
                  <a:lnTo>
                    <a:pt x="918311" y="64122"/>
                  </a:lnTo>
                  <a:lnTo>
                    <a:pt x="917956" y="65392"/>
                  </a:lnTo>
                  <a:lnTo>
                    <a:pt x="916584" y="65392"/>
                  </a:lnTo>
                  <a:lnTo>
                    <a:pt x="916559" y="64122"/>
                  </a:lnTo>
                  <a:lnTo>
                    <a:pt x="917270" y="62852"/>
                  </a:lnTo>
                  <a:lnTo>
                    <a:pt x="918565" y="62852"/>
                  </a:lnTo>
                  <a:lnTo>
                    <a:pt x="918679" y="64122"/>
                  </a:lnTo>
                  <a:lnTo>
                    <a:pt x="918679" y="45300"/>
                  </a:lnTo>
                  <a:lnTo>
                    <a:pt x="917486" y="48882"/>
                  </a:lnTo>
                  <a:lnTo>
                    <a:pt x="913803" y="48882"/>
                  </a:lnTo>
                  <a:lnTo>
                    <a:pt x="913104" y="47612"/>
                  </a:lnTo>
                  <a:lnTo>
                    <a:pt x="912406" y="46342"/>
                  </a:lnTo>
                  <a:lnTo>
                    <a:pt x="912914" y="43802"/>
                  </a:lnTo>
                  <a:lnTo>
                    <a:pt x="913041" y="42532"/>
                  </a:lnTo>
                  <a:lnTo>
                    <a:pt x="914819" y="41262"/>
                  </a:lnTo>
                  <a:lnTo>
                    <a:pt x="918210" y="43802"/>
                  </a:lnTo>
                  <a:lnTo>
                    <a:pt x="918756" y="45072"/>
                  </a:lnTo>
                  <a:lnTo>
                    <a:pt x="918756" y="34417"/>
                  </a:lnTo>
                  <a:lnTo>
                    <a:pt x="917270" y="33642"/>
                  </a:lnTo>
                  <a:lnTo>
                    <a:pt x="914527" y="34912"/>
                  </a:lnTo>
                  <a:lnTo>
                    <a:pt x="912964" y="36182"/>
                  </a:lnTo>
                  <a:lnTo>
                    <a:pt x="911669" y="37452"/>
                  </a:lnTo>
                  <a:lnTo>
                    <a:pt x="910882" y="38138"/>
                  </a:lnTo>
                  <a:lnTo>
                    <a:pt x="910882" y="100952"/>
                  </a:lnTo>
                  <a:lnTo>
                    <a:pt x="910678" y="102222"/>
                  </a:lnTo>
                  <a:lnTo>
                    <a:pt x="910526" y="103492"/>
                  </a:lnTo>
                  <a:lnTo>
                    <a:pt x="909408" y="104533"/>
                  </a:lnTo>
                  <a:lnTo>
                    <a:pt x="909408" y="165722"/>
                  </a:lnTo>
                  <a:lnTo>
                    <a:pt x="909040" y="165722"/>
                  </a:lnTo>
                  <a:lnTo>
                    <a:pt x="908723" y="164452"/>
                  </a:lnTo>
                  <a:lnTo>
                    <a:pt x="909408" y="165722"/>
                  </a:lnTo>
                  <a:lnTo>
                    <a:pt x="909408" y="104533"/>
                  </a:lnTo>
                  <a:lnTo>
                    <a:pt x="909154" y="104762"/>
                  </a:lnTo>
                  <a:lnTo>
                    <a:pt x="907186" y="104762"/>
                  </a:lnTo>
                  <a:lnTo>
                    <a:pt x="907211" y="103492"/>
                  </a:lnTo>
                  <a:lnTo>
                    <a:pt x="908202" y="100952"/>
                  </a:lnTo>
                  <a:lnTo>
                    <a:pt x="910882" y="100952"/>
                  </a:lnTo>
                  <a:lnTo>
                    <a:pt x="910882" y="38138"/>
                  </a:lnTo>
                  <a:lnTo>
                    <a:pt x="910209" y="38722"/>
                  </a:lnTo>
                  <a:lnTo>
                    <a:pt x="907859" y="41262"/>
                  </a:lnTo>
                  <a:lnTo>
                    <a:pt x="905205" y="42659"/>
                  </a:lnTo>
                  <a:lnTo>
                    <a:pt x="905205" y="103644"/>
                  </a:lnTo>
                  <a:lnTo>
                    <a:pt x="902931" y="104419"/>
                  </a:lnTo>
                  <a:lnTo>
                    <a:pt x="902931" y="189852"/>
                  </a:lnTo>
                  <a:lnTo>
                    <a:pt x="902004" y="189852"/>
                  </a:lnTo>
                  <a:lnTo>
                    <a:pt x="902589" y="188582"/>
                  </a:lnTo>
                  <a:lnTo>
                    <a:pt x="902779" y="188582"/>
                  </a:lnTo>
                  <a:lnTo>
                    <a:pt x="902931" y="189852"/>
                  </a:lnTo>
                  <a:lnTo>
                    <a:pt x="902931" y="104419"/>
                  </a:lnTo>
                  <a:lnTo>
                    <a:pt x="901890" y="104762"/>
                  </a:lnTo>
                  <a:lnTo>
                    <a:pt x="902423" y="99682"/>
                  </a:lnTo>
                  <a:lnTo>
                    <a:pt x="905205" y="103644"/>
                  </a:lnTo>
                  <a:lnTo>
                    <a:pt x="905205" y="42659"/>
                  </a:lnTo>
                  <a:lnTo>
                    <a:pt x="903338" y="43649"/>
                  </a:lnTo>
                  <a:lnTo>
                    <a:pt x="903338" y="52692"/>
                  </a:lnTo>
                  <a:lnTo>
                    <a:pt x="900544" y="55232"/>
                  </a:lnTo>
                  <a:lnTo>
                    <a:pt x="898779" y="54533"/>
                  </a:lnTo>
                  <a:lnTo>
                    <a:pt x="898779" y="147942"/>
                  </a:lnTo>
                  <a:lnTo>
                    <a:pt x="898461" y="149212"/>
                  </a:lnTo>
                  <a:lnTo>
                    <a:pt x="897953" y="147942"/>
                  </a:lnTo>
                  <a:lnTo>
                    <a:pt x="898779" y="147942"/>
                  </a:lnTo>
                  <a:lnTo>
                    <a:pt x="898779" y="54533"/>
                  </a:lnTo>
                  <a:lnTo>
                    <a:pt x="897470" y="54013"/>
                  </a:lnTo>
                  <a:lnTo>
                    <a:pt x="897470" y="81902"/>
                  </a:lnTo>
                  <a:lnTo>
                    <a:pt x="897128" y="82550"/>
                  </a:lnTo>
                  <a:lnTo>
                    <a:pt x="897128" y="210172"/>
                  </a:lnTo>
                  <a:lnTo>
                    <a:pt x="896518" y="210172"/>
                  </a:lnTo>
                  <a:lnTo>
                    <a:pt x="895781" y="211442"/>
                  </a:lnTo>
                  <a:lnTo>
                    <a:pt x="894715" y="210172"/>
                  </a:lnTo>
                  <a:lnTo>
                    <a:pt x="894384" y="210172"/>
                  </a:lnTo>
                  <a:lnTo>
                    <a:pt x="893978" y="208902"/>
                  </a:lnTo>
                  <a:lnTo>
                    <a:pt x="896543" y="207632"/>
                  </a:lnTo>
                  <a:lnTo>
                    <a:pt x="896937" y="208902"/>
                  </a:lnTo>
                  <a:lnTo>
                    <a:pt x="897128" y="210172"/>
                  </a:lnTo>
                  <a:lnTo>
                    <a:pt x="897128" y="82550"/>
                  </a:lnTo>
                  <a:lnTo>
                    <a:pt x="896797" y="83172"/>
                  </a:lnTo>
                  <a:lnTo>
                    <a:pt x="895908" y="85712"/>
                  </a:lnTo>
                  <a:lnTo>
                    <a:pt x="892378" y="85712"/>
                  </a:lnTo>
                  <a:lnTo>
                    <a:pt x="888187" y="81902"/>
                  </a:lnTo>
                  <a:lnTo>
                    <a:pt x="884135" y="81902"/>
                  </a:lnTo>
                  <a:lnTo>
                    <a:pt x="885012" y="83172"/>
                  </a:lnTo>
                  <a:lnTo>
                    <a:pt x="886637" y="85712"/>
                  </a:lnTo>
                  <a:lnTo>
                    <a:pt x="886383" y="86982"/>
                  </a:lnTo>
                  <a:lnTo>
                    <a:pt x="886040" y="88252"/>
                  </a:lnTo>
                  <a:lnTo>
                    <a:pt x="884135" y="90792"/>
                  </a:lnTo>
                  <a:lnTo>
                    <a:pt x="882561" y="92062"/>
                  </a:lnTo>
                  <a:lnTo>
                    <a:pt x="884796" y="100952"/>
                  </a:lnTo>
                  <a:lnTo>
                    <a:pt x="894384" y="97142"/>
                  </a:lnTo>
                  <a:lnTo>
                    <a:pt x="894232" y="102222"/>
                  </a:lnTo>
                  <a:lnTo>
                    <a:pt x="893559" y="106032"/>
                  </a:lnTo>
                  <a:lnTo>
                    <a:pt x="894740" y="113652"/>
                  </a:lnTo>
                  <a:lnTo>
                    <a:pt x="894359" y="114109"/>
                  </a:lnTo>
                  <a:lnTo>
                    <a:pt x="894359" y="118732"/>
                  </a:lnTo>
                  <a:lnTo>
                    <a:pt x="893648" y="122542"/>
                  </a:lnTo>
                  <a:lnTo>
                    <a:pt x="892289" y="121272"/>
                  </a:lnTo>
                  <a:lnTo>
                    <a:pt x="890600" y="118732"/>
                  </a:lnTo>
                  <a:lnTo>
                    <a:pt x="894359" y="118732"/>
                  </a:lnTo>
                  <a:lnTo>
                    <a:pt x="894359" y="114109"/>
                  </a:lnTo>
                  <a:lnTo>
                    <a:pt x="892606" y="116192"/>
                  </a:lnTo>
                  <a:lnTo>
                    <a:pt x="890384" y="118732"/>
                  </a:lnTo>
                  <a:lnTo>
                    <a:pt x="886129" y="118732"/>
                  </a:lnTo>
                  <a:lnTo>
                    <a:pt x="885748" y="118491"/>
                  </a:lnTo>
                  <a:lnTo>
                    <a:pt x="885748" y="283832"/>
                  </a:lnTo>
                  <a:lnTo>
                    <a:pt x="885151" y="283832"/>
                  </a:lnTo>
                  <a:lnTo>
                    <a:pt x="885266" y="282562"/>
                  </a:lnTo>
                  <a:lnTo>
                    <a:pt x="885583" y="282562"/>
                  </a:lnTo>
                  <a:lnTo>
                    <a:pt x="885748" y="283832"/>
                  </a:lnTo>
                  <a:lnTo>
                    <a:pt x="885748" y="118491"/>
                  </a:lnTo>
                  <a:lnTo>
                    <a:pt x="884186" y="117462"/>
                  </a:lnTo>
                  <a:lnTo>
                    <a:pt x="883526" y="116192"/>
                  </a:lnTo>
                  <a:lnTo>
                    <a:pt x="882878" y="114922"/>
                  </a:lnTo>
                  <a:lnTo>
                    <a:pt x="880910" y="111112"/>
                  </a:lnTo>
                  <a:lnTo>
                    <a:pt x="877798" y="106032"/>
                  </a:lnTo>
                  <a:lnTo>
                    <a:pt x="875436" y="100952"/>
                  </a:lnTo>
                  <a:lnTo>
                    <a:pt x="874852" y="99682"/>
                  </a:lnTo>
                  <a:lnTo>
                    <a:pt x="875334" y="97142"/>
                  </a:lnTo>
                  <a:lnTo>
                    <a:pt x="875703" y="93332"/>
                  </a:lnTo>
                  <a:lnTo>
                    <a:pt x="877430" y="86982"/>
                  </a:lnTo>
                  <a:lnTo>
                    <a:pt x="878090" y="84442"/>
                  </a:lnTo>
                  <a:lnTo>
                    <a:pt x="878814" y="81902"/>
                  </a:lnTo>
                  <a:lnTo>
                    <a:pt x="876922" y="79362"/>
                  </a:lnTo>
                  <a:lnTo>
                    <a:pt x="879195" y="76822"/>
                  </a:lnTo>
                  <a:lnTo>
                    <a:pt x="881773" y="74282"/>
                  </a:lnTo>
                  <a:lnTo>
                    <a:pt x="875842" y="74282"/>
                  </a:lnTo>
                  <a:lnTo>
                    <a:pt x="879576" y="67932"/>
                  </a:lnTo>
                  <a:lnTo>
                    <a:pt x="877709" y="64122"/>
                  </a:lnTo>
                  <a:lnTo>
                    <a:pt x="877760" y="62852"/>
                  </a:lnTo>
                  <a:lnTo>
                    <a:pt x="877874" y="60312"/>
                  </a:lnTo>
                  <a:lnTo>
                    <a:pt x="877963" y="59042"/>
                  </a:lnTo>
                  <a:lnTo>
                    <a:pt x="879424" y="59042"/>
                  </a:lnTo>
                  <a:lnTo>
                    <a:pt x="880071" y="58051"/>
                  </a:lnTo>
                  <a:lnTo>
                    <a:pt x="880135" y="56896"/>
                  </a:lnTo>
                  <a:lnTo>
                    <a:pt x="879906" y="55232"/>
                  </a:lnTo>
                  <a:lnTo>
                    <a:pt x="879767" y="53962"/>
                  </a:lnTo>
                  <a:lnTo>
                    <a:pt x="880910" y="53962"/>
                  </a:lnTo>
                  <a:lnTo>
                    <a:pt x="880249" y="56502"/>
                  </a:lnTo>
                  <a:lnTo>
                    <a:pt x="880249" y="57772"/>
                  </a:lnTo>
                  <a:lnTo>
                    <a:pt x="880071" y="58051"/>
                  </a:lnTo>
                  <a:lnTo>
                    <a:pt x="882180" y="61582"/>
                  </a:lnTo>
                  <a:lnTo>
                    <a:pt x="886561" y="59042"/>
                  </a:lnTo>
                  <a:lnTo>
                    <a:pt x="890231" y="60312"/>
                  </a:lnTo>
                  <a:lnTo>
                    <a:pt x="889596" y="62852"/>
                  </a:lnTo>
                  <a:lnTo>
                    <a:pt x="889215" y="64122"/>
                  </a:lnTo>
                  <a:lnTo>
                    <a:pt x="885215" y="73012"/>
                  </a:lnTo>
                  <a:lnTo>
                    <a:pt x="886256" y="76822"/>
                  </a:lnTo>
                  <a:lnTo>
                    <a:pt x="894892" y="83172"/>
                  </a:lnTo>
                  <a:lnTo>
                    <a:pt x="896683" y="81902"/>
                  </a:lnTo>
                  <a:lnTo>
                    <a:pt x="897470" y="81902"/>
                  </a:lnTo>
                  <a:lnTo>
                    <a:pt x="897470" y="54013"/>
                  </a:lnTo>
                  <a:lnTo>
                    <a:pt x="897343" y="53962"/>
                  </a:lnTo>
                  <a:lnTo>
                    <a:pt x="896124" y="59042"/>
                  </a:lnTo>
                  <a:lnTo>
                    <a:pt x="889076" y="56502"/>
                  </a:lnTo>
                  <a:lnTo>
                    <a:pt x="888949" y="52692"/>
                  </a:lnTo>
                  <a:lnTo>
                    <a:pt x="889165" y="51422"/>
                  </a:lnTo>
                  <a:lnTo>
                    <a:pt x="889596" y="48882"/>
                  </a:lnTo>
                  <a:lnTo>
                    <a:pt x="892962" y="48882"/>
                  </a:lnTo>
                  <a:lnTo>
                    <a:pt x="896137" y="47612"/>
                  </a:lnTo>
                  <a:lnTo>
                    <a:pt x="900226" y="47612"/>
                  </a:lnTo>
                  <a:lnTo>
                    <a:pt x="899795" y="50152"/>
                  </a:lnTo>
                  <a:lnTo>
                    <a:pt x="903338" y="52692"/>
                  </a:lnTo>
                  <a:lnTo>
                    <a:pt x="903338" y="43649"/>
                  </a:lnTo>
                  <a:lnTo>
                    <a:pt x="903033" y="43802"/>
                  </a:lnTo>
                  <a:lnTo>
                    <a:pt x="901395" y="41262"/>
                  </a:lnTo>
                  <a:lnTo>
                    <a:pt x="900582" y="39992"/>
                  </a:lnTo>
                  <a:lnTo>
                    <a:pt x="898144" y="36182"/>
                  </a:lnTo>
                  <a:lnTo>
                    <a:pt x="893876" y="33642"/>
                  </a:lnTo>
                  <a:lnTo>
                    <a:pt x="892949" y="36182"/>
                  </a:lnTo>
                  <a:lnTo>
                    <a:pt x="891057" y="39992"/>
                  </a:lnTo>
                  <a:lnTo>
                    <a:pt x="889025" y="39992"/>
                  </a:lnTo>
                  <a:lnTo>
                    <a:pt x="888542" y="38722"/>
                  </a:lnTo>
                  <a:lnTo>
                    <a:pt x="885342" y="36182"/>
                  </a:lnTo>
                  <a:lnTo>
                    <a:pt x="884072" y="32372"/>
                  </a:lnTo>
                  <a:lnTo>
                    <a:pt x="883221" y="28435"/>
                  </a:lnTo>
                  <a:lnTo>
                    <a:pt x="881938" y="20942"/>
                  </a:lnTo>
                  <a:lnTo>
                    <a:pt x="878700" y="13322"/>
                  </a:lnTo>
                  <a:lnTo>
                    <a:pt x="877049" y="8890"/>
                  </a:lnTo>
                  <a:lnTo>
                    <a:pt x="877049" y="45072"/>
                  </a:lnTo>
                  <a:lnTo>
                    <a:pt x="875677" y="46342"/>
                  </a:lnTo>
                  <a:lnTo>
                    <a:pt x="873620" y="46342"/>
                  </a:lnTo>
                  <a:lnTo>
                    <a:pt x="873302" y="45821"/>
                  </a:lnTo>
                  <a:lnTo>
                    <a:pt x="873302" y="60312"/>
                  </a:lnTo>
                  <a:lnTo>
                    <a:pt x="873201" y="61582"/>
                  </a:lnTo>
                  <a:lnTo>
                    <a:pt x="873074" y="61582"/>
                  </a:lnTo>
                  <a:lnTo>
                    <a:pt x="873074" y="88252"/>
                  </a:lnTo>
                  <a:lnTo>
                    <a:pt x="867359" y="90792"/>
                  </a:lnTo>
                  <a:lnTo>
                    <a:pt x="865987" y="90792"/>
                  </a:lnTo>
                  <a:lnTo>
                    <a:pt x="866521" y="93332"/>
                  </a:lnTo>
                  <a:lnTo>
                    <a:pt x="867283" y="95872"/>
                  </a:lnTo>
                  <a:lnTo>
                    <a:pt x="866457" y="97142"/>
                  </a:lnTo>
                  <a:lnTo>
                    <a:pt x="864235" y="97142"/>
                  </a:lnTo>
                  <a:lnTo>
                    <a:pt x="862139" y="98412"/>
                  </a:lnTo>
                  <a:lnTo>
                    <a:pt x="860171" y="99682"/>
                  </a:lnTo>
                  <a:lnTo>
                    <a:pt x="856996" y="100952"/>
                  </a:lnTo>
                  <a:lnTo>
                    <a:pt x="857326" y="95872"/>
                  </a:lnTo>
                  <a:lnTo>
                    <a:pt x="857402" y="94602"/>
                  </a:lnTo>
                  <a:lnTo>
                    <a:pt x="857567" y="92062"/>
                  </a:lnTo>
                  <a:lnTo>
                    <a:pt x="857846" y="88252"/>
                  </a:lnTo>
                  <a:lnTo>
                    <a:pt x="860310" y="86982"/>
                  </a:lnTo>
                  <a:lnTo>
                    <a:pt x="862495" y="86982"/>
                  </a:lnTo>
                  <a:lnTo>
                    <a:pt x="866279" y="84442"/>
                  </a:lnTo>
                  <a:lnTo>
                    <a:pt x="867854" y="83172"/>
                  </a:lnTo>
                  <a:lnTo>
                    <a:pt x="869061" y="81902"/>
                  </a:lnTo>
                  <a:lnTo>
                    <a:pt x="870280" y="80632"/>
                  </a:lnTo>
                  <a:lnTo>
                    <a:pt x="871105" y="84442"/>
                  </a:lnTo>
                  <a:lnTo>
                    <a:pt x="873074" y="88252"/>
                  </a:lnTo>
                  <a:lnTo>
                    <a:pt x="873074" y="61582"/>
                  </a:lnTo>
                  <a:lnTo>
                    <a:pt x="872858" y="61582"/>
                  </a:lnTo>
                  <a:lnTo>
                    <a:pt x="872553" y="62852"/>
                  </a:lnTo>
                  <a:lnTo>
                    <a:pt x="872210" y="62852"/>
                  </a:lnTo>
                  <a:lnTo>
                    <a:pt x="872210" y="61582"/>
                  </a:lnTo>
                  <a:lnTo>
                    <a:pt x="872363" y="60312"/>
                  </a:lnTo>
                  <a:lnTo>
                    <a:pt x="873302" y="60312"/>
                  </a:lnTo>
                  <a:lnTo>
                    <a:pt x="873302" y="45821"/>
                  </a:lnTo>
                  <a:lnTo>
                    <a:pt x="872858" y="45072"/>
                  </a:lnTo>
                  <a:lnTo>
                    <a:pt x="872477" y="43802"/>
                  </a:lnTo>
                  <a:lnTo>
                    <a:pt x="871575" y="41262"/>
                  </a:lnTo>
                  <a:lnTo>
                    <a:pt x="874826" y="41262"/>
                  </a:lnTo>
                  <a:lnTo>
                    <a:pt x="875525" y="42532"/>
                  </a:lnTo>
                  <a:lnTo>
                    <a:pt x="876858" y="43802"/>
                  </a:lnTo>
                  <a:lnTo>
                    <a:pt x="877049" y="45072"/>
                  </a:lnTo>
                  <a:lnTo>
                    <a:pt x="877049" y="8890"/>
                  </a:lnTo>
                  <a:lnTo>
                    <a:pt x="876338" y="6972"/>
                  </a:lnTo>
                  <a:lnTo>
                    <a:pt x="871067" y="5702"/>
                  </a:lnTo>
                  <a:lnTo>
                    <a:pt x="869607" y="6223"/>
                  </a:lnTo>
                  <a:lnTo>
                    <a:pt x="869607" y="52692"/>
                  </a:lnTo>
                  <a:lnTo>
                    <a:pt x="869162" y="53962"/>
                  </a:lnTo>
                  <a:lnTo>
                    <a:pt x="868654" y="52692"/>
                  </a:lnTo>
                  <a:lnTo>
                    <a:pt x="869607" y="52692"/>
                  </a:lnTo>
                  <a:lnTo>
                    <a:pt x="869607" y="6223"/>
                  </a:lnTo>
                  <a:lnTo>
                    <a:pt x="867448" y="6972"/>
                  </a:lnTo>
                  <a:lnTo>
                    <a:pt x="865860" y="12052"/>
                  </a:lnTo>
                  <a:lnTo>
                    <a:pt x="863536" y="17335"/>
                  </a:lnTo>
                  <a:lnTo>
                    <a:pt x="863536" y="38722"/>
                  </a:lnTo>
                  <a:lnTo>
                    <a:pt x="861987" y="38722"/>
                  </a:lnTo>
                  <a:lnTo>
                    <a:pt x="860971" y="39992"/>
                  </a:lnTo>
                  <a:lnTo>
                    <a:pt x="859739" y="38722"/>
                  </a:lnTo>
                  <a:lnTo>
                    <a:pt x="859320" y="37452"/>
                  </a:lnTo>
                  <a:lnTo>
                    <a:pt x="860196" y="36182"/>
                  </a:lnTo>
                  <a:lnTo>
                    <a:pt x="862495" y="36182"/>
                  </a:lnTo>
                  <a:lnTo>
                    <a:pt x="862850" y="37452"/>
                  </a:lnTo>
                  <a:lnTo>
                    <a:pt x="863536" y="38722"/>
                  </a:lnTo>
                  <a:lnTo>
                    <a:pt x="863536" y="17335"/>
                  </a:lnTo>
                  <a:lnTo>
                    <a:pt x="863066" y="18402"/>
                  </a:lnTo>
                  <a:lnTo>
                    <a:pt x="859434" y="23482"/>
                  </a:lnTo>
                  <a:lnTo>
                    <a:pt x="855433" y="28397"/>
                  </a:lnTo>
                  <a:lnTo>
                    <a:pt x="855433" y="104762"/>
                  </a:lnTo>
                  <a:lnTo>
                    <a:pt x="848715" y="109842"/>
                  </a:lnTo>
                  <a:lnTo>
                    <a:pt x="848296" y="110147"/>
                  </a:lnTo>
                  <a:lnTo>
                    <a:pt x="848296" y="276212"/>
                  </a:lnTo>
                  <a:lnTo>
                    <a:pt x="846988" y="276212"/>
                  </a:lnTo>
                  <a:lnTo>
                    <a:pt x="846836" y="274942"/>
                  </a:lnTo>
                  <a:lnTo>
                    <a:pt x="847788" y="274942"/>
                  </a:lnTo>
                  <a:lnTo>
                    <a:pt x="848296" y="276212"/>
                  </a:lnTo>
                  <a:lnTo>
                    <a:pt x="848296" y="110147"/>
                  </a:lnTo>
                  <a:lnTo>
                    <a:pt x="845248" y="112293"/>
                  </a:lnTo>
                  <a:lnTo>
                    <a:pt x="845248" y="174612"/>
                  </a:lnTo>
                  <a:lnTo>
                    <a:pt x="843965" y="174612"/>
                  </a:lnTo>
                  <a:lnTo>
                    <a:pt x="844638" y="173342"/>
                  </a:lnTo>
                  <a:lnTo>
                    <a:pt x="844956" y="173342"/>
                  </a:lnTo>
                  <a:lnTo>
                    <a:pt x="845248" y="174612"/>
                  </a:lnTo>
                  <a:lnTo>
                    <a:pt x="845248" y="112293"/>
                  </a:lnTo>
                  <a:lnTo>
                    <a:pt x="845108" y="112382"/>
                  </a:lnTo>
                  <a:lnTo>
                    <a:pt x="841717" y="113652"/>
                  </a:lnTo>
                  <a:lnTo>
                    <a:pt x="843534" y="107302"/>
                  </a:lnTo>
                  <a:lnTo>
                    <a:pt x="844283" y="103492"/>
                  </a:lnTo>
                  <a:lnTo>
                    <a:pt x="844524" y="102222"/>
                  </a:lnTo>
                  <a:lnTo>
                    <a:pt x="845032" y="99682"/>
                  </a:lnTo>
                  <a:lnTo>
                    <a:pt x="847636" y="98412"/>
                  </a:lnTo>
                  <a:lnTo>
                    <a:pt x="850252" y="97142"/>
                  </a:lnTo>
                  <a:lnTo>
                    <a:pt x="852868" y="95872"/>
                  </a:lnTo>
                  <a:lnTo>
                    <a:pt x="853224" y="100952"/>
                  </a:lnTo>
                  <a:lnTo>
                    <a:pt x="855433" y="104762"/>
                  </a:lnTo>
                  <a:lnTo>
                    <a:pt x="855433" y="28397"/>
                  </a:lnTo>
                  <a:lnTo>
                    <a:pt x="849096" y="36182"/>
                  </a:lnTo>
                  <a:lnTo>
                    <a:pt x="846137" y="37452"/>
                  </a:lnTo>
                  <a:lnTo>
                    <a:pt x="847458" y="41262"/>
                  </a:lnTo>
                  <a:lnTo>
                    <a:pt x="844384" y="45072"/>
                  </a:lnTo>
                  <a:lnTo>
                    <a:pt x="842060" y="48882"/>
                  </a:lnTo>
                  <a:lnTo>
                    <a:pt x="840994" y="48679"/>
                  </a:lnTo>
                  <a:lnTo>
                    <a:pt x="840994" y="366382"/>
                  </a:lnTo>
                  <a:lnTo>
                    <a:pt x="840613" y="367652"/>
                  </a:lnTo>
                  <a:lnTo>
                    <a:pt x="840295" y="366382"/>
                  </a:lnTo>
                  <a:lnTo>
                    <a:pt x="840994" y="366382"/>
                  </a:lnTo>
                  <a:lnTo>
                    <a:pt x="840994" y="48679"/>
                  </a:lnTo>
                  <a:lnTo>
                    <a:pt x="838390" y="48158"/>
                  </a:lnTo>
                  <a:lnTo>
                    <a:pt x="838390" y="370192"/>
                  </a:lnTo>
                  <a:lnTo>
                    <a:pt x="838314" y="371462"/>
                  </a:lnTo>
                  <a:lnTo>
                    <a:pt x="838060" y="371462"/>
                  </a:lnTo>
                  <a:lnTo>
                    <a:pt x="837552" y="370192"/>
                  </a:lnTo>
                  <a:lnTo>
                    <a:pt x="838390" y="370192"/>
                  </a:lnTo>
                  <a:lnTo>
                    <a:pt x="838390" y="48158"/>
                  </a:lnTo>
                  <a:lnTo>
                    <a:pt x="835710" y="47612"/>
                  </a:lnTo>
                  <a:lnTo>
                    <a:pt x="837488" y="43802"/>
                  </a:lnTo>
                  <a:lnTo>
                    <a:pt x="836599" y="37452"/>
                  </a:lnTo>
                  <a:lnTo>
                    <a:pt x="844092" y="36182"/>
                  </a:lnTo>
                  <a:lnTo>
                    <a:pt x="845019" y="33642"/>
                  </a:lnTo>
                  <a:lnTo>
                    <a:pt x="848233" y="28562"/>
                  </a:lnTo>
                  <a:lnTo>
                    <a:pt x="850519" y="23482"/>
                  </a:lnTo>
                  <a:lnTo>
                    <a:pt x="852932" y="19672"/>
                  </a:lnTo>
                  <a:lnTo>
                    <a:pt x="849858" y="18402"/>
                  </a:lnTo>
                  <a:lnTo>
                    <a:pt x="846797" y="17132"/>
                  </a:lnTo>
                  <a:lnTo>
                    <a:pt x="840828" y="14592"/>
                  </a:lnTo>
                  <a:lnTo>
                    <a:pt x="838885" y="13855"/>
                  </a:lnTo>
                  <a:lnTo>
                    <a:pt x="838885" y="22212"/>
                  </a:lnTo>
                  <a:lnTo>
                    <a:pt x="837018" y="22212"/>
                  </a:lnTo>
                  <a:lnTo>
                    <a:pt x="836968" y="20942"/>
                  </a:lnTo>
                  <a:lnTo>
                    <a:pt x="836917" y="19672"/>
                  </a:lnTo>
                  <a:lnTo>
                    <a:pt x="837907" y="19672"/>
                  </a:lnTo>
                  <a:lnTo>
                    <a:pt x="838314" y="20942"/>
                  </a:lnTo>
                  <a:lnTo>
                    <a:pt x="838542" y="20942"/>
                  </a:lnTo>
                  <a:lnTo>
                    <a:pt x="838885" y="22212"/>
                  </a:lnTo>
                  <a:lnTo>
                    <a:pt x="838885" y="13855"/>
                  </a:lnTo>
                  <a:lnTo>
                    <a:pt x="834732" y="12255"/>
                  </a:lnTo>
                  <a:lnTo>
                    <a:pt x="834732" y="53962"/>
                  </a:lnTo>
                  <a:lnTo>
                    <a:pt x="831964" y="53962"/>
                  </a:lnTo>
                  <a:lnTo>
                    <a:pt x="831583" y="54571"/>
                  </a:lnTo>
                  <a:lnTo>
                    <a:pt x="831519" y="53962"/>
                  </a:lnTo>
                  <a:lnTo>
                    <a:pt x="831088" y="53695"/>
                  </a:lnTo>
                  <a:lnTo>
                    <a:pt x="831088" y="55638"/>
                  </a:lnTo>
                  <a:lnTo>
                    <a:pt x="829703" y="62852"/>
                  </a:lnTo>
                  <a:lnTo>
                    <a:pt x="829005" y="66662"/>
                  </a:lnTo>
                  <a:lnTo>
                    <a:pt x="826185" y="65392"/>
                  </a:lnTo>
                  <a:lnTo>
                    <a:pt x="823366" y="64122"/>
                  </a:lnTo>
                  <a:lnTo>
                    <a:pt x="822680" y="62191"/>
                  </a:lnTo>
                  <a:lnTo>
                    <a:pt x="822680" y="136512"/>
                  </a:lnTo>
                  <a:lnTo>
                    <a:pt x="822083" y="137782"/>
                  </a:lnTo>
                  <a:lnTo>
                    <a:pt x="821131" y="137782"/>
                  </a:lnTo>
                  <a:lnTo>
                    <a:pt x="819645" y="139052"/>
                  </a:lnTo>
                  <a:lnTo>
                    <a:pt x="819886" y="136512"/>
                  </a:lnTo>
                  <a:lnTo>
                    <a:pt x="819734" y="136512"/>
                  </a:lnTo>
                  <a:lnTo>
                    <a:pt x="821791" y="133972"/>
                  </a:lnTo>
                  <a:lnTo>
                    <a:pt x="822629" y="133972"/>
                  </a:lnTo>
                  <a:lnTo>
                    <a:pt x="822540" y="135242"/>
                  </a:lnTo>
                  <a:lnTo>
                    <a:pt x="822680" y="136512"/>
                  </a:lnTo>
                  <a:lnTo>
                    <a:pt x="822680" y="62191"/>
                  </a:lnTo>
                  <a:lnTo>
                    <a:pt x="822464" y="61582"/>
                  </a:lnTo>
                  <a:lnTo>
                    <a:pt x="825080" y="59042"/>
                  </a:lnTo>
                  <a:lnTo>
                    <a:pt x="826401" y="57772"/>
                  </a:lnTo>
                  <a:lnTo>
                    <a:pt x="827925" y="56502"/>
                  </a:lnTo>
                  <a:lnTo>
                    <a:pt x="829868" y="56502"/>
                  </a:lnTo>
                  <a:lnTo>
                    <a:pt x="831088" y="55638"/>
                  </a:lnTo>
                  <a:lnTo>
                    <a:pt x="831088" y="53695"/>
                  </a:lnTo>
                  <a:lnTo>
                    <a:pt x="829513" y="52692"/>
                  </a:lnTo>
                  <a:lnTo>
                    <a:pt x="832065" y="51422"/>
                  </a:lnTo>
                  <a:lnTo>
                    <a:pt x="832891" y="51422"/>
                  </a:lnTo>
                  <a:lnTo>
                    <a:pt x="834732" y="53962"/>
                  </a:lnTo>
                  <a:lnTo>
                    <a:pt x="834732" y="12255"/>
                  </a:lnTo>
                  <a:lnTo>
                    <a:pt x="834224" y="12052"/>
                  </a:lnTo>
                  <a:lnTo>
                    <a:pt x="833196" y="14592"/>
                  </a:lnTo>
                  <a:lnTo>
                    <a:pt x="831100" y="18402"/>
                  </a:lnTo>
                  <a:lnTo>
                    <a:pt x="830605" y="18402"/>
                  </a:lnTo>
                  <a:lnTo>
                    <a:pt x="830605" y="37452"/>
                  </a:lnTo>
                  <a:lnTo>
                    <a:pt x="827836" y="41262"/>
                  </a:lnTo>
                  <a:lnTo>
                    <a:pt x="824382" y="43802"/>
                  </a:lnTo>
                  <a:lnTo>
                    <a:pt x="822820" y="43395"/>
                  </a:lnTo>
                  <a:lnTo>
                    <a:pt x="822820" y="50152"/>
                  </a:lnTo>
                  <a:lnTo>
                    <a:pt x="822439" y="51422"/>
                  </a:lnTo>
                  <a:lnTo>
                    <a:pt x="821131" y="52692"/>
                  </a:lnTo>
                  <a:lnTo>
                    <a:pt x="817918" y="52692"/>
                  </a:lnTo>
                  <a:lnTo>
                    <a:pt x="817092" y="51422"/>
                  </a:lnTo>
                  <a:lnTo>
                    <a:pt x="816597" y="48399"/>
                  </a:lnTo>
                  <a:lnTo>
                    <a:pt x="816597" y="144132"/>
                  </a:lnTo>
                  <a:lnTo>
                    <a:pt x="813739" y="147942"/>
                  </a:lnTo>
                  <a:lnTo>
                    <a:pt x="813028" y="147942"/>
                  </a:lnTo>
                  <a:lnTo>
                    <a:pt x="812660" y="146672"/>
                  </a:lnTo>
                  <a:lnTo>
                    <a:pt x="814400" y="144132"/>
                  </a:lnTo>
                  <a:lnTo>
                    <a:pt x="815314" y="142862"/>
                  </a:lnTo>
                  <a:lnTo>
                    <a:pt x="816597" y="144132"/>
                  </a:lnTo>
                  <a:lnTo>
                    <a:pt x="816597" y="48399"/>
                  </a:lnTo>
                  <a:lnTo>
                    <a:pt x="816470" y="47612"/>
                  </a:lnTo>
                  <a:lnTo>
                    <a:pt x="816267" y="46342"/>
                  </a:lnTo>
                  <a:lnTo>
                    <a:pt x="816749" y="45072"/>
                  </a:lnTo>
                  <a:lnTo>
                    <a:pt x="817232" y="43802"/>
                  </a:lnTo>
                  <a:lnTo>
                    <a:pt x="819670" y="42697"/>
                  </a:lnTo>
                  <a:lnTo>
                    <a:pt x="819988" y="43802"/>
                  </a:lnTo>
                  <a:lnTo>
                    <a:pt x="820178" y="45072"/>
                  </a:lnTo>
                  <a:lnTo>
                    <a:pt x="821169" y="47612"/>
                  </a:lnTo>
                  <a:lnTo>
                    <a:pt x="822413" y="47612"/>
                  </a:lnTo>
                  <a:lnTo>
                    <a:pt x="822820" y="50152"/>
                  </a:lnTo>
                  <a:lnTo>
                    <a:pt x="822820" y="43395"/>
                  </a:lnTo>
                  <a:lnTo>
                    <a:pt x="819873" y="42608"/>
                  </a:lnTo>
                  <a:lnTo>
                    <a:pt x="820026" y="42532"/>
                  </a:lnTo>
                  <a:lnTo>
                    <a:pt x="819645" y="41262"/>
                  </a:lnTo>
                  <a:lnTo>
                    <a:pt x="818756" y="38722"/>
                  </a:lnTo>
                  <a:lnTo>
                    <a:pt x="818972" y="37452"/>
                  </a:lnTo>
                  <a:lnTo>
                    <a:pt x="819569" y="34912"/>
                  </a:lnTo>
                  <a:lnTo>
                    <a:pt x="820648" y="31102"/>
                  </a:lnTo>
                  <a:lnTo>
                    <a:pt x="821207" y="28562"/>
                  </a:lnTo>
                  <a:lnTo>
                    <a:pt x="821232" y="28435"/>
                  </a:lnTo>
                  <a:lnTo>
                    <a:pt x="821410" y="27597"/>
                  </a:lnTo>
                  <a:lnTo>
                    <a:pt x="821359" y="28562"/>
                  </a:lnTo>
                  <a:lnTo>
                    <a:pt x="821753" y="27292"/>
                  </a:lnTo>
                  <a:lnTo>
                    <a:pt x="822147" y="26022"/>
                  </a:lnTo>
                  <a:lnTo>
                    <a:pt x="821575" y="24752"/>
                  </a:lnTo>
                  <a:lnTo>
                    <a:pt x="821016" y="23482"/>
                  </a:lnTo>
                  <a:lnTo>
                    <a:pt x="824268" y="22212"/>
                  </a:lnTo>
                  <a:lnTo>
                    <a:pt x="827265" y="26022"/>
                  </a:lnTo>
                  <a:lnTo>
                    <a:pt x="828509" y="29832"/>
                  </a:lnTo>
                  <a:lnTo>
                    <a:pt x="824699" y="32372"/>
                  </a:lnTo>
                  <a:lnTo>
                    <a:pt x="828687" y="34912"/>
                  </a:lnTo>
                  <a:lnTo>
                    <a:pt x="829589" y="36182"/>
                  </a:lnTo>
                  <a:lnTo>
                    <a:pt x="830605" y="37452"/>
                  </a:lnTo>
                  <a:lnTo>
                    <a:pt x="830605" y="18402"/>
                  </a:lnTo>
                  <a:lnTo>
                    <a:pt x="829068" y="18402"/>
                  </a:lnTo>
                  <a:lnTo>
                    <a:pt x="826820" y="17132"/>
                  </a:lnTo>
                  <a:lnTo>
                    <a:pt x="822807" y="17132"/>
                  </a:lnTo>
                  <a:lnTo>
                    <a:pt x="820394" y="18719"/>
                  </a:lnTo>
                  <a:lnTo>
                    <a:pt x="820394" y="27559"/>
                  </a:lnTo>
                  <a:lnTo>
                    <a:pt x="816343" y="28562"/>
                  </a:lnTo>
                  <a:lnTo>
                    <a:pt x="815771" y="28206"/>
                  </a:lnTo>
                  <a:lnTo>
                    <a:pt x="815771" y="80632"/>
                  </a:lnTo>
                  <a:lnTo>
                    <a:pt x="815060" y="80632"/>
                  </a:lnTo>
                  <a:lnTo>
                    <a:pt x="815314" y="79362"/>
                  </a:lnTo>
                  <a:lnTo>
                    <a:pt x="815479" y="79362"/>
                  </a:lnTo>
                  <a:lnTo>
                    <a:pt x="815771" y="80632"/>
                  </a:lnTo>
                  <a:lnTo>
                    <a:pt x="815771" y="28206"/>
                  </a:lnTo>
                  <a:lnTo>
                    <a:pt x="812812" y="26352"/>
                  </a:lnTo>
                  <a:lnTo>
                    <a:pt x="812812" y="57772"/>
                  </a:lnTo>
                  <a:lnTo>
                    <a:pt x="811784" y="59042"/>
                  </a:lnTo>
                  <a:lnTo>
                    <a:pt x="809663" y="59042"/>
                  </a:lnTo>
                  <a:lnTo>
                    <a:pt x="809625" y="56502"/>
                  </a:lnTo>
                  <a:lnTo>
                    <a:pt x="812609" y="56502"/>
                  </a:lnTo>
                  <a:lnTo>
                    <a:pt x="812812" y="57772"/>
                  </a:lnTo>
                  <a:lnTo>
                    <a:pt x="812812" y="26352"/>
                  </a:lnTo>
                  <a:lnTo>
                    <a:pt x="812304" y="26022"/>
                  </a:lnTo>
                  <a:lnTo>
                    <a:pt x="816279" y="24752"/>
                  </a:lnTo>
                  <a:lnTo>
                    <a:pt x="818934" y="26022"/>
                  </a:lnTo>
                  <a:lnTo>
                    <a:pt x="820394" y="27559"/>
                  </a:lnTo>
                  <a:lnTo>
                    <a:pt x="820394" y="18719"/>
                  </a:lnTo>
                  <a:lnTo>
                    <a:pt x="817003" y="20942"/>
                  </a:lnTo>
                  <a:lnTo>
                    <a:pt x="814946" y="20942"/>
                  </a:lnTo>
                  <a:lnTo>
                    <a:pt x="812647" y="19672"/>
                  </a:lnTo>
                  <a:lnTo>
                    <a:pt x="806780" y="19672"/>
                  </a:lnTo>
                  <a:lnTo>
                    <a:pt x="806780" y="94602"/>
                  </a:lnTo>
                  <a:lnTo>
                    <a:pt x="806272" y="94602"/>
                  </a:lnTo>
                  <a:lnTo>
                    <a:pt x="806272" y="154292"/>
                  </a:lnTo>
                  <a:lnTo>
                    <a:pt x="806132" y="154292"/>
                  </a:lnTo>
                  <a:lnTo>
                    <a:pt x="804075" y="155562"/>
                  </a:lnTo>
                  <a:lnTo>
                    <a:pt x="804037" y="154292"/>
                  </a:lnTo>
                  <a:lnTo>
                    <a:pt x="803668" y="153022"/>
                  </a:lnTo>
                  <a:lnTo>
                    <a:pt x="803986" y="153022"/>
                  </a:lnTo>
                  <a:lnTo>
                    <a:pt x="804303" y="151752"/>
                  </a:lnTo>
                  <a:lnTo>
                    <a:pt x="805942" y="151752"/>
                  </a:lnTo>
                  <a:lnTo>
                    <a:pt x="806018" y="153022"/>
                  </a:lnTo>
                  <a:lnTo>
                    <a:pt x="806272" y="154292"/>
                  </a:lnTo>
                  <a:lnTo>
                    <a:pt x="806272" y="94602"/>
                  </a:lnTo>
                  <a:lnTo>
                    <a:pt x="804964" y="94602"/>
                  </a:lnTo>
                  <a:lnTo>
                    <a:pt x="804710" y="93332"/>
                  </a:lnTo>
                  <a:lnTo>
                    <a:pt x="804964" y="92062"/>
                  </a:lnTo>
                  <a:lnTo>
                    <a:pt x="806488" y="92062"/>
                  </a:lnTo>
                  <a:lnTo>
                    <a:pt x="806551" y="93332"/>
                  </a:lnTo>
                  <a:lnTo>
                    <a:pt x="806780" y="94602"/>
                  </a:lnTo>
                  <a:lnTo>
                    <a:pt x="806780" y="19672"/>
                  </a:lnTo>
                  <a:lnTo>
                    <a:pt x="804608" y="19672"/>
                  </a:lnTo>
                  <a:lnTo>
                    <a:pt x="801471" y="26022"/>
                  </a:lnTo>
                  <a:lnTo>
                    <a:pt x="801116" y="26301"/>
                  </a:lnTo>
                  <a:lnTo>
                    <a:pt x="801116" y="160642"/>
                  </a:lnTo>
                  <a:lnTo>
                    <a:pt x="799922" y="160642"/>
                  </a:lnTo>
                  <a:lnTo>
                    <a:pt x="800176" y="159372"/>
                  </a:lnTo>
                  <a:lnTo>
                    <a:pt x="800671" y="159372"/>
                  </a:lnTo>
                  <a:lnTo>
                    <a:pt x="801116" y="160642"/>
                  </a:lnTo>
                  <a:lnTo>
                    <a:pt x="801116" y="26301"/>
                  </a:lnTo>
                  <a:lnTo>
                    <a:pt x="799058" y="27889"/>
                  </a:lnTo>
                  <a:lnTo>
                    <a:pt x="799058" y="51422"/>
                  </a:lnTo>
                  <a:lnTo>
                    <a:pt x="795616" y="53962"/>
                  </a:lnTo>
                  <a:lnTo>
                    <a:pt x="794169" y="52692"/>
                  </a:lnTo>
                  <a:lnTo>
                    <a:pt x="793076" y="50152"/>
                  </a:lnTo>
                  <a:lnTo>
                    <a:pt x="792822" y="50152"/>
                  </a:lnTo>
                  <a:lnTo>
                    <a:pt x="793750" y="47612"/>
                  </a:lnTo>
                  <a:lnTo>
                    <a:pt x="795807" y="47612"/>
                  </a:lnTo>
                  <a:lnTo>
                    <a:pt x="796988" y="48882"/>
                  </a:lnTo>
                  <a:lnTo>
                    <a:pt x="797941" y="50152"/>
                  </a:lnTo>
                  <a:lnTo>
                    <a:pt x="799058" y="51422"/>
                  </a:lnTo>
                  <a:lnTo>
                    <a:pt x="799058" y="27889"/>
                  </a:lnTo>
                  <a:lnTo>
                    <a:pt x="798169" y="28562"/>
                  </a:lnTo>
                  <a:lnTo>
                    <a:pt x="797775" y="27292"/>
                  </a:lnTo>
                  <a:lnTo>
                    <a:pt x="790003" y="27292"/>
                  </a:lnTo>
                  <a:lnTo>
                    <a:pt x="790003" y="414642"/>
                  </a:lnTo>
                  <a:lnTo>
                    <a:pt x="788149" y="414642"/>
                  </a:lnTo>
                  <a:lnTo>
                    <a:pt x="788631" y="413372"/>
                  </a:lnTo>
                  <a:lnTo>
                    <a:pt x="789584" y="413372"/>
                  </a:lnTo>
                  <a:lnTo>
                    <a:pt x="790003" y="414642"/>
                  </a:lnTo>
                  <a:lnTo>
                    <a:pt x="790003" y="27292"/>
                  </a:lnTo>
                  <a:lnTo>
                    <a:pt x="789724" y="27292"/>
                  </a:lnTo>
                  <a:lnTo>
                    <a:pt x="781964" y="27292"/>
                  </a:lnTo>
                  <a:lnTo>
                    <a:pt x="782980" y="28562"/>
                  </a:lnTo>
                  <a:lnTo>
                    <a:pt x="786561" y="29832"/>
                  </a:lnTo>
                  <a:lnTo>
                    <a:pt x="785926" y="36182"/>
                  </a:lnTo>
                  <a:lnTo>
                    <a:pt x="787628" y="38722"/>
                  </a:lnTo>
                  <a:lnTo>
                    <a:pt x="788441" y="39992"/>
                  </a:lnTo>
                  <a:lnTo>
                    <a:pt x="785685" y="40640"/>
                  </a:lnTo>
                  <a:lnTo>
                    <a:pt x="785685" y="337172"/>
                  </a:lnTo>
                  <a:lnTo>
                    <a:pt x="785622" y="338442"/>
                  </a:lnTo>
                  <a:lnTo>
                    <a:pt x="785012" y="338442"/>
                  </a:lnTo>
                  <a:lnTo>
                    <a:pt x="785685" y="337172"/>
                  </a:lnTo>
                  <a:lnTo>
                    <a:pt x="785685" y="40640"/>
                  </a:lnTo>
                  <a:lnTo>
                    <a:pt x="783018" y="41262"/>
                  </a:lnTo>
                  <a:lnTo>
                    <a:pt x="780973" y="39992"/>
                  </a:lnTo>
                  <a:lnTo>
                    <a:pt x="778941" y="38722"/>
                  </a:lnTo>
                  <a:lnTo>
                    <a:pt x="775081" y="36601"/>
                  </a:lnTo>
                  <a:lnTo>
                    <a:pt x="775081" y="419722"/>
                  </a:lnTo>
                  <a:lnTo>
                    <a:pt x="774369" y="420992"/>
                  </a:lnTo>
                  <a:lnTo>
                    <a:pt x="773645" y="418452"/>
                  </a:lnTo>
                  <a:lnTo>
                    <a:pt x="772325" y="415912"/>
                  </a:lnTo>
                  <a:lnTo>
                    <a:pt x="771525" y="417182"/>
                  </a:lnTo>
                  <a:lnTo>
                    <a:pt x="770877" y="418452"/>
                  </a:lnTo>
                  <a:lnTo>
                    <a:pt x="767918" y="422262"/>
                  </a:lnTo>
                  <a:lnTo>
                    <a:pt x="763993" y="418452"/>
                  </a:lnTo>
                  <a:lnTo>
                    <a:pt x="772325" y="415912"/>
                  </a:lnTo>
                  <a:lnTo>
                    <a:pt x="775081" y="419722"/>
                  </a:lnTo>
                  <a:lnTo>
                    <a:pt x="775081" y="36601"/>
                  </a:lnTo>
                  <a:lnTo>
                    <a:pt x="774827" y="36461"/>
                  </a:lnTo>
                  <a:lnTo>
                    <a:pt x="774827" y="39992"/>
                  </a:lnTo>
                  <a:lnTo>
                    <a:pt x="774369" y="39992"/>
                  </a:lnTo>
                  <a:lnTo>
                    <a:pt x="774725" y="38722"/>
                  </a:lnTo>
                  <a:lnTo>
                    <a:pt x="774827" y="39992"/>
                  </a:lnTo>
                  <a:lnTo>
                    <a:pt x="774827" y="36461"/>
                  </a:lnTo>
                  <a:lnTo>
                    <a:pt x="772020" y="34912"/>
                  </a:lnTo>
                  <a:lnTo>
                    <a:pt x="769569" y="34912"/>
                  </a:lnTo>
                  <a:lnTo>
                    <a:pt x="767765" y="38722"/>
                  </a:lnTo>
                  <a:lnTo>
                    <a:pt x="764336" y="34912"/>
                  </a:lnTo>
                  <a:lnTo>
                    <a:pt x="763727" y="34455"/>
                  </a:lnTo>
                  <a:lnTo>
                    <a:pt x="763727" y="106032"/>
                  </a:lnTo>
                  <a:lnTo>
                    <a:pt x="763612" y="108572"/>
                  </a:lnTo>
                  <a:lnTo>
                    <a:pt x="761707" y="109842"/>
                  </a:lnTo>
                  <a:lnTo>
                    <a:pt x="757796" y="109842"/>
                  </a:lnTo>
                  <a:lnTo>
                    <a:pt x="758329" y="107302"/>
                  </a:lnTo>
                  <a:lnTo>
                    <a:pt x="758482" y="106032"/>
                  </a:lnTo>
                  <a:lnTo>
                    <a:pt x="759218" y="104762"/>
                  </a:lnTo>
                  <a:lnTo>
                    <a:pt x="759472" y="103492"/>
                  </a:lnTo>
                  <a:lnTo>
                    <a:pt x="761987" y="103492"/>
                  </a:lnTo>
                  <a:lnTo>
                    <a:pt x="763689" y="104698"/>
                  </a:lnTo>
                  <a:lnTo>
                    <a:pt x="763727" y="106032"/>
                  </a:lnTo>
                  <a:lnTo>
                    <a:pt x="763727" y="34455"/>
                  </a:lnTo>
                  <a:lnTo>
                    <a:pt x="762647" y="33642"/>
                  </a:lnTo>
                  <a:lnTo>
                    <a:pt x="761034" y="33642"/>
                  </a:lnTo>
                  <a:lnTo>
                    <a:pt x="755180" y="36855"/>
                  </a:lnTo>
                  <a:lnTo>
                    <a:pt x="755180" y="217792"/>
                  </a:lnTo>
                  <a:lnTo>
                    <a:pt x="753440" y="217792"/>
                  </a:lnTo>
                  <a:lnTo>
                    <a:pt x="753249" y="216522"/>
                  </a:lnTo>
                  <a:lnTo>
                    <a:pt x="753122" y="215252"/>
                  </a:lnTo>
                  <a:lnTo>
                    <a:pt x="754875" y="215252"/>
                  </a:lnTo>
                  <a:lnTo>
                    <a:pt x="754989" y="216522"/>
                  </a:lnTo>
                  <a:lnTo>
                    <a:pt x="755180" y="217792"/>
                  </a:lnTo>
                  <a:lnTo>
                    <a:pt x="755180" y="36855"/>
                  </a:lnTo>
                  <a:lnTo>
                    <a:pt x="752906" y="38100"/>
                  </a:lnTo>
                  <a:lnTo>
                    <a:pt x="752906" y="64122"/>
                  </a:lnTo>
                  <a:lnTo>
                    <a:pt x="752906" y="65392"/>
                  </a:lnTo>
                  <a:lnTo>
                    <a:pt x="751789" y="65392"/>
                  </a:lnTo>
                  <a:lnTo>
                    <a:pt x="751789" y="429882"/>
                  </a:lnTo>
                  <a:lnTo>
                    <a:pt x="749782" y="429882"/>
                  </a:lnTo>
                  <a:lnTo>
                    <a:pt x="750036" y="428612"/>
                  </a:lnTo>
                  <a:lnTo>
                    <a:pt x="750201" y="428612"/>
                  </a:lnTo>
                  <a:lnTo>
                    <a:pt x="751789" y="429882"/>
                  </a:lnTo>
                  <a:lnTo>
                    <a:pt x="751789" y="65392"/>
                  </a:lnTo>
                  <a:lnTo>
                    <a:pt x="751586" y="65392"/>
                  </a:lnTo>
                  <a:lnTo>
                    <a:pt x="752398" y="64122"/>
                  </a:lnTo>
                  <a:lnTo>
                    <a:pt x="752906" y="64122"/>
                  </a:lnTo>
                  <a:lnTo>
                    <a:pt x="752906" y="38100"/>
                  </a:lnTo>
                  <a:lnTo>
                    <a:pt x="751751" y="38722"/>
                  </a:lnTo>
                  <a:lnTo>
                    <a:pt x="751090" y="40932"/>
                  </a:lnTo>
                  <a:lnTo>
                    <a:pt x="751090" y="45072"/>
                  </a:lnTo>
                  <a:lnTo>
                    <a:pt x="750608" y="46342"/>
                  </a:lnTo>
                  <a:lnTo>
                    <a:pt x="750608" y="98412"/>
                  </a:lnTo>
                  <a:lnTo>
                    <a:pt x="749503" y="98412"/>
                  </a:lnTo>
                  <a:lnTo>
                    <a:pt x="749300" y="97142"/>
                  </a:lnTo>
                  <a:lnTo>
                    <a:pt x="750074" y="97142"/>
                  </a:lnTo>
                  <a:lnTo>
                    <a:pt x="750608" y="98412"/>
                  </a:lnTo>
                  <a:lnTo>
                    <a:pt x="750608" y="46342"/>
                  </a:lnTo>
                  <a:lnTo>
                    <a:pt x="749947" y="46342"/>
                  </a:lnTo>
                  <a:lnTo>
                    <a:pt x="750862" y="45072"/>
                  </a:lnTo>
                  <a:lnTo>
                    <a:pt x="751090" y="45072"/>
                  </a:lnTo>
                  <a:lnTo>
                    <a:pt x="751090" y="40932"/>
                  </a:lnTo>
                  <a:lnTo>
                    <a:pt x="749528" y="46342"/>
                  </a:lnTo>
                  <a:lnTo>
                    <a:pt x="746772" y="45123"/>
                  </a:lnTo>
                  <a:lnTo>
                    <a:pt x="746772" y="349872"/>
                  </a:lnTo>
                  <a:lnTo>
                    <a:pt x="745680" y="349872"/>
                  </a:lnTo>
                  <a:lnTo>
                    <a:pt x="745909" y="348602"/>
                  </a:lnTo>
                  <a:lnTo>
                    <a:pt x="746772" y="349872"/>
                  </a:lnTo>
                  <a:lnTo>
                    <a:pt x="746772" y="45123"/>
                  </a:lnTo>
                  <a:lnTo>
                    <a:pt x="745972" y="44742"/>
                  </a:lnTo>
                  <a:lnTo>
                    <a:pt x="745972" y="229222"/>
                  </a:lnTo>
                  <a:lnTo>
                    <a:pt x="744512" y="231914"/>
                  </a:lnTo>
                  <a:lnTo>
                    <a:pt x="744512" y="433692"/>
                  </a:lnTo>
                  <a:lnTo>
                    <a:pt x="744283" y="433692"/>
                  </a:lnTo>
                  <a:lnTo>
                    <a:pt x="743966" y="432422"/>
                  </a:lnTo>
                  <a:lnTo>
                    <a:pt x="744131" y="432422"/>
                  </a:lnTo>
                  <a:lnTo>
                    <a:pt x="744512" y="433692"/>
                  </a:lnTo>
                  <a:lnTo>
                    <a:pt x="744512" y="231914"/>
                  </a:lnTo>
                  <a:lnTo>
                    <a:pt x="743216" y="234302"/>
                  </a:lnTo>
                  <a:lnTo>
                    <a:pt x="742505" y="233032"/>
                  </a:lnTo>
                  <a:lnTo>
                    <a:pt x="742137" y="233032"/>
                  </a:lnTo>
                  <a:lnTo>
                    <a:pt x="744131" y="230492"/>
                  </a:lnTo>
                  <a:lnTo>
                    <a:pt x="745083" y="229222"/>
                  </a:lnTo>
                  <a:lnTo>
                    <a:pt x="745972" y="229222"/>
                  </a:lnTo>
                  <a:lnTo>
                    <a:pt x="745972" y="44742"/>
                  </a:lnTo>
                  <a:lnTo>
                    <a:pt x="745248" y="44411"/>
                  </a:lnTo>
                  <a:lnTo>
                    <a:pt x="745248" y="116192"/>
                  </a:lnTo>
                  <a:lnTo>
                    <a:pt x="745045" y="117462"/>
                  </a:lnTo>
                  <a:lnTo>
                    <a:pt x="744956" y="118732"/>
                  </a:lnTo>
                  <a:lnTo>
                    <a:pt x="742391" y="118732"/>
                  </a:lnTo>
                  <a:lnTo>
                    <a:pt x="742607" y="117462"/>
                  </a:lnTo>
                  <a:lnTo>
                    <a:pt x="742708" y="116192"/>
                  </a:lnTo>
                  <a:lnTo>
                    <a:pt x="745248" y="116192"/>
                  </a:lnTo>
                  <a:lnTo>
                    <a:pt x="745248" y="44411"/>
                  </a:lnTo>
                  <a:lnTo>
                    <a:pt x="743940" y="43802"/>
                  </a:lnTo>
                  <a:lnTo>
                    <a:pt x="738212" y="46342"/>
                  </a:lnTo>
                  <a:lnTo>
                    <a:pt x="732510" y="46342"/>
                  </a:lnTo>
                  <a:lnTo>
                    <a:pt x="730097" y="47612"/>
                  </a:lnTo>
                  <a:lnTo>
                    <a:pt x="730313" y="53962"/>
                  </a:lnTo>
                  <a:lnTo>
                    <a:pt x="727735" y="52070"/>
                  </a:lnTo>
                  <a:lnTo>
                    <a:pt x="727735" y="120002"/>
                  </a:lnTo>
                  <a:lnTo>
                    <a:pt x="727163" y="120002"/>
                  </a:lnTo>
                  <a:lnTo>
                    <a:pt x="726528" y="121272"/>
                  </a:lnTo>
                  <a:lnTo>
                    <a:pt x="725538" y="121272"/>
                  </a:lnTo>
                  <a:lnTo>
                    <a:pt x="725195" y="120002"/>
                  </a:lnTo>
                  <a:lnTo>
                    <a:pt x="724916" y="119138"/>
                  </a:lnTo>
                  <a:lnTo>
                    <a:pt x="724916" y="244462"/>
                  </a:lnTo>
                  <a:lnTo>
                    <a:pt x="724331" y="244462"/>
                  </a:lnTo>
                  <a:lnTo>
                    <a:pt x="724331" y="253352"/>
                  </a:lnTo>
                  <a:lnTo>
                    <a:pt x="724217" y="254622"/>
                  </a:lnTo>
                  <a:lnTo>
                    <a:pt x="724154" y="255892"/>
                  </a:lnTo>
                  <a:lnTo>
                    <a:pt x="722083" y="255892"/>
                  </a:lnTo>
                  <a:lnTo>
                    <a:pt x="720915" y="254622"/>
                  </a:lnTo>
                  <a:lnTo>
                    <a:pt x="721156" y="253352"/>
                  </a:lnTo>
                  <a:lnTo>
                    <a:pt x="724331" y="253352"/>
                  </a:lnTo>
                  <a:lnTo>
                    <a:pt x="724331" y="244462"/>
                  </a:lnTo>
                  <a:lnTo>
                    <a:pt x="723925" y="244462"/>
                  </a:lnTo>
                  <a:lnTo>
                    <a:pt x="724408" y="243192"/>
                  </a:lnTo>
                  <a:lnTo>
                    <a:pt x="724916" y="244462"/>
                  </a:lnTo>
                  <a:lnTo>
                    <a:pt x="724916" y="119138"/>
                  </a:lnTo>
                  <a:lnTo>
                    <a:pt x="724789" y="118732"/>
                  </a:lnTo>
                  <a:lnTo>
                    <a:pt x="726313" y="118732"/>
                  </a:lnTo>
                  <a:lnTo>
                    <a:pt x="727049" y="117462"/>
                  </a:lnTo>
                  <a:lnTo>
                    <a:pt x="727519" y="118732"/>
                  </a:lnTo>
                  <a:lnTo>
                    <a:pt x="727735" y="120002"/>
                  </a:lnTo>
                  <a:lnTo>
                    <a:pt x="727735" y="52070"/>
                  </a:lnTo>
                  <a:lnTo>
                    <a:pt x="725855" y="50685"/>
                  </a:lnTo>
                  <a:lnTo>
                    <a:pt x="725855" y="67932"/>
                  </a:lnTo>
                  <a:lnTo>
                    <a:pt x="724115" y="67932"/>
                  </a:lnTo>
                  <a:lnTo>
                    <a:pt x="724115" y="66662"/>
                  </a:lnTo>
                  <a:lnTo>
                    <a:pt x="725665" y="66662"/>
                  </a:lnTo>
                  <a:lnTo>
                    <a:pt x="725855" y="67932"/>
                  </a:lnTo>
                  <a:lnTo>
                    <a:pt x="725855" y="50685"/>
                  </a:lnTo>
                  <a:lnTo>
                    <a:pt x="725144" y="50152"/>
                  </a:lnTo>
                  <a:lnTo>
                    <a:pt x="723646" y="52692"/>
                  </a:lnTo>
                  <a:lnTo>
                    <a:pt x="720839" y="57772"/>
                  </a:lnTo>
                  <a:lnTo>
                    <a:pt x="719264" y="57772"/>
                  </a:lnTo>
                  <a:lnTo>
                    <a:pt x="717765" y="58966"/>
                  </a:lnTo>
                  <a:lnTo>
                    <a:pt x="717765" y="264782"/>
                  </a:lnTo>
                  <a:lnTo>
                    <a:pt x="716584" y="264782"/>
                  </a:lnTo>
                  <a:lnTo>
                    <a:pt x="716432" y="263512"/>
                  </a:lnTo>
                  <a:lnTo>
                    <a:pt x="717702" y="263512"/>
                  </a:lnTo>
                  <a:lnTo>
                    <a:pt x="717765" y="264782"/>
                  </a:lnTo>
                  <a:lnTo>
                    <a:pt x="717765" y="58966"/>
                  </a:lnTo>
                  <a:lnTo>
                    <a:pt x="716394" y="59931"/>
                  </a:lnTo>
                  <a:lnTo>
                    <a:pt x="716394" y="114922"/>
                  </a:lnTo>
                  <a:lnTo>
                    <a:pt x="715479" y="116192"/>
                  </a:lnTo>
                  <a:lnTo>
                    <a:pt x="713562" y="118732"/>
                  </a:lnTo>
                  <a:lnTo>
                    <a:pt x="713028" y="117462"/>
                  </a:lnTo>
                  <a:lnTo>
                    <a:pt x="712736" y="117462"/>
                  </a:lnTo>
                  <a:lnTo>
                    <a:pt x="712736" y="273672"/>
                  </a:lnTo>
                  <a:lnTo>
                    <a:pt x="710996" y="276212"/>
                  </a:lnTo>
                  <a:lnTo>
                    <a:pt x="709066" y="276212"/>
                  </a:lnTo>
                  <a:lnTo>
                    <a:pt x="709193" y="273672"/>
                  </a:lnTo>
                  <a:lnTo>
                    <a:pt x="709828" y="272402"/>
                  </a:lnTo>
                  <a:lnTo>
                    <a:pt x="710780" y="271132"/>
                  </a:lnTo>
                  <a:lnTo>
                    <a:pt x="712647" y="271132"/>
                  </a:lnTo>
                  <a:lnTo>
                    <a:pt x="712736" y="273672"/>
                  </a:lnTo>
                  <a:lnTo>
                    <a:pt x="712736" y="117462"/>
                  </a:lnTo>
                  <a:lnTo>
                    <a:pt x="714717" y="114922"/>
                  </a:lnTo>
                  <a:lnTo>
                    <a:pt x="716394" y="114922"/>
                  </a:lnTo>
                  <a:lnTo>
                    <a:pt x="716394" y="59931"/>
                  </a:lnTo>
                  <a:lnTo>
                    <a:pt x="714006" y="61582"/>
                  </a:lnTo>
                  <a:lnTo>
                    <a:pt x="711987" y="65392"/>
                  </a:lnTo>
                  <a:lnTo>
                    <a:pt x="711568" y="65392"/>
                  </a:lnTo>
                  <a:lnTo>
                    <a:pt x="711568" y="104762"/>
                  </a:lnTo>
                  <a:lnTo>
                    <a:pt x="709371" y="108673"/>
                  </a:lnTo>
                  <a:lnTo>
                    <a:pt x="709371" y="267322"/>
                  </a:lnTo>
                  <a:lnTo>
                    <a:pt x="708799" y="269862"/>
                  </a:lnTo>
                  <a:lnTo>
                    <a:pt x="705827" y="269862"/>
                  </a:lnTo>
                  <a:lnTo>
                    <a:pt x="705688" y="269100"/>
                  </a:lnTo>
                  <a:lnTo>
                    <a:pt x="705688" y="281292"/>
                  </a:lnTo>
                  <a:lnTo>
                    <a:pt x="696785" y="292722"/>
                  </a:lnTo>
                  <a:lnTo>
                    <a:pt x="695020" y="294754"/>
                  </a:lnTo>
                  <a:lnTo>
                    <a:pt x="695020" y="438772"/>
                  </a:lnTo>
                  <a:lnTo>
                    <a:pt x="692734" y="442582"/>
                  </a:lnTo>
                  <a:lnTo>
                    <a:pt x="690765" y="443852"/>
                  </a:lnTo>
                  <a:lnTo>
                    <a:pt x="687070" y="441312"/>
                  </a:lnTo>
                  <a:lnTo>
                    <a:pt x="687641" y="440042"/>
                  </a:lnTo>
                  <a:lnTo>
                    <a:pt x="688276" y="437502"/>
                  </a:lnTo>
                  <a:lnTo>
                    <a:pt x="688479" y="437502"/>
                  </a:lnTo>
                  <a:lnTo>
                    <a:pt x="688848" y="436232"/>
                  </a:lnTo>
                  <a:lnTo>
                    <a:pt x="689902" y="436232"/>
                  </a:lnTo>
                  <a:lnTo>
                    <a:pt x="690702" y="434962"/>
                  </a:lnTo>
                  <a:lnTo>
                    <a:pt x="693585" y="436232"/>
                  </a:lnTo>
                  <a:lnTo>
                    <a:pt x="695020" y="438772"/>
                  </a:lnTo>
                  <a:lnTo>
                    <a:pt x="695020" y="294754"/>
                  </a:lnTo>
                  <a:lnTo>
                    <a:pt x="687959" y="302882"/>
                  </a:lnTo>
                  <a:lnTo>
                    <a:pt x="679462" y="313042"/>
                  </a:lnTo>
                  <a:lnTo>
                    <a:pt x="671576" y="323202"/>
                  </a:lnTo>
                  <a:lnTo>
                    <a:pt x="669950" y="325742"/>
                  </a:lnTo>
                  <a:lnTo>
                    <a:pt x="669290" y="326034"/>
                  </a:lnTo>
                  <a:lnTo>
                    <a:pt x="669290" y="394322"/>
                  </a:lnTo>
                  <a:lnTo>
                    <a:pt x="668870" y="394322"/>
                  </a:lnTo>
                  <a:lnTo>
                    <a:pt x="668426" y="393052"/>
                  </a:lnTo>
                  <a:lnTo>
                    <a:pt x="669290" y="394322"/>
                  </a:lnTo>
                  <a:lnTo>
                    <a:pt x="669290" y="326034"/>
                  </a:lnTo>
                  <a:lnTo>
                    <a:pt x="666965" y="327012"/>
                  </a:lnTo>
                  <a:lnTo>
                    <a:pt x="664578" y="328282"/>
                  </a:lnTo>
                  <a:lnTo>
                    <a:pt x="665568" y="325742"/>
                  </a:lnTo>
                  <a:lnTo>
                    <a:pt x="667054" y="321932"/>
                  </a:lnTo>
                  <a:lnTo>
                    <a:pt x="667550" y="320662"/>
                  </a:lnTo>
                  <a:lnTo>
                    <a:pt x="668629" y="319392"/>
                  </a:lnTo>
                  <a:lnTo>
                    <a:pt x="670788" y="316852"/>
                  </a:lnTo>
                  <a:lnTo>
                    <a:pt x="674052" y="313042"/>
                  </a:lnTo>
                  <a:lnTo>
                    <a:pt x="678459" y="307962"/>
                  </a:lnTo>
                  <a:lnTo>
                    <a:pt x="681291" y="304152"/>
                  </a:lnTo>
                  <a:lnTo>
                    <a:pt x="681266" y="301612"/>
                  </a:lnTo>
                  <a:lnTo>
                    <a:pt x="681621" y="299072"/>
                  </a:lnTo>
                  <a:lnTo>
                    <a:pt x="681799" y="297802"/>
                  </a:lnTo>
                  <a:lnTo>
                    <a:pt x="686536" y="299072"/>
                  </a:lnTo>
                  <a:lnTo>
                    <a:pt x="688098" y="297802"/>
                  </a:lnTo>
                  <a:lnTo>
                    <a:pt x="689660" y="296532"/>
                  </a:lnTo>
                  <a:lnTo>
                    <a:pt x="691095" y="293992"/>
                  </a:lnTo>
                  <a:lnTo>
                    <a:pt x="693991" y="288912"/>
                  </a:lnTo>
                  <a:lnTo>
                    <a:pt x="698042" y="285102"/>
                  </a:lnTo>
                  <a:lnTo>
                    <a:pt x="700620" y="282562"/>
                  </a:lnTo>
                  <a:lnTo>
                    <a:pt x="701916" y="281292"/>
                  </a:lnTo>
                  <a:lnTo>
                    <a:pt x="705688" y="281292"/>
                  </a:lnTo>
                  <a:lnTo>
                    <a:pt x="705688" y="269100"/>
                  </a:lnTo>
                  <a:lnTo>
                    <a:pt x="705129" y="266052"/>
                  </a:lnTo>
                  <a:lnTo>
                    <a:pt x="708736" y="266052"/>
                  </a:lnTo>
                  <a:lnTo>
                    <a:pt x="709371" y="267322"/>
                  </a:lnTo>
                  <a:lnTo>
                    <a:pt x="709371" y="108673"/>
                  </a:lnTo>
                  <a:lnTo>
                    <a:pt x="708710" y="109842"/>
                  </a:lnTo>
                  <a:lnTo>
                    <a:pt x="705472" y="107861"/>
                  </a:lnTo>
                  <a:lnTo>
                    <a:pt x="705472" y="112382"/>
                  </a:lnTo>
                  <a:lnTo>
                    <a:pt x="705053" y="113652"/>
                  </a:lnTo>
                  <a:lnTo>
                    <a:pt x="703478" y="113652"/>
                  </a:lnTo>
                  <a:lnTo>
                    <a:pt x="702957" y="112382"/>
                  </a:lnTo>
                  <a:lnTo>
                    <a:pt x="702805" y="111112"/>
                  </a:lnTo>
                  <a:lnTo>
                    <a:pt x="702487" y="109842"/>
                  </a:lnTo>
                  <a:lnTo>
                    <a:pt x="703186" y="109842"/>
                  </a:lnTo>
                  <a:lnTo>
                    <a:pt x="704392" y="111112"/>
                  </a:lnTo>
                  <a:lnTo>
                    <a:pt x="705053" y="111112"/>
                  </a:lnTo>
                  <a:lnTo>
                    <a:pt x="705472" y="112382"/>
                  </a:lnTo>
                  <a:lnTo>
                    <a:pt x="705472" y="107861"/>
                  </a:lnTo>
                  <a:lnTo>
                    <a:pt x="704583" y="107302"/>
                  </a:lnTo>
                  <a:lnTo>
                    <a:pt x="703757" y="108572"/>
                  </a:lnTo>
                  <a:lnTo>
                    <a:pt x="702957" y="108572"/>
                  </a:lnTo>
                  <a:lnTo>
                    <a:pt x="702360" y="109588"/>
                  </a:lnTo>
                  <a:lnTo>
                    <a:pt x="701192" y="107302"/>
                  </a:lnTo>
                  <a:lnTo>
                    <a:pt x="700544" y="106032"/>
                  </a:lnTo>
                  <a:lnTo>
                    <a:pt x="699147" y="106400"/>
                  </a:lnTo>
                  <a:lnTo>
                    <a:pt x="699147" y="276212"/>
                  </a:lnTo>
                  <a:lnTo>
                    <a:pt x="698093" y="278752"/>
                  </a:lnTo>
                  <a:lnTo>
                    <a:pt x="696696" y="280022"/>
                  </a:lnTo>
                  <a:lnTo>
                    <a:pt x="694448" y="282562"/>
                  </a:lnTo>
                  <a:lnTo>
                    <a:pt x="693077" y="281292"/>
                  </a:lnTo>
                  <a:lnTo>
                    <a:pt x="692200" y="281292"/>
                  </a:lnTo>
                  <a:lnTo>
                    <a:pt x="694347" y="280022"/>
                  </a:lnTo>
                  <a:lnTo>
                    <a:pt x="695845" y="277482"/>
                  </a:lnTo>
                  <a:lnTo>
                    <a:pt x="699147" y="276212"/>
                  </a:lnTo>
                  <a:lnTo>
                    <a:pt x="699147" y="106400"/>
                  </a:lnTo>
                  <a:lnTo>
                    <a:pt x="695693" y="107302"/>
                  </a:lnTo>
                  <a:lnTo>
                    <a:pt x="692734" y="104762"/>
                  </a:lnTo>
                  <a:lnTo>
                    <a:pt x="697077" y="103492"/>
                  </a:lnTo>
                  <a:lnTo>
                    <a:pt x="701408" y="102222"/>
                  </a:lnTo>
                  <a:lnTo>
                    <a:pt x="704646" y="107302"/>
                  </a:lnTo>
                  <a:lnTo>
                    <a:pt x="708799" y="106032"/>
                  </a:lnTo>
                  <a:lnTo>
                    <a:pt x="711568" y="104762"/>
                  </a:lnTo>
                  <a:lnTo>
                    <a:pt x="711568" y="65392"/>
                  </a:lnTo>
                  <a:lnTo>
                    <a:pt x="705497" y="65392"/>
                  </a:lnTo>
                  <a:lnTo>
                    <a:pt x="704481" y="65087"/>
                  </a:lnTo>
                  <a:lnTo>
                    <a:pt x="704481" y="81902"/>
                  </a:lnTo>
                  <a:lnTo>
                    <a:pt x="703605" y="80632"/>
                  </a:lnTo>
                  <a:lnTo>
                    <a:pt x="704253" y="80632"/>
                  </a:lnTo>
                  <a:lnTo>
                    <a:pt x="704481" y="81902"/>
                  </a:lnTo>
                  <a:lnTo>
                    <a:pt x="704481" y="65087"/>
                  </a:lnTo>
                  <a:lnTo>
                    <a:pt x="701370" y="64122"/>
                  </a:lnTo>
                  <a:lnTo>
                    <a:pt x="696861" y="74282"/>
                  </a:lnTo>
                  <a:lnTo>
                    <a:pt x="692797" y="74282"/>
                  </a:lnTo>
                  <a:lnTo>
                    <a:pt x="690600" y="75552"/>
                  </a:lnTo>
                  <a:lnTo>
                    <a:pt x="690600" y="79362"/>
                  </a:lnTo>
                  <a:lnTo>
                    <a:pt x="688251" y="81902"/>
                  </a:lnTo>
                  <a:lnTo>
                    <a:pt x="686536" y="78092"/>
                  </a:lnTo>
                  <a:lnTo>
                    <a:pt x="683082" y="79362"/>
                  </a:lnTo>
                  <a:lnTo>
                    <a:pt x="677824" y="83172"/>
                  </a:lnTo>
                  <a:lnTo>
                    <a:pt x="680377" y="86982"/>
                  </a:lnTo>
                  <a:lnTo>
                    <a:pt x="682777" y="90792"/>
                  </a:lnTo>
                  <a:lnTo>
                    <a:pt x="687959" y="88252"/>
                  </a:lnTo>
                  <a:lnTo>
                    <a:pt x="692645" y="83172"/>
                  </a:lnTo>
                  <a:lnTo>
                    <a:pt x="693902" y="81902"/>
                  </a:lnTo>
                  <a:lnTo>
                    <a:pt x="696417" y="79362"/>
                  </a:lnTo>
                  <a:lnTo>
                    <a:pt x="695883" y="84442"/>
                  </a:lnTo>
                  <a:lnTo>
                    <a:pt x="696074" y="85712"/>
                  </a:lnTo>
                  <a:lnTo>
                    <a:pt x="693496" y="86982"/>
                  </a:lnTo>
                  <a:lnTo>
                    <a:pt x="692353" y="87845"/>
                  </a:lnTo>
                  <a:lnTo>
                    <a:pt x="692353" y="104762"/>
                  </a:lnTo>
                  <a:lnTo>
                    <a:pt x="692099" y="104762"/>
                  </a:lnTo>
                  <a:lnTo>
                    <a:pt x="692073" y="281406"/>
                  </a:lnTo>
                  <a:lnTo>
                    <a:pt x="690664" y="283832"/>
                  </a:lnTo>
                  <a:lnTo>
                    <a:pt x="685673" y="285102"/>
                  </a:lnTo>
                  <a:lnTo>
                    <a:pt x="689356" y="282562"/>
                  </a:lnTo>
                  <a:lnTo>
                    <a:pt x="690765" y="282562"/>
                  </a:lnTo>
                  <a:lnTo>
                    <a:pt x="692073" y="281406"/>
                  </a:lnTo>
                  <a:lnTo>
                    <a:pt x="692073" y="104800"/>
                  </a:lnTo>
                  <a:lnTo>
                    <a:pt x="691235" y="106032"/>
                  </a:lnTo>
                  <a:lnTo>
                    <a:pt x="690067" y="104762"/>
                  </a:lnTo>
                  <a:lnTo>
                    <a:pt x="689470" y="104762"/>
                  </a:lnTo>
                  <a:lnTo>
                    <a:pt x="688797" y="103492"/>
                  </a:lnTo>
                  <a:lnTo>
                    <a:pt x="692061" y="103492"/>
                  </a:lnTo>
                  <a:lnTo>
                    <a:pt x="692353" y="104762"/>
                  </a:lnTo>
                  <a:lnTo>
                    <a:pt x="692353" y="87845"/>
                  </a:lnTo>
                  <a:lnTo>
                    <a:pt x="691807" y="88252"/>
                  </a:lnTo>
                  <a:lnTo>
                    <a:pt x="687959" y="88252"/>
                  </a:lnTo>
                  <a:lnTo>
                    <a:pt x="689140" y="90792"/>
                  </a:lnTo>
                  <a:lnTo>
                    <a:pt x="689851" y="92062"/>
                  </a:lnTo>
                  <a:lnTo>
                    <a:pt x="681024" y="93332"/>
                  </a:lnTo>
                  <a:lnTo>
                    <a:pt x="675513" y="95872"/>
                  </a:lnTo>
                  <a:lnTo>
                    <a:pt x="671017" y="99682"/>
                  </a:lnTo>
                  <a:lnTo>
                    <a:pt x="667131" y="103098"/>
                  </a:lnTo>
                  <a:lnTo>
                    <a:pt x="667131" y="106032"/>
                  </a:lnTo>
                  <a:lnTo>
                    <a:pt x="666991" y="107302"/>
                  </a:lnTo>
                  <a:lnTo>
                    <a:pt x="666419" y="107302"/>
                  </a:lnTo>
                  <a:lnTo>
                    <a:pt x="666089" y="106032"/>
                  </a:lnTo>
                  <a:lnTo>
                    <a:pt x="665822" y="106032"/>
                  </a:lnTo>
                  <a:lnTo>
                    <a:pt x="665543" y="104762"/>
                  </a:lnTo>
                  <a:lnTo>
                    <a:pt x="665822" y="104762"/>
                  </a:lnTo>
                  <a:lnTo>
                    <a:pt x="666470" y="106032"/>
                  </a:lnTo>
                  <a:lnTo>
                    <a:pt x="667131" y="106032"/>
                  </a:lnTo>
                  <a:lnTo>
                    <a:pt x="667131" y="103098"/>
                  </a:lnTo>
                  <a:lnTo>
                    <a:pt x="665302" y="104698"/>
                  </a:lnTo>
                  <a:lnTo>
                    <a:pt x="661339" y="103492"/>
                  </a:lnTo>
                  <a:lnTo>
                    <a:pt x="658926" y="107302"/>
                  </a:lnTo>
                  <a:lnTo>
                    <a:pt x="655612" y="108483"/>
                  </a:lnTo>
                  <a:lnTo>
                    <a:pt x="679234" y="108483"/>
                  </a:lnTo>
                  <a:lnTo>
                    <a:pt x="677824" y="107302"/>
                  </a:lnTo>
                  <a:lnTo>
                    <a:pt x="680402" y="104762"/>
                  </a:lnTo>
                  <a:lnTo>
                    <a:pt x="682688" y="106032"/>
                  </a:lnTo>
                  <a:lnTo>
                    <a:pt x="685076" y="106032"/>
                  </a:lnTo>
                  <a:lnTo>
                    <a:pt x="688695" y="107302"/>
                  </a:lnTo>
                  <a:lnTo>
                    <a:pt x="685546" y="109842"/>
                  </a:lnTo>
                  <a:lnTo>
                    <a:pt x="683082" y="111112"/>
                  </a:lnTo>
                  <a:lnTo>
                    <a:pt x="682218" y="111112"/>
                  </a:lnTo>
                  <a:lnTo>
                    <a:pt x="683272" y="112382"/>
                  </a:lnTo>
                  <a:lnTo>
                    <a:pt x="683425" y="112382"/>
                  </a:lnTo>
                  <a:lnTo>
                    <a:pt x="683717" y="113652"/>
                  </a:lnTo>
                  <a:lnTo>
                    <a:pt x="682307" y="113652"/>
                  </a:lnTo>
                  <a:lnTo>
                    <a:pt x="681443" y="112382"/>
                  </a:lnTo>
                  <a:lnTo>
                    <a:pt x="681266" y="112382"/>
                  </a:lnTo>
                  <a:lnTo>
                    <a:pt x="680923" y="111112"/>
                  </a:lnTo>
                  <a:lnTo>
                    <a:pt x="680859" y="109842"/>
                  </a:lnTo>
                  <a:lnTo>
                    <a:pt x="679335" y="108572"/>
                  </a:lnTo>
                  <a:lnTo>
                    <a:pt x="669201" y="108572"/>
                  </a:lnTo>
                  <a:lnTo>
                    <a:pt x="669201" y="297802"/>
                  </a:lnTo>
                  <a:lnTo>
                    <a:pt x="668820" y="299072"/>
                  </a:lnTo>
                  <a:lnTo>
                    <a:pt x="666089" y="299072"/>
                  </a:lnTo>
                  <a:lnTo>
                    <a:pt x="666229" y="297802"/>
                  </a:lnTo>
                  <a:lnTo>
                    <a:pt x="669201" y="297802"/>
                  </a:lnTo>
                  <a:lnTo>
                    <a:pt x="669201" y="108572"/>
                  </a:lnTo>
                  <a:lnTo>
                    <a:pt x="655777" y="108572"/>
                  </a:lnTo>
                  <a:lnTo>
                    <a:pt x="655345" y="108572"/>
                  </a:lnTo>
                  <a:lnTo>
                    <a:pt x="656996" y="109842"/>
                  </a:lnTo>
                  <a:lnTo>
                    <a:pt x="658710" y="109842"/>
                  </a:lnTo>
                  <a:lnTo>
                    <a:pt x="658101" y="113652"/>
                  </a:lnTo>
                  <a:lnTo>
                    <a:pt x="649020" y="113652"/>
                  </a:lnTo>
                  <a:lnTo>
                    <a:pt x="650201" y="120002"/>
                  </a:lnTo>
                  <a:lnTo>
                    <a:pt x="648004" y="123812"/>
                  </a:lnTo>
                  <a:lnTo>
                    <a:pt x="642124" y="125082"/>
                  </a:lnTo>
                  <a:lnTo>
                    <a:pt x="639051" y="122542"/>
                  </a:lnTo>
                  <a:lnTo>
                    <a:pt x="638543" y="121272"/>
                  </a:lnTo>
                  <a:lnTo>
                    <a:pt x="642162" y="111112"/>
                  </a:lnTo>
                  <a:lnTo>
                    <a:pt x="646290" y="108572"/>
                  </a:lnTo>
                  <a:lnTo>
                    <a:pt x="655345" y="108572"/>
                  </a:lnTo>
                  <a:lnTo>
                    <a:pt x="655612" y="108483"/>
                  </a:lnTo>
                  <a:lnTo>
                    <a:pt x="653491" y="107302"/>
                  </a:lnTo>
                  <a:lnTo>
                    <a:pt x="649084" y="104762"/>
                  </a:lnTo>
                  <a:lnTo>
                    <a:pt x="645591" y="104762"/>
                  </a:lnTo>
                  <a:lnTo>
                    <a:pt x="644537" y="107302"/>
                  </a:lnTo>
                  <a:lnTo>
                    <a:pt x="642950" y="108572"/>
                  </a:lnTo>
                  <a:lnTo>
                    <a:pt x="638505" y="114554"/>
                  </a:lnTo>
                  <a:lnTo>
                    <a:pt x="638505" y="158102"/>
                  </a:lnTo>
                  <a:lnTo>
                    <a:pt x="637641" y="158102"/>
                  </a:lnTo>
                  <a:lnTo>
                    <a:pt x="637578" y="156832"/>
                  </a:lnTo>
                  <a:lnTo>
                    <a:pt x="637870" y="156832"/>
                  </a:lnTo>
                  <a:lnTo>
                    <a:pt x="638505" y="158102"/>
                  </a:lnTo>
                  <a:lnTo>
                    <a:pt x="638505" y="114554"/>
                  </a:lnTo>
                  <a:lnTo>
                    <a:pt x="638225" y="114922"/>
                  </a:lnTo>
                  <a:lnTo>
                    <a:pt x="634149" y="122542"/>
                  </a:lnTo>
                  <a:lnTo>
                    <a:pt x="633006" y="122897"/>
                  </a:lnTo>
                  <a:lnTo>
                    <a:pt x="633006" y="313042"/>
                  </a:lnTo>
                  <a:lnTo>
                    <a:pt x="632688" y="314312"/>
                  </a:lnTo>
                  <a:lnTo>
                    <a:pt x="632637" y="315582"/>
                  </a:lnTo>
                  <a:lnTo>
                    <a:pt x="630732" y="314312"/>
                  </a:lnTo>
                  <a:lnTo>
                    <a:pt x="630694" y="319392"/>
                  </a:lnTo>
                  <a:lnTo>
                    <a:pt x="630542" y="320662"/>
                  </a:lnTo>
                  <a:lnTo>
                    <a:pt x="630440" y="321932"/>
                  </a:lnTo>
                  <a:lnTo>
                    <a:pt x="628154" y="321932"/>
                  </a:lnTo>
                  <a:lnTo>
                    <a:pt x="627227" y="320662"/>
                  </a:lnTo>
                  <a:lnTo>
                    <a:pt x="627481" y="319392"/>
                  </a:lnTo>
                  <a:lnTo>
                    <a:pt x="630694" y="319392"/>
                  </a:lnTo>
                  <a:lnTo>
                    <a:pt x="630694" y="314312"/>
                  </a:lnTo>
                  <a:lnTo>
                    <a:pt x="629894" y="314312"/>
                  </a:lnTo>
                  <a:lnTo>
                    <a:pt x="630212" y="313042"/>
                  </a:lnTo>
                  <a:lnTo>
                    <a:pt x="633006" y="313042"/>
                  </a:lnTo>
                  <a:lnTo>
                    <a:pt x="633006" y="122897"/>
                  </a:lnTo>
                  <a:lnTo>
                    <a:pt x="632345" y="123088"/>
                  </a:lnTo>
                  <a:lnTo>
                    <a:pt x="632345" y="164452"/>
                  </a:lnTo>
                  <a:lnTo>
                    <a:pt x="631456" y="164452"/>
                  </a:lnTo>
                  <a:lnTo>
                    <a:pt x="632193" y="163182"/>
                  </a:lnTo>
                  <a:lnTo>
                    <a:pt x="632345" y="164452"/>
                  </a:lnTo>
                  <a:lnTo>
                    <a:pt x="632345" y="123088"/>
                  </a:lnTo>
                  <a:lnTo>
                    <a:pt x="625729" y="125082"/>
                  </a:lnTo>
                  <a:lnTo>
                    <a:pt x="624814" y="126492"/>
                  </a:lnTo>
                  <a:lnTo>
                    <a:pt x="624814" y="153022"/>
                  </a:lnTo>
                  <a:lnTo>
                    <a:pt x="624776" y="154292"/>
                  </a:lnTo>
                  <a:lnTo>
                    <a:pt x="623862" y="153022"/>
                  </a:lnTo>
                  <a:lnTo>
                    <a:pt x="624814" y="153022"/>
                  </a:lnTo>
                  <a:lnTo>
                    <a:pt x="624814" y="126492"/>
                  </a:lnTo>
                  <a:lnTo>
                    <a:pt x="621576" y="131432"/>
                  </a:lnTo>
                  <a:lnTo>
                    <a:pt x="619125" y="132194"/>
                  </a:lnTo>
                  <a:lnTo>
                    <a:pt x="619125" y="333362"/>
                  </a:lnTo>
                  <a:lnTo>
                    <a:pt x="618871" y="334632"/>
                  </a:lnTo>
                  <a:lnTo>
                    <a:pt x="618020" y="333362"/>
                  </a:lnTo>
                  <a:lnTo>
                    <a:pt x="618299" y="333362"/>
                  </a:lnTo>
                  <a:lnTo>
                    <a:pt x="618617" y="332092"/>
                  </a:lnTo>
                  <a:lnTo>
                    <a:pt x="619125" y="333362"/>
                  </a:lnTo>
                  <a:lnTo>
                    <a:pt x="619125" y="132194"/>
                  </a:lnTo>
                  <a:lnTo>
                    <a:pt x="618299" y="132448"/>
                  </a:lnTo>
                  <a:lnTo>
                    <a:pt x="618299" y="142862"/>
                  </a:lnTo>
                  <a:lnTo>
                    <a:pt x="616051" y="142862"/>
                  </a:lnTo>
                  <a:lnTo>
                    <a:pt x="614908" y="141592"/>
                  </a:lnTo>
                  <a:lnTo>
                    <a:pt x="615086" y="140322"/>
                  </a:lnTo>
                  <a:lnTo>
                    <a:pt x="614934" y="139052"/>
                  </a:lnTo>
                  <a:lnTo>
                    <a:pt x="618210" y="139052"/>
                  </a:lnTo>
                  <a:lnTo>
                    <a:pt x="618299" y="142862"/>
                  </a:lnTo>
                  <a:lnTo>
                    <a:pt x="618299" y="132448"/>
                  </a:lnTo>
                  <a:lnTo>
                    <a:pt x="613384" y="133972"/>
                  </a:lnTo>
                  <a:lnTo>
                    <a:pt x="608863" y="140322"/>
                  </a:lnTo>
                  <a:lnTo>
                    <a:pt x="610082" y="142862"/>
                  </a:lnTo>
                  <a:lnTo>
                    <a:pt x="612559" y="146672"/>
                  </a:lnTo>
                  <a:lnTo>
                    <a:pt x="602742" y="154292"/>
                  </a:lnTo>
                  <a:lnTo>
                    <a:pt x="606971" y="165722"/>
                  </a:lnTo>
                  <a:lnTo>
                    <a:pt x="605980" y="165722"/>
                  </a:lnTo>
                  <a:lnTo>
                    <a:pt x="603440" y="163182"/>
                  </a:lnTo>
                  <a:lnTo>
                    <a:pt x="596582" y="156832"/>
                  </a:lnTo>
                  <a:lnTo>
                    <a:pt x="597903" y="166992"/>
                  </a:lnTo>
                  <a:lnTo>
                    <a:pt x="593344" y="164287"/>
                  </a:lnTo>
                  <a:lnTo>
                    <a:pt x="593344" y="207632"/>
                  </a:lnTo>
                  <a:lnTo>
                    <a:pt x="592632" y="207632"/>
                  </a:lnTo>
                  <a:lnTo>
                    <a:pt x="592670" y="206362"/>
                  </a:lnTo>
                  <a:lnTo>
                    <a:pt x="593344" y="207632"/>
                  </a:lnTo>
                  <a:lnTo>
                    <a:pt x="593344" y="164287"/>
                  </a:lnTo>
                  <a:lnTo>
                    <a:pt x="591489" y="163182"/>
                  </a:lnTo>
                  <a:lnTo>
                    <a:pt x="590702" y="164007"/>
                  </a:lnTo>
                  <a:lnTo>
                    <a:pt x="590702" y="374002"/>
                  </a:lnTo>
                  <a:lnTo>
                    <a:pt x="586689" y="377812"/>
                  </a:lnTo>
                  <a:lnTo>
                    <a:pt x="589495" y="381622"/>
                  </a:lnTo>
                  <a:lnTo>
                    <a:pt x="589902" y="386702"/>
                  </a:lnTo>
                  <a:lnTo>
                    <a:pt x="588340" y="386702"/>
                  </a:lnTo>
                  <a:lnTo>
                    <a:pt x="587235" y="385432"/>
                  </a:lnTo>
                  <a:lnTo>
                    <a:pt x="585457" y="384162"/>
                  </a:lnTo>
                  <a:lnTo>
                    <a:pt x="585114" y="376542"/>
                  </a:lnTo>
                  <a:lnTo>
                    <a:pt x="581990" y="370192"/>
                  </a:lnTo>
                  <a:lnTo>
                    <a:pt x="582841" y="362572"/>
                  </a:lnTo>
                  <a:lnTo>
                    <a:pt x="586816" y="367652"/>
                  </a:lnTo>
                  <a:lnTo>
                    <a:pt x="588060" y="368922"/>
                  </a:lnTo>
                  <a:lnTo>
                    <a:pt x="589241" y="371462"/>
                  </a:lnTo>
                  <a:lnTo>
                    <a:pt x="590702" y="374002"/>
                  </a:lnTo>
                  <a:lnTo>
                    <a:pt x="590702" y="164007"/>
                  </a:lnTo>
                  <a:lnTo>
                    <a:pt x="587832" y="166992"/>
                  </a:lnTo>
                  <a:lnTo>
                    <a:pt x="586282" y="172072"/>
                  </a:lnTo>
                  <a:lnTo>
                    <a:pt x="584479" y="177152"/>
                  </a:lnTo>
                  <a:lnTo>
                    <a:pt x="578497" y="180962"/>
                  </a:lnTo>
                  <a:lnTo>
                    <a:pt x="585114" y="187312"/>
                  </a:lnTo>
                  <a:lnTo>
                    <a:pt x="580339" y="191122"/>
                  </a:lnTo>
                  <a:lnTo>
                    <a:pt x="579450" y="191122"/>
                  </a:lnTo>
                  <a:lnTo>
                    <a:pt x="579450" y="223634"/>
                  </a:lnTo>
                  <a:lnTo>
                    <a:pt x="579348" y="224142"/>
                  </a:lnTo>
                  <a:lnTo>
                    <a:pt x="577265" y="224142"/>
                  </a:lnTo>
                  <a:lnTo>
                    <a:pt x="576465" y="225412"/>
                  </a:lnTo>
                  <a:lnTo>
                    <a:pt x="575830" y="221602"/>
                  </a:lnTo>
                  <a:lnTo>
                    <a:pt x="579107" y="221602"/>
                  </a:lnTo>
                  <a:lnTo>
                    <a:pt x="579259" y="222872"/>
                  </a:lnTo>
                  <a:lnTo>
                    <a:pt x="579450" y="223634"/>
                  </a:lnTo>
                  <a:lnTo>
                    <a:pt x="579450" y="191122"/>
                  </a:lnTo>
                  <a:lnTo>
                    <a:pt x="577964" y="191122"/>
                  </a:lnTo>
                  <a:lnTo>
                    <a:pt x="576084" y="186042"/>
                  </a:lnTo>
                  <a:lnTo>
                    <a:pt x="575094" y="186626"/>
                  </a:lnTo>
                  <a:lnTo>
                    <a:pt x="575094" y="315582"/>
                  </a:lnTo>
                  <a:lnTo>
                    <a:pt x="574903" y="316852"/>
                  </a:lnTo>
                  <a:lnTo>
                    <a:pt x="574179" y="315582"/>
                  </a:lnTo>
                  <a:lnTo>
                    <a:pt x="575094" y="315582"/>
                  </a:lnTo>
                  <a:lnTo>
                    <a:pt x="575094" y="186626"/>
                  </a:lnTo>
                  <a:lnTo>
                    <a:pt x="573925" y="187312"/>
                  </a:lnTo>
                  <a:lnTo>
                    <a:pt x="569480" y="189852"/>
                  </a:lnTo>
                  <a:lnTo>
                    <a:pt x="568528" y="193662"/>
                  </a:lnTo>
                  <a:lnTo>
                    <a:pt x="572008" y="198742"/>
                  </a:lnTo>
                  <a:lnTo>
                    <a:pt x="566483" y="201282"/>
                  </a:lnTo>
                  <a:lnTo>
                    <a:pt x="566991" y="205092"/>
                  </a:lnTo>
                  <a:lnTo>
                    <a:pt x="567372" y="207632"/>
                  </a:lnTo>
                  <a:lnTo>
                    <a:pt x="567893" y="211442"/>
                  </a:lnTo>
                  <a:lnTo>
                    <a:pt x="568299" y="213982"/>
                  </a:lnTo>
                  <a:lnTo>
                    <a:pt x="572947" y="213982"/>
                  </a:lnTo>
                  <a:lnTo>
                    <a:pt x="573671" y="215252"/>
                  </a:lnTo>
                  <a:lnTo>
                    <a:pt x="574027" y="215252"/>
                  </a:lnTo>
                  <a:lnTo>
                    <a:pt x="574408" y="216522"/>
                  </a:lnTo>
                  <a:lnTo>
                    <a:pt x="574662" y="217792"/>
                  </a:lnTo>
                  <a:lnTo>
                    <a:pt x="574395" y="217792"/>
                  </a:lnTo>
                  <a:lnTo>
                    <a:pt x="573824" y="219062"/>
                  </a:lnTo>
                  <a:lnTo>
                    <a:pt x="572846" y="220332"/>
                  </a:lnTo>
                  <a:lnTo>
                    <a:pt x="571677" y="220332"/>
                  </a:lnTo>
                  <a:lnTo>
                    <a:pt x="571677" y="245732"/>
                  </a:lnTo>
                  <a:lnTo>
                    <a:pt x="571119" y="245732"/>
                  </a:lnTo>
                  <a:lnTo>
                    <a:pt x="571119" y="295262"/>
                  </a:lnTo>
                  <a:lnTo>
                    <a:pt x="570877" y="296532"/>
                  </a:lnTo>
                  <a:lnTo>
                    <a:pt x="570611" y="296532"/>
                  </a:lnTo>
                  <a:lnTo>
                    <a:pt x="570611" y="304152"/>
                  </a:lnTo>
                  <a:lnTo>
                    <a:pt x="568515" y="304152"/>
                  </a:lnTo>
                  <a:lnTo>
                    <a:pt x="567118" y="302882"/>
                  </a:lnTo>
                  <a:lnTo>
                    <a:pt x="567880" y="300342"/>
                  </a:lnTo>
                  <a:lnTo>
                    <a:pt x="569290" y="299072"/>
                  </a:lnTo>
                  <a:lnTo>
                    <a:pt x="569912" y="298310"/>
                  </a:lnTo>
                  <a:lnTo>
                    <a:pt x="570141" y="300342"/>
                  </a:lnTo>
                  <a:lnTo>
                    <a:pt x="570357" y="302882"/>
                  </a:lnTo>
                  <a:lnTo>
                    <a:pt x="570611" y="304152"/>
                  </a:lnTo>
                  <a:lnTo>
                    <a:pt x="570611" y="296532"/>
                  </a:lnTo>
                  <a:lnTo>
                    <a:pt x="570242" y="296532"/>
                  </a:lnTo>
                  <a:lnTo>
                    <a:pt x="570052" y="297154"/>
                  </a:lnTo>
                  <a:lnTo>
                    <a:pt x="569798" y="296532"/>
                  </a:lnTo>
                  <a:lnTo>
                    <a:pt x="569061" y="296532"/>
                  </a:lnTo>
                  <a:lnTo>
                    <a:pt x="568515" y="295262"/>
                  </a:lnTo>
                  <a:lnTo>
                    <a:pt x="568515" y="293992"/>
                  </a:lnTo>
                  <a:lnTo>
                    <a:pt x="570928" y="293992"/>
                  </a:lnTo>
                  <a:lnTo>
                    <a:pt x="571119" y="295262"/>
                  </a:lnTo>
                  <a:lnTo>
                    <a:pt x="571119" y="245732"/>
                  </a:lnTo>
                  <a:lnTo>
                    <a:pt x="570242" y="245732"/>
                  </a:lnTo>
                  <a:lnTo>
                    <a:pt x="570052" y="244462"/>
                  </a:lnTo>
                  <a:lnTo>
                    <a:pt x="570877" y="244462"/>
                  </a:lnTo>
                  <a:lnTo>
                    <a:pt x="571322" y="243192"/>
                  </a:lnTo>
                  <a:lnTo>
                    <a:pt x="571423" y="244462"/>
                  </a:lnTo>
                  <a:lnTo>
                    <a:pt x="571677" y="245732"/>
                  </a:lnTo>
                  <a:lnTo>
                    <a:pt x="571677" y="220332"/>
                  </a:lnTo>
                  <a:lnTo>
                    <a:pt x="570611" y="220332"/>
                  </a:lnTo>
                  <a:lnTo>
                    <a:pt x="569099" y="219405"/>
                  </a:lnTo>
                  <a:lnTo>
                    <a:pt x="569099" y="277482"/>
                  </a:lnTo>
                  <a:lnTo>
                    <a:pt x="568261" y="277482"/>
                  </a:lnTo>
                  <a:lnTo>
                    <a:pt x="568655" y="276212"/>
                  </a:lnTo>
                  <a:lnTo>
                    <a:pt x="568845" y="276212"/>
                  </a:lnTo>
                  <a:lnTo>
                    <a:pt x="569099" y="277482"/>
                  </a:lnTo>
                  <a:lnTo>
                    <a:pt x="569099" y="219405"/>
                  </a:lnTo>
                  <a:lnTo>
                    <a:pt x="568553" y="219062"/>
                  </a:lnTo>
                  <a:lnTo>
                    <a:pt x="566813" y="216827"/>
                  </a:lnTo>
                  <a:lnTo>
                    <a:pt x="566813" y="238112"/>
                  </a:lnTo>
                  <a:lnTo>
                    <a:pt x="565797" y="238112"/>
                  </a:lnTo>
                  <a:lnTo>
                    <a:pt x="566242" y="236842"/>
                  </a:lnTo>
                  <a:lnTo>
                    <a:pt x="566813" y="238112"/>
                  </a:lnTo>
                  <a:lnTo>
                    <a:pt x="566813" y="216827"/>
                  </a:lnTo>
                  <a:lnTo>
                    <a:pt x="565696" y="215392"/>
                  </a:lnTo>
                  <a:lnTo>
                    <a:pt x="565696" y="401942"/>
                  </a:lnTo>
                  <a:lnTo>
                    <a:pt x="565277" y="403212"/>
                  </a:lnTo>
                  <a:lnTo>
                    <a:pt x="564134" y="404482"/>
                  </a:lnTo>
                  <a:lnTo>
                    <a:pt x="563372" y="405752"/>
                  </a:lnTo>
                  <a:lnTo>
                    <a:pt x="561568" y="405752"/>
                  </a:lnTo>
                  <a:lnTo>
                    <a:pt x="562241" y="404482"/>
                  </a:lnTo>
                  <a:lnTo>
                    <a:pt x="563473" y="400672"/>
                  </a:lnTo>
                  <a:lnTo>
                    <a:pt x="565696" y="401942"/>
                  </a:lnTo>
                  <a:lnTo>
                    <a:pt x="565696" y="215392"/>
                  </a:lnTo>
                  <a:lnTo>
                    <a:pt x="565594" y="215252"/>
                  </a:lnTo>
                  <a:lnTo>
                    <a:pt x="564451" y="214858"/>
                  </a:lnTo>
                  <a:lnTo>
                    <a:pt x="564451" y="225412"/>
                  </a:lnTo>
                  <a:lnTo>
                    <a:pt x="564261" y="226682"/>
                  </a:lnTo>
                  <a:lnTo>
                    <a:pt x="563575" y="226682"/>
                  </a:lnTo>
                  <a:lnTo>
                    <a:pt x="564451" y="225412"/>
                  </a:lnTo>
                  <a:lnTo>
                    <a:pt x="564451" y="214858"/>
                  </a:lnTo>
                  <a:lnTo>
                    <a:pt x="562000" y="213982"/>
                  </a:lnTo>
                  <a:lnTo>
                    <a:pt x="556514" y="211442"/>
                  </a:lnTo>
                  <a:lnTo>
                    <a:pt x="554316" y="211442"/>
                  </a:lnTo>
                  <a:lnTo>
                    <a:pt x="553440" y="212712"/>
                  </a:lnTo>
                  <a:lnTo>
                    <a:pt x="552958" y="213982"/>
                  </a:lnTo>
                  <a:lnTo>
                    <a:pt x="554316" y="216522"/>
                  </a:lnTo>
                  <a:lnTo>
                    <a:pt x="554951" y="219062"/>
                  </a:lnTo>
                  <a:lnTo>
                    <a:pt x="555078" y="219062"/>
                  </a:lnTo>
                  <a:lnTo>
                    <a:pt x="555434" y="220332"/>
                  </a:lnTo>
                  <a:lnTo>
                    <a:pt x="551688" y="222872"/>
                  </a:lnTo>
                  <a:lnTo>
                    <a:pt x="550100" y="225412"/>
                  </a:lnTo>
                  <a:lnTo>
                    <a:pt x="549236" y="226682"/>
                  </a:lnTo>
                  <a:lnTo>
                    <a:pt x="553059" y="233032"/>
                  </a:lnTo>
                  <a:lnTo>
                    <a:pt x="550964" y="234302"/>
                  </a:lnTo>
                  <a:lnTo>
                    <a:pt x="549402" y="236842"/>
                  </a:lnTo>
                  <a:lnTo>
                    <a:pt x="547217" y="236842"/>
                  </a:lnTo>
                  <a:lnTo>
                    <a:pt x="543775" y="238112"/>
                  </a:lnTo>
                  <a:lnTo>
                    <a:pt x="540854" y="238112"/>
                  </a:lnTo>
                  <a:lnTo>
                    <a:pt x="536409" y="243192"/>
                  </a:lnTo>
                  <a:lnTo>
                    <a:pt x="540029" y="247002"/>
                  </a:lnTo>
                  <a:lnTo>
                    <a:pt x="540791" y="255892"/>
                  </a:lnTo>
                  <a:lnTo>
                    <a:pt x="545846" y="257162"/>
                  </a:lnTo>
                  <a:lnTo>
                    <a:pt x="546862" y="263512"/>
                  </a:lnTo>
                  <a:lnTo>
                    <a:pt x="546341" y="264782"/>
                  </a:lnTo>
                  <a:lnTo>
                    <a:pt x="545528" y="268592"/>
                  </a:lnTo>
                  <a:lnTo>
                    <a:pt x="544664" y="272402"/>
                  </a:lnTo>
                  <a:lnTo>
                    <a:pt x="543737" y="272402"/>
                  </a:lnTo>
                  <a:lnTo>
                    <a:pt x="543737" y="330822"/>
                  </a:lnTo>
                  <a:lnTo>
                    <a:pt x="543293" y="332092"/>
                  </a:lnTo>
                  <a:lnTo>
                    <a:pt x="542823" y="330822"/>
                  </a:lnTo>
                  <a:lnTo>
                    <a:pt x="543737" y="330822"/>
                  </a:lnTo>
                  <a:lnTo>
                    <a:pt x="543737" y="272402"/>
                  </a:lnTo>
                  <a:lnTo>
                    <a:pt x="542213" y="272402"/>
                  </a:lnTo>
                  <a:lnTo>
                    <a:pt x="542213" y="386702"/>
                  </a:lnTo>
                  <a:lnTo>
                    <a:pt x="540867" y="388670"/>
                  </a:lnTo>
                  <a:lnTo>
                    <a:pt x="540727" y="387972"/>
                  </a:lnTo>
                  <a:lnTo>
                    <a:pt x="539584" y="387972"/>
                  </a:lnTo>
                  <a:lnTo>
                    <a:pt x="541324" y="386702"/>
                  </a:lnTo>
                  <a:lnTo>
                    <a:pt x="542213" y="386702"/>
                  </a:lnTo>
                  <a:lnTo>
                    <a:pt x="542213" y="272402"/>
                  </a:lnTo>
                  <a:lnTo>
                    <a:pt x="540918" y="272402"/>
                  </a:lnTo>
                  <a:lnTo>
                    <a:pt x="540918" y="297802"/>
                  </a:lnTo>
                  <a:lnTo>
                    <a:pt x="540727" y="298678"/>
                  </a:lnTo>
                  <a:lnTo>
                    <a:pt x="540727" y="379082"/>
                  </a:lnTo>
                  <a:lnTo>
                    <a:pt x="538822" y="383946"/>
                  </a:lnTo>
                  <a:lnTo>
                    <a:pt x="538822" y="387972"/>
                  </a:lnTo>
                  <a:lnTo>
                    <a:pt x="538607" y="387972"/>
                  </a:lnTo>
                  <a:lnTo>
                    <a:pt x="537679" y="389242"/>
                  </a:lnTo>
                  <a:lnTo>
                    <a:pt x="535940" y="390512"/>
                  </a:lnTo>
                  <a:lnTo>
                    <a:pt x="536829" y="387972"/>
                  </a:lnTo>
                  <a:lnTo>
                    <a:pt x="537324" y="386702"/>
                  </a:lnTo>
                  <a:lnTo>
                    <a:pt x="538822" y="387972"/>
                  </a:lnTo>
                  <a:lnTo>
                    <a:pt x="538822" y="383946"/>
                  </a:lnTo>
                  <a:lnTo>
                    <a:pt x="538734" y="384162"/>
                  </a:lnTo>
                  <a:lnTo>
                    <a:pt x="537933" y="385432"/>
                  </a:lnTo>
                  <a:lnTo>
                    <a:pt x="537464" y="386486"/>
                  </a:lnTo>
                  <a:lnTo>
                    <a:pt x="534250" y="384162"/>
                  </a:lnTo>
                  <a:lnTo>
                    <a:pt x="533958" y="380352"/>
                  </a:lnTo>
                  <a:lnTo>
                    <a:pt x="535533" y="376707"/>
                  </a:lnTo>
                  <a:lnTo>
                    <a:pt x="540499" y="379082"/>
                  </a:lnTo>
                  <a:lnTo>
                    <a:pt x="540727" y="379082"/>
                  </a:lnTo>
                  <a:lnTo>
                    <a:pt x="540727" y="298678"/>
                  </a:lnTo>
                  <a:lnTo>
                    <a:pt x="540639" y="299072"/>
                  </a:lnTo>
                  <a:lnTo>
                    <a:pt x="539610" y="299072"/>
                  </a:lnTo>
                  <a:lnTo>
                    <a:pt x="539877" y="297802"/>
                  </a:lnTo>
                  <a:lnTo>
                    <a:pt x="540918" y="297802"/>
                  </a:lnTo>
                  <a:lnTo>
                    <a:pt x="540918" y="272402"/>
                  </a:lnTo>
                  <a:lnTo>
                    <a:pt x="540067" y="272402"/>
                  </a:lnTo>
                  <a:lnTo>
                    <a:pt x="539102" y="272948"/>
                  </a:lnTo>
                  <a:lnTo>
                    <a:pt x="539102" y="372732"/>
                  </a:lnTo>
                  <a:lnTo>
                    <a:pt x="535419" y="376326"/>
                  </a:lnTo>
                  <a:lnTo>
                    <a:pt x="534504" y="375272"/>
                  </a:lnTo>
                  <a:lnTo>
                    <a:pt x="532536" y="375272"/>
                  </a:lnTo>
                  <a:lnTo>
                    <a:pt x="531761" y="367652"/>
                  </a:lnTo>
                  <a:lnTo>
                    <a:pt x="528281" y="363842"/>
                  </a:lnTo>
                  <a:lnTo>
                    <a:pt x="524687" y="358762"/>
                  </a:lnTo>
                  <a:lnTo>
                    <a:pt x="528205" y="357492"/>
                  </a:lnTo>
                  <a:lnTo>
                    <a:pt x="531418" y="354952"/>
                  </a:lnTo>
                  <a:lnTo>
                    <a:pt x="530098" y="352412"/>
                  </a:lnTo>
                  <a:lnTo>
                    <a:pt x="529450" y="351142"/>
                  </a:lnTo>
                  <a:lnTo>
                    <a:pt x="524725" y="352412"/>
                  </a:lnTo>
                  <a:lnTo>
                    <a:pt x="524586" y="352412"/>
                  </a:lnTo>
                  <a:lnTo>
                    <a:pt x="522452" y="348602"/>
                  </a:lnTo>
                  <a:lnTo>
                    <a:pt x="521093" y="346062"/>
                  </a:lnTo>
                  <a:lnTo>
                    <a:pt x="521919" y="344792"/>
                  </a:lnTo>
                  <a:lnTo>
                    <a:pt x="524522" y="344792"/>
                  </a:lnTo>
                  <a:lnTo>
                    <a:pt x="529475" y="351142"/>
                  </a:lnTo>
                  <a:lnTo>
                    <a:pt x="531037" y="346062"/>
                  </a:lnTo>
                  <a:lnTo>
                    <a:pt x="534098" y="351142"/>
                  </a:lnTo>
                  <a:lnTo>
                    <a:pt x="536371" y="353682"/>
                  </a:lnTo>
                  <a:lnTo>
                    <a:pt x="538035" y="356222"/>
                  </a:lnTo>
                  <a:lnTo>
                    <a:pt x="537464" y="358762"/>
                  </a:lnTo>
                  <a:lnTo>
                    <a:pt x="536435" y="361302"/>
                  </a:lnTo>
                  <a:lnTo>
                    <a:pt x="538213" y="367652"/>
                  </a:lnTo>
                  <a:lnTo>
                    <a:pt x="539102" y="372732"/>
                  </a:lnTo>
                  <a:lnTo>
                    <a:pt x="539102" y="272948"/>
                  </a:lnTo>
                  <a:lnTo>
                    <a:pt x="538695" y="273177"/>
                  </a:lnTo>
                  <a:lnTo>
                    <a:pt x="538695" y="302882"/>
                  </a:lnTo>
                  <a:lnTo>
                    <a:pt x="538607" y="304152"/>
                  </a:lnTo>
                  <a:lnTo>
                    <a:pt x="538403" y="304152"/>
                  </a:lnTo>
                  <a:lnTo>
                    <a:pt x="536879" y="302882"/>
                  </a:lnTo>
                  <a:lnTo>
                    <a:pt x="538695" y="302882"/>
                  </a:lnTo>
                  <a:lnTo>
                    <a:pt x="538695" y="273177"/>
                  </a:lnTo>
                  <a:lnTo>
                    <a:pt x="533298" y="276212"/>
                  </a:lnTo>
                  <a:lnTo>
                    <a:pt x="530593" y="277482"/>
                  </a:lnTo>
                  <a:lnTo>
                    <a:pt x="530275" y="280022"/>
                  </a:lnTo>
                  <a:lnTo>
                    <a:pt x="530085" y="282562"/>
                  </a:lnTo>
                  <a:lnTo>
                    <a:pt x="529551" y="283832"/>
                  </a:lnTo>
                  <a:lnTo>
                    <a:pt x="528434" y="288912"/>
                  </a:lnTo>
                  <a:lnTo>
                    <a:pt x="529729" y="293992"/>
                  </a:lnTo>
                  <a:lnTo>
                    <a:pt x="533196" y="297802"/>
                  </a:lnTo>
                  <a:lnTo>
                    <a:pt x="534657" y="299072"/>
                  </a:lnTo>
                  <a:lnTo>
                    <a:pt x="535165" y="301612"/>
                  </a:lnTo>
                  <a:lnTo>
                    <a:pt x="536092" y="302882"/>
                  </a:lnTo>
                  <a:lnTo>
                    <a:pt x="536117" y="305422"/>
                  </a:lnTo>
                  <a:lnTo>
                    <a:pt x="536524" y="307962"/>
                  </a:lnTo>
                  <a:lnTo>
                    <a:pt x="536092" y="309232"/>
                  </a:lnTo>
                  <a:lnTo>
                    <a:pt x="535647" y="311772"/>
                  </a:lnTo>
                  <a:lnTo>
                    <a:pt x="534720" y="314312"/>
                  </a:lnTo>
                  <a:lnTo>
                    <a:pt x="532345" y="319392"/>
                  </a:lnTo>
                  <a:lnTo>
                    <a:pt x="530377" y="320459"/>
                  </a:lnTo>
                  <a:lnTo>
                    <a:pt x="530377" y="329552"/>
                  </a:lnTo>
                  <a:lnTo>
                    <a:pt x="530148" y="329552"/>
                  </a:lnTo>
                  <a:lnTo>
                    <a:pt x="529983" y="330822"/>
                  </a:lnTo>
                  <a:lnTo>
                    <a:pt x="528408" y="330822"/>
                  </a:lnTo>
                  <a:lnTo>
                    <a:pt x="527773" y="329552"/>
                  </a:lnTo>
                  <a:lnTo>
                    <a:pt x="527507" y="328282"/>
                  </a:lnTo>
                  <a:lnTo>
                    <a:pt x="527380" y="328282"/>
                  </a:lnTo>
                  <a:lnTo>
                    <a:pt x="527799" y="327012"/>
                  </a:lnTo>
                  <a:lnTo>
                    <a:pt x="528307" y="325742"/>
                  </a:lnTo>
                  <a:lnTo>
                    <a:pt x="529450" y="327012"/>
                  </a:lnTo>
                  <a:lnTo>
                    <a:pt x="530148" y="327012"/>
                  </a:lnTo>
                  <a:lnTo>
                    <a:pt x="530377" y="329552"/>
                  </a:lnTo>
                  <a:lnTo>
                    <a:pt x="530377" y="320459"/>
                  </a:lnTo>
                  <a:lnTo>
                    <a:pt x="529983" y="320662"/>
                  </a:lnTo>
                  <a:lnTo>
                    <a:pt x="524967" y="319392"/>
                  </a:lnTo>
                  <a:lnTo>
                    <a:pt x="522452" y="318122"/>
                  </a:lnTo>
                  <a:lnTo>
                    <a:pt x="520331" y="316852"/>
                  </a:lnTo>
                  <a:lnTo>
                    <a:pt x="516229" y="319392"/>
                  </a:lnTo>
                  <a:lnTo>
                    <a:pt x="514172" y="321932"/>
                  </a:lnTo>
                  <a:lnTo>
                    <a:pt x="513219" y="324472"/>
                  </a:lnTo>
                  <a:lnTo>
                    <a:pt x="512419" y="328282"/>
                  </a:lnTo>
                  <a:lnTo>
                    <a:pt x="511949" y="330822"/>
                  </a:lnTo>
                  <a:lnTo>
                    <a:pt x="511352" y="333362"/>
                  </a:lnTo>
                  <a:lnTo>
                    <a:pt x="519988" y="338442"/>
                  </a:lnTo>
                  <a:lnTo>
                    <a:pt x="518998" y="340982"/>
                  </a:lnTo>
                  <a:lnTo>
                    <a:pt x="518363" y="343522"/>
                  </a:lnTo>
                  <a:lnTo>
                    <a:pt x="517410" y="346062"/>
                  </a:lnTo>
                  <a:lnTo>
                    <a:pt x="516051" y="348602"/>
                  </a:lnTo>
                  <a:lnTo>
                    <a:pt x="515886" y="351142"/>
                  </a:lnTo>
                  <a:lnTo>
                    <a:pt x="517347" y="354952"/>
                  </a:lnTo>
                  <a:lnTo>
                    <a:pt x="518325" y="356222"/>
                  </a:lnTo>
                  <a:lnTo>
                    <a:pt x="518325" y="358762"/>
                  </a:lnTo>
                  <a:lnTo>
                    <a:pt x="519125" y="362572"/>
                  </a:lnTo>
                  <a:lnTo>
                    <a:pt x="519099" y="365112"/>
                  </a:lnTo>
                  <a:lnTo>
                    <a:pt x="525551" y="368922"/>
                  </a:lnTo>
                  <a:lnTo>
                    <a:pt x="523570" y="375272"/>
                  </a:lnTo>
                  <a:lnTo>
                    <a:pt x="526084" y="380352"/>
                  </a:lnTo>
                  <a:lnTo>
                    <a:pt x="528269" y="384162"/>
                  </a:lnTo>
                  <a:lnTo>
                    <a:pt x="528383" y="389648"/>
                  </a:lnTo>
                  <a:lnTo>
                    <a:pt x="527926" y="398132"/>
                  </a:lnTo>
                  <a:lnTo>
                    <a:pt x="530491" y="400672"/>
                  </a:lnTo>
                  <a:lnTo>
                    <a:pt x="531736" y="403212"/>
                  </a:lnTo>
                  <a:lnTo>
                    <a:pt x="532117" y="408292"/>
                  </a:lnTo>
                  <a:lnTo>
                    <a:pt x="525856" y="410832"/>
                  </a:lnTo>
                  <a:lnTo>
                    <a:pt x="528269" y="415912"/>
                  </a:lnTo>
                  <a:lnTo>
                    <a:pt x="530872" y="417182"/>
                  </a:lnTo>
                  <a:lnTo>
                    <a:pt x="533920" y="418452"/>
                  </a:lnTo>
                  <a:lnTo>
                    <a:pt x="537997" y="419722"/>
                  </a:lnTo>
                  <a:lnTo>
                    <a:pt x="531571" y="426072"/>
                  </a:lnTo>
                  <a:lnTo>
                    <a:pt x="532091" y="431152"/>
                  </a:lnTo>
                  <a:lnTo>
                    <a:pt x="537832" y="429882"/>
                  </a:lnTo>
                  <a:lnTo>
                    <a:pt x="540131" y="432422"/>
                  </a:lnTo>
                  <a:lnTo>
                    <a:pt x="544029" y="429882"/>
                  </a:lnTo>
                  <a:lnTo>
                    <a:pt x="543928" y="426072"/>
                  </a:lnTo>
                  <a:lnTo>
                    <a:pt x="542290" y="415912"/>
                  </a:lnTo>
                  <a:lnTo>
                    <a:pt x="540816" y="408292"/>
                  </a:lnTo>
                  <a:lnTo>
                    <a:pt x="538873" y="396595"/>
                  </a:lnTo>
                  <a:lnTo>
                    <a:pt x="538353" y="393052"/>
                  </a:lnTo>
                  <a:lnTo>
                    <a:pt x="540105" y="390512"/>
                  </a:lnTo>
                  <a:lnTo>
                    <a:pt x="540702" y="389648"/>
                  </a:lnTo>
                  <a:lnTo>
                    <a:pt x="541210" y="390512"/>
                  </a:lnTo>
                  <a:lnTo>
                    <a:pt x="542417" y="390512"/>
                  </a:lnTo>
                  <a:lnTo>
                    <a:pt x="543687" y="395592"/>
                  </a:lnTo>
                  <a:lnTo>
                    <a:pt x="545172" y="400672"/>
                  </a:lnTo>
                  <a:lnTo>
                    <a:pt x="545020" y="409562"/>
                  </a:lnTo>
                  <a:lnTo>
                    <a:pt x="547052" y="413372"/>
                  </a:lnTo>
                  <a:lnTo>
                    <a:pt x="549554" y="417182"/>
                  </a:lnTo>
                  <a:lnTo>
                    <a:pt x="549935" y="418452"/>
                  </a:lnTo>
                  <a:lnTo>
                    <a:pt x="552983" y="417182"/>
                  </a:lnTo>
                  <a:lnTo>
                    <a:pt x="554774" y="414642"/>
                  </a:lnTo>
                  <a:lnTo>
                    <a:pt x="555434" y="412102"/>
                  </a:lnTo>
                  <a:lnTo>
                    <a:pt x="556412" y="409562"/>
                  </a:lnTo>
                  <a:lnTo>
                    <a:pt x="559790" y="410832"/>
                  </a:lnTo>
                  <a:lnTo>
                    <a:pt x="560158" y="413372"/>
                  </a:lnTo>
                  <a:lnTo>
                    <a:pt x="561555" y="415912"/>
                  </a:lnTo>
                  <a:lnTo>
                    <a:pt x="561530" y="409562"/>
                  </a:lnTo>
                  <a:lnTo>
                    <a:pt x="561568" y="405993"/>
                  </a:lnTo>
                  <a:lnTo>
                    <a:pt x="564400" y="408292"/>
                  </a:lnTo>
                  <a:lnTo>
                    <a:pt x="566242" y="408292"/>
                  </a:lnTo>
                  <a:lnTo>
                    <a:pt x="564426" y="410832"/>
                  </a:lnTo>
                  <a:lnTo>
                    <a:pt x="561555" y="415912"/>
                  </a:lnTo>
                  <a:lnTo>
                    <a:pt x="560412" y="417182"/>
                  </a:lnTo>
                  <a:lnTo>
                    <a:pt x="559409" y="418452"/>
                  </a:lnTo>
                  <a:lnTo>
                    <a:pt x="552665" y="426072"/>
                  </a:lnTo>
                  <a:lnTo>
                    <a:pt x="551713" y="432422"/>
                  </a:lnTo>
                  <a:lnTo>
                    <a:pt x="551459" y="440042"/>
                  </a:lnTo>
                  <a:lnTo>
                    <a:pt x="551345" y="442582"/>
                  </a:lnTo>
                  <a:lnTo>
                    <a:pt x="550760" y="445122"/>
                  </a:lnTo>
                  <a:lnTo>
                    <a:pt x="551395" y="450202"/>
                  </a:lnTo>
                  <a:lnTo>
                    <a:pt x="552729" y="452742"/>
                  </a:lnTo>
                  <a:lnTo>
                    <a:pt x="553999" y="455282"/>
                  </a:lnTo>
                  <a:lnTo>
                    <a:pt x="559790" y="448932"/>
                  </a:lnTo>
                  <a:lnTo>
                    <a:pt x="566458" y="445122"/>
                  </a:lnTo>
                  <a:lnTo>
                    <a:pt x="569887" y="437502"/>
                  </a:lnTo>
                  <a:lnTo>
                    <a:pt x="570141" y="436232"/>
                  </a:lnTo>
                  <a:lnTo>
                    <a:pt x="570687" y="436232"/>
                  </a:lnTo>
                  <a:lnTo>
                    <a:pt x="578396" y="432422"/>
                  </a:lnTo>
                  <a:lnTo>
                    <a:pt x="580047" y="424802"/>
                  </a:lnTo>
                  <a:lnTo>
                    <a:pt x="584847" y="419722"/>
                  </a:lnTo>
                  <a:lnTo>
                    <a:pt x="588352" y="415912"/>
                  </a:lnTo>
                  <a:lnTo>
                    <a:pt x="590448" y="410832"/>
                  </a:lnTo>
                  <a:lnTo>
                    <a:pt x="588543" y="404482"/>
                  </a:lnTo>
                  <a:lnTo>
                    <a:pt x="589241" y="401942"/>
                  </a:lnTo>
                  <a:lnTo>
                    <a:pt x="589394" y="400672"/>
                  </a:lnTo>
                  <a:lnTo>
                    <a:pt x="589546" y="399402"/>
                  </a:lnTo>
                  <a:lnTo>
                    <a:pt x="592632" y="403212"/>
                  </a:lnTo>
                  <a:lnTo>
                    <a:pt x="594029" y="404482"/>
                  </a:lnTo>
                  <a:lnTo>
                    <a:pt x="596658" y="404482"/>
                  </a:lnTo>
                  <a:lnTo>
                    <a:pt x="597141" y="403212"/>
                  </a:lnTo>
                  <a:lnTo>
                    <a:pt x="600278" y="399402"/>
                  </a:lnTo>
                  <a:lnTo>
                    <a:pt x="602386" y="396862"/>
                  </a:lnTo>
                  <a:lnTo>
                    <a:pt x="608406" y="391782"/>
                  </a:lnTo>
                  <a:lnTo>
                    <a:pt x="614464" y="385432"/>
                  </a:lnTo>
                  <a:lnTo>
                    <a:pt x="619798" y="379082"/>
                  </a:lnTo>
                  <a:lnTo>
                    <a:pt x="625475" y="376542"/>
                  </a:lnTo>
                  <a:lnTo>
                    <a:pt x="625830" y="368922"/>
                  </a:lnTo>
                  <a:lnTo>
                    <a:pt x="629805" y="365112"/>
                  </a:lnTo>
                  <a:lnTo>
                    <a:pt x="630618" y="363842"/>
                  </a:lnTo>
                  <a:lnTo>
                    <a:pt x="630237" y="362572"/>
                  </a:lnTo>
                  <a:lnTo>
                    <a:pt x="629856" y="361302"/>
                  </a:lnTo>
                  <a:lnTo>
                    <a:pt x="628332" y="358762"/>
                  </a:lnTo>
                  <a:lnTo>
                    <a:pt x="626694" y="357492"/>
                  </a:lnTo>
                  <a:lnTo>
                    <a:pt x="625284" y="356222"/>
                  </a:lnTo>
                  <a:lnTo>
                    <a:pt x="626503" y="354952"/>
                  </a:lnTo>
                  <a:lnTo>
                    <a:pt x="627126" y="354952"/>
                  </a:lnTo>
                  <a:lnTo>
                    <a:pt x="637171" y="353682"/>
                  </a:lnTo>
                  <a:lnTo>
                    <a:pt x="644537" y="351142"/>
                  </a:lnTo>
                  <a:lnTo>
                    <a:pt x="647839" y="346062"/>
                  </a:lnTo>
                  <a:lnTo>
                    <a:pt x="648665" y="344792"/>
                  </a:lnTo>
                  <a:lnTo>
                    <a:pt x="651967" y="339712"/>
                  </a:lnTo>
                  <a:lnTo>
                    <a:pt x="655853" y="337172"/>
                  </a:lnTo>
                  <a:lnTo>
                    <a:pt x="658342" y="334632"/>
                  </a:lnTo>
                  <a:lnTo>
                    <a:pt x="659599" y="333362"/>
                  </a:lnTo>
                  <a:lnTo>
                    <a:pt x="659257" y="338442"/>
                  </a:lnTo>
                  <a:lnTo>
                    <a:pt x="656526" y="340982"/>
                  </a:lnTo>
                  <a:lnTo>
                    <a:pt x="650138" y="346062"/>
                  </a:lnTo>
                  <a:lnTo>
                    <a:pt x="649820" y="348602"/>
                  </a:lnTo>
                  <a:lnTo>
                    <a:pt x="649757" y="353682"/>
                  </a:lnTo>
                  <a:lnTo>
                    <a:pt x="651941" y="353682"/>
                  </a:lnTo>
                  <a:lnTo>
                    <a:pt x="655815" y="356222"/>
                  </a:lnTo>
                  <a:lnTo>
                    <a:pt x="655777" y="394322"/>
                  </a:lnTo>
                  <a:lnTo>
                    <a:pt x="652284" y="394322"/>
                  </a:lnTo>
                  <a:lnTo>
                    <a:pt x="652030" y="393052"/>
                  </a:lnTo>
                  <a:lnTo>
                    <a:pt x="651725" y="391782"/>
                  </a:lnTo>
                  <a:lnTo>
                    <a:pt x="655027" y="391782"/>
                  </a:lnTo>
                  <a:lnTo>
                    <a:pt x="655345" y="393052"/>
                  </a:lnTo>
                  <a:lnTo>
                    <a:pt x="655777" y="394322"/>
                  </a:lnTo>
                  <a:lnTo>
                    <a:pt x="655777" y="356260"/>
                  </a:lnTo>
                  <a:lnTo>
                    <a:pt x="651916" y="360032"/>
                  </a:lnTo>
                  <a:lnTo>
                    <a:pt x="647661" y="356222"/>
                  </a:lnTo>
                  <a:lnTo>
                    <a:pt x="646518" y="356539"/>
                  </a:lnTo>
                  <a:lnTo>
                    <a:pt x="646518" y="429882"/>
                  </a:lnTo>
                  <a:lnTo>
                    <a:pt x="645236" y="429882"/>
                  </a:lnTo>
                  <a:lnTo>
                    <a:pt x="645998" y="428612"/>
                  </a:lnTo>
                  <a:lnTo>
                    <a:pt x="646379" y="428612"/>
                  </a:lnTo>
                  <a:lnTo>
                    <a:pt x="646518" y="429882"/>
                  </a:lnTo>
                  <a:lnTo>
                    <a:pt x="646518" y="356539"/>
                  </a:lnTo>
                  <a:lnTo>
                    <a:pt x="643051" y="357492"/>
                  </a:lnTo>
                  <a:lnTo>
                    <a:pt x="636117" y="365112"/>
                  </a:lnTo>
                  <a:lnTo>
                    <a:pt x="628865" y="374002"/>
                  </a:lnTo>
                  <a:lnTo>
                    <a:pt x="625983" y="377621"/>
                  </a:lnTo>
                  <a:lnTo>
                    <a:pt x="625983" y="399402"/>
                  </a:lnTo>
                  <a:lnTo>
                    <a:pt x="625132" y="399402"/>
                  </a:lnTo>
                  <a:lnTo>
                    <a:pt x="625665" y="397548"/>
                  </a:lnTo>
                  <a:lnTo>
                    <a:pt x="625868" y="398132"/>
                  </a:lnTo>
                  <a:lnTo>
                    <a:pt x="625983" y="399402"/>
                  </a:lnTo>
                  <a:lnTo>
                    <a:pt x="625983" y="377621"/>
                  </a:lnTo>
                  <a:lnTo>
                    <a:pt x="625957" y="395592"/>
                  </a:lnTo>
                  <a:lnTo>
                    <a:pt x="625538" y="396595"/>
                  </a:lnTo>
                  <a:lnTo>
                    <a:pt x="624408" y="395592"/>
                  </a:lnTo>
                  <a:lnTo>
                    <a:pt x="625957" y="395592"/>
                  </a:lnTo>
                  <a:lnTo>
                    <a:pt x="625957" y="377647"/>
                  </a:lnTo>
                  <a:lnTo>
                    <a:pt x="621766" y="382892"/>
                  </a:lnTo>
                  <a:lnTo>
                    <a:pt x="615315" y="393052"/>
                  </a:lnTo>
                  <a:lnTo>
                    <a:pt x="619379" y="400672"/>
                  </a:lnTo>
                  <a:lnTo>
                    <a:pt x="616877" y="399402"/>
                  </a:lnTo>
                  <a:lnTo>
                    <a:pt x="616559" y="399402"/>
                  </a:lnTo>
                  <a:lnTo>
                    <a:pt x="616559" y="429882"/>
                  </a:lnTo>
                  <a:lnTo>
                    <a:pt x="612584" y="433692"/>
                  </a:lnTo>
                  <a:lnTo>
                    <a:pt x="602665" y="433692"/>
                  </a:lnTo>
                  <a:lnTo>
                    <a:pt x="599059" y="432422"/>
                  </a:lnTo>
                  <a:lnTo>
                    <a:pt x="596061" y="434962"/>
                  </a:lnTo>
                  <a:lnTo>
                    <a:pt x="597306" y="433692"/>
                  </a:lnTo>
                  <a:lnTo>
                    <a:pt x="598347" y="431152"/>
                  </a:lnTo>
                  <a:lnTo>
                    <a:pt x="604888" y="428612"/>
                  </a:lnTo>
                  <a:lnTo>
                    <a:pt x="610108" y="428612"/>
                  </a:lnTo>
                  <a:lnTo>
                    <a:pt x="616559" y="429882"/>
                  </a:lnTo>
                  <a:lnTo>
                    <a:pt x="616559" y="399402"/>
                  </a:lnTo>
                  <a:lnTo>
                    <a:pt x="613346" y="399402"/>
                  </a:lnTo>
                  <a:lnTo>
                    <a:pt x="611530" y="405752"/>
                  </a:lnTo>
                  <a:lnTo>
                    <a:pt x="604888" y="403212"/>
                  </a:lnTo>
                  <a:lnTo>
                    <a:pt x="600062" y="409562"/>
                  </a:lnTo>
                  <a:lnTo>
                    <a:pt x="594918" y="415912"/>
                  </a:lnTo>
                  <a:lnTo>
                    <a:pt x="594474" y="416471"/>
                  </a:lnTo>
                  <a:lnTo>
                    <a:pt x="594474" y="445122"/>
                  </a:lnTo>
                  <a:lnTo>
                    <a:pt x="593864" y="445122"/>
                  </a:lnTo>
                  <a:lnTo>
                    <a:pt x="594131" y="443852"/>
                  </a:lnTo>
                  <a:lnTo>
                    <a:pt x="594448" y="443852"/>
                  </a:lnTo>
                  <a:lnTo>
                    <a:pt x="594474" y="445122"/>
                  </a:lnTo>
                  <a:lnTo>
                    <a:pt x="594474" y="416471"/>
                  </a:lnTo>
                  <a:lnTo>
                    <a:pt x="587832" y="424802"/>
                  </a:lnTo>
                  <a:lnTo>
                    <a:pt x="586943" y="427342"/>
                  </a:lnTo>
                  <a:lnTo>
                    <a:pt x="587590" y="434962"/>
                  </a:lnTo>
                  <a:lnTo>
                    <a:pt x="590689" y="436232"/>
                  </a:lnTo>
                  <a:lnTo>
                    <a:pt x="592543" y="438772"/>
                  </a:lnTo>
                  <a:lnTo>
                    <a:pt x="590956" y="440042"/>
                  </a:lnTo>
                  <a:lnTo>
                    <a:pt x="589483" y="442582"/>
                  </a:lnTo>
                  <a:lnTo>
                    <a:pt x="587108" y="445122"/>
                  </a:lnTo>
                  <a:lnTo>
                    <a:pt x="585749" y="446392"/>
                  </a:lnTo>
                  <a:lnTo>
                    <a:pt x="585101" y="446392"/>
                  </a:lnTo>
                  <a:lnTo>
                    <a:pt x="582282" y="445554"/>
                  </a:lnTo>
                  <a:lnTo>
                    <a:pt x="582282" y="454012"/>
                  </a:lnTo>
                  <a:lnTo>
                    <a:pt x="582180" y="455282"/>
                  </a:lnTo>
                  <a:lnTo>
                    <a:pt x="581190" y="455282"/>
                  </a:lnTo>
                  <a:lnTo>
                    <a:pt x="581609" y="454012"/>
                  </a:lnTo>
                  <a:lnTo>
                    <a:pt x="582282" y="454012"/>
                  </a:lnTo>
                  <a:lnTo>
                    <a:pt x="582282" y="445554"/>
                  </a:lnTo>
                  <a:lnTo>
                    <a:pt x="580872" y="445122"/>
                  </a:lnTo>
                  <a:lnTo>
                    <a:pt x="578345" y="448932"/>
                  </a:lnTo>
                  <a:lnTo>
                    <a:pt x="574916" y="450202"/>
                  </a:lnTo>
                  <a:lnTo>
                    <a:pt x="573290" y="445122"/>
                  </a:lnTo>
                  <a:lnTo>
                    <a:pt x="577265" y="445122"/>
                  </a:lnTo>
                  <a:lnTo>
                    <a:pt x="578269" y="441312"/>
                  </a:lnTo>
                  <a:lnTo>
                    <a:pt x="579297" y="440042"/>
                  </a:lnTo>
                  <a:lnTo>
                    <a:pt x="580555" y="437502"/>
                  </a:lnTo>
                  <a:lnTo>
                    <a:pt x="576465" y="438772"/>
                  </a:lnTo>
                  <a:lnTo>
                    <a:pt x="575856" y="441312"/>
                  </a:lnTo>
                  <a:lnTo>
                    <a:pt x="572109" y="445122"/>
                  </a:lnTo>
                  <a:lnTo>
                    <a:pt x="570141" y="447662"/>
                  </a:lnTo>
                  <a:lnTo>
                    <a:pt x="568515" y="450202"/>
                  </a:lnTo>
                  <a:lnTo>
                    <a:pt x="567067" y="452742"/>
                  </a:lnTo>
                  <a:lnTo>
                    <a:pt x="566204" y="455282"/>
                  </a:lnTo>
                  <a:lnTo>
                    <a:pt x="564896" y="457822"/>
                  </a:lnTo>
                  <a:lnTo>
                    <a:pt x="569531" y="465442"/>
                  </a:lnTo>
                  <a:lnTo>
                    <a:pt x="578624" y="465442"/>
                  </a:lnTo>
                  <a:lnTo>
                    <a:pt x="587209" y="460362"/>
                  </a:lnTo>
                  <a:lnTo>
                    <a:pt x="593813" y="461632"/>
                  </a:lnTo>
                  <a:lnTo>
                    <a:pt x="596950" y="460362"/>
                  </a:lnTo>
                  <a:lnTo>
                    <a:pt x="600100" y="459092"/>
                  </a:lnTo>
                  <a:lnTo>
                    <a:pt x="603275" y="459092"/>
                  </a:lnTo>
                  <a:lnTo>
                    <a:pt x="606767" y="465442"/>
                  </a:lnTo>
                  <a:lnTo>
                    <a:pt x="613791" y="459092"/>
                  </a:lnTo>
                  <a:lnTo>
                    <a:pt x="617829" y="464172"/>
                  </a:lnTo>
                  <a:lnTo>
                    <a:pt x="618045" y="464172"/>
                  </a:lnTo>
                  <a:lnTo>
                    <a:pt x="620115" y="462902"/>
                  </a:lnTo>
                  <a:lnTo>
                    <a:pt x="620395" y="462902"/>
                  </a:lnTo>
                  <a:lnTo>
                    <a:pt x="621741" y="459092"/>
                  </a:lnTo>
                  <a:lnTo>
                    <a:pt x="624751" y="457822"/>
                  </a:lnTo>
                  <a:lnTo>
                    <a:pt x="626846" y="460362"/>
                  </a:lnTo>
                  <a:lnTo>
                    <a:pt x="633463" y="464172"/>
                  </a:lnTo>
                  <a:lnTo>
                    <a:pt x="640397" y="466712"/>
                  </a:lnTo>
                  <a:lnTo>
                    <a:pt x="654900" y="464172"/>
                  </a:lnTo>
                  <a:lnTo>
                    <a:pt x="656412" y="462902"/>
                  </a:lnTo>
                  <a:lnTo>
                    <a:pt x="658926" y="462902"/>
                  </a:lnTo>
                  <a:lnTo>
                    <a:pt x="659765" y="464172"/>
                  </a:lnTo>
                  <a:lnTo>
                    <a:pt x="660234" y="465442"/>
                  </a:lnTo>
                  <a:lnTo>
                    <a:pt x="660450" y="466712"/>
                  </a:lnTo>
                  <a:lnTo>
                    <a:pt x="660171" y="466712"/>
                  </a:lnTo>
                  <a:lnTo>
                    <a:pt x="659955" y="467982"/>
                  </a:lnTo>
                  <a:lnTo>
                    <a:pt x="664108" y="466712"/>
                  </a:lnTo>
                  <a:lnTo>
                    <a:pt x="668070" y="466712"/>
                  </a:lnTo>
                  <a:lnTo>
                    <a:pt x="673011" y="462902"/>
                  </a:lnTo>
                  <a:lnTo>
                    <a:pt x="674662" y="461632"/>
                  </a:lnTo>
                  <a:lnTo>
                    <a:pt x="678561" y="459092"/>
                  </a:lnTo>
                  <a:lnTo>
                    <a:pt x="681431" y="457822"/>
                  </a:lnTo>
                  <a:lnTo>
                    <a:pt x="684314" y="456552"/>
                  </a:lnTo>
                  <a:lnTo>
                    <a:pt x="699693" y="456552"/>
                  </a:lnTo>
                  <a:lnTo>
                    <a:pt x="711047" y="455282"/>
                  </a:lnTo>
                  <a:lnTo>
                    <a:pt x="716597" y="454012"/>
                  </a:lnTo>
                  <a:lnTo>
                    <a:pt x="722160" y="452742"/>
                  </a:lnTo>
                  <a:lnTo>
                    <a:pt x="727075" y="450202"/>
                  </a:lnTo>
                  <a:lnTo>
                    <a:pt x="731989" y="447662"/>
                  </a:lnTo>
                  <a:lnTo>
                    <a:pt x="734250" y="446392"/>
                  </a:lnTo>
                  <a:lnTo>
                    <a:pt x="736193" y="446392"/>
                  </a:lnTo>
                  <a:lnTo>
                    <a:pt x="740308" y="447662"/>
                  </a:lnTo>
                  <a:lnTo>
                    <a:pt x="745375" y="447662"/>
                  </a:lnTo>
                  <a:lnTo>
                    <a:pt x="742302" y="445122"/>
                  </a:lnTo>
                  <a:lnTo>
                    <a:pt x="740765" y="443852"/>
                  </a:lnTo>
                  <a:lnTo>
                    <a:pt x="742061" y="440042"/>
                  </a:lnTo>
                  <a:lnTo>
                    <a:pt x="743432" y="437502"/>
                  </a:lnTo>
                  <a:lnTo>
                    <a:pt x="744766" y="433692"/>
                  </a:lnTo>
                  <a:lnTo>
                    <a:pt x="746887" y="432422"/>
                  </a:lnTo>
                  <a:lnTo>
                    <a:pt x="748919" y="431152"/>
                  </a:lnTo>
                  <a:lnTo>
                    <a:pt x="751916" y="433692"/>
                  </a:lnTo>
                  <a:lnTo>
                    <a:pt x="755878" y="434962"/>
                  </a:lnTo>
                  <a:lnTo>
                    <a:pt x="757186" y="433692"/>
                  </a:lnTo>
                  <a:lnTo>
                    <a:pt x="758228" y="431152"/>
                  </a:lnTo>
                  <a:lnTo>
                    <a:pt x="758748" y="429882"/>
                  </a:lnTo>
                  <a:lnTo>
                    <a:pt x="759663" y="428612"/>
                  </a:lnTo>
                  <a:lnTo>
                    <a:pt x="760590" y="427342"/>
                  </a:lnTo>
                  <a:lnTo>
                    <a:pt x="764298" y="427342"/>
                  </a:lnTo>
                  <a:lnTo>
                    <a:pt x="764933" y="429882"/>
                  </a:lnTo>
                  <a:lnTo>
                    <a:pt x="776541" y="427342"/>
                  </a:lnTo>
                  <a:lnTo>
                    <a:pt x="782180" y="424802"/>
                  </a:lnTo>
                  <a:lnTo>
                    <a:pt x="783551" y="424802"/>
                  </a:lnTo>
                  <a:lnTo>
                    <a:pt x="784212" y="422262"/>
                  </a:lnTo>
                  <a:lnTo>
                    <a:pt x="784885" y="420992"/>
                  </a:lnTo>
                  <a:lnTo>
                    <a:pt x="786244" y="418452"/>
                  </a:lnTo>
                  <a:lnTo>
                    <a:pt x="790168" y="419722"/>
                  </a:lnTo>
                  <a:lnTo>
                    <a:pt x="791806" y="419722"/>
                  </a:lnTo>
                  <a:lnTo>
                    <a:pt x="793280" y="418452"/>
                  </a:lnTo>
                  <a:lnTo>
                    <a:pt x="794232" y="417182"/>
                  </a:lnTo>
                  <a:lnTo>
                    <a:pt x="794296" y="415912"/>
                  </a:lnTo>
                  <a:lnTo>
                    <a:pt x="794372" y="414642"/>
                  </a:lnTo>
                  <a:lnTo>
                    <a:pt x="794435" y="413372"/>
                  </a:lnTo>
                  <a:lnTo>
                    <a:pt x="794512" y="412102"/>
                  </a:lnTo>
                  <a:lnTo>
                    <a:pt x="800493" y="410832"/>
                  </a:lnTo>
                  <a:lnTo>
                    <a:pt x="800608" y="405752"/>
                  </a:lnTo>
                  <a:lnTo>
                    <a:pt x="800608" y="404482"/>
                  </a:lnTo>
                  <a:lnTo>
                    <a:pt x="803021" y="403212"/>
                  </a:lnTo>
                  <a:lnTo>
                    <a:pt x="812838" y="403212"/>
                  </a:lnTo>
                  <a:lnTo>
                    <a:pt x="814578" y="400672"/>
                  </a:lnTo>
                  <a:lnTo>
                    <a:pt x="815454" y="399402"/>
                  </a:lnTo>
                  <a:lnTo>
                    <a:pt x="816330" y="398132"/>
                  </a:lnTo>
                  <a:lnTo>
                    <a:pt x="816965" y="395592"/>
                  </a:lnTo>
                  <a:lnTo>
                    <a:pt x="817283" y="394322"/>
                  </a:lnTo>
                  <a:lnTo>
                    <a:pt x="817600" y="393052"/>
                  </a:lnTo>
                  <a:lnTo>
                    <a:pt x="817918" y="391782"/>
                  </a:lnTo>
                  <a:lnTo>
                    <a:pt x="818235" y="390512"/>
                  </a:lnTo>
                  <a:lnTo>
                    <a:pt x="818375" y="390512"/>
                  </a:lnTo>
                  <a:lnTo>
                    <a:pt x="819073" y="389242"/>
                  </a:lnTo>
                  <a:lnTo>
                    <a:pt x="819950" y="389242"/>
                  </a:lnTo>
                  <a:lnTo>
                    <a:pt x="830021" y="386702"/>
                  </a:lnTo>
                  <a:lnTo>
                    <a:pt x="833310" y="376542"/>
                  </a:lnTo>
                  <a:lnTo>
                    <a:pt x="840066" y="375272"/>
                  </a:lnTo>
                  <a:lnTo>
                    <a:pt x="845566" y="374002"/>
                  </a:lnTo>
                  <a:lnTo>
                    <a:pt x="845883" y="371462"/>
                  </a:lnTo>
                  <a:lnTo>
                    <a:pt x="846035" y="370192"/>
                  </a:lnTo>
                  <a:lnTo>
                    <a:pt x="846353" y="367652"/>
                  </a:lnTo>
                  <a:lnTo>
                    <a:pt x="846518" y="366382"/>
                  </a:lnTo>
                  <a:lnTo>
                    <a:pt x="843648" y="362572"/>
                  </a:lnTo>
                  <a:lnTo>
                    <a:pt x="845146" y="361302"/>
                  </a:lnTo>
                  <a:lnTo>
                    <a:pt x="846480" y="361302"/>
                  </a:lnTo>
                  <a:lnTo>
                    <a:pt x="847445" y="360032"/>
                  </a:lnTo>
                  <a:lnTo>
                    <a:pt x="848423" y="358762"/>
                  </a:lnTo>
                  <a:lnTo>
                    <a:pt x="848969" y="357492"/>
                  </a:lnTo>
                  <a:lnTo>
                    <a:pt x="849795" y="357492"/>
                  </a:lnTo>
                  <a:lnTo>
                    <a:pt x="849033" y="354952"/>
                  </a:lnTo>
                  <a:lnTo>
                    <a:pt x="848233" y="352412"/>
                  </a:lnTo>
                  <a:lnTo>
                    <a:pt x="847509" y="351142"/>
                  </a:lnTo>
                  <a:lnTo>
                    <a:pt x="848017" y="349872"/>
                  </a:lnTo>
                  <a:lnTo>
                    <a:pt x="848423" y="348602"/>
                  </a:lnTo>
                  <a:lnTo>
                    <a:pt x="854036" y="348602"/>
                  </a:lnTo>
                  <a:lnTo>
                    <a:pt x="858583" y="347332"/>
                  </a:lnTo>
                  <a:lnTo>
                    <a:pt x="863536" y="343522"/>
                  </a:lnTo>
                  <a:lnTo>
                    <a:pt x="863485" y="338442"/>
                  </a:lnTo>
                  <a:lnTo>
                    <a:pt x="863473" y="337172"/>
                  </a:lnTo>
                  <a:lnTo>
                    <a:pt x="877328" y="311772"/>
                  </a:lnTo>
                  <a:lnTo>
                    <a:pt x="877112" y="309232"/>
                  </a:lnTo>
                  <a:lnTo>
                    <a:pt x="876858" y="305422"/>
                  </a:lnTo>
                  <a:lnTo>
                    <a:pt x="876566" y="302882"/>
                  </a:lnTo>
                  <a:lnTo>
                    <a:pt x="882599" y="301612"/>
                  </a:lnTo>
                  <a:lnTo>
                    <a:pt x="882954" y="301612"/>
                  </a:lnTo>
                  <a:lnTo>
                    <a:pt x="882700" y="296532"/>
                  </a:lnTo>
                  <a:lnTo>
                    <a:pt x="882599" y="293992"/>
                  </a:lnTo>
                  <a:lnTo>
                    <a:pt x="883043" y="291452"/>
                  </a:lnTo>
                  <a:lnTo>
                    <a:pt x="885012" y="288912"/>
                  </a:lnTo>
                  <a:lnTo>
                    <a:pt x="888098" y="286372"/>
                  </a:lnTo>
                  <a:lnTo>
                    <a:pt x="889254" y="283832"/>
                  </a:lnTo>
                  <a:lnTo>
                    <a:pt x="889838" y="282562"/>
                  </a:lnTo>
                  <a:lnTo>
                    <a:pt x="889469" y="281292"/>
                  </a:lnTo>
                  <a:lnTo>
                    <a:pt x="888009" y="276212"/>
                  </a:lnTo>
                  <a:lnTo>
                    <a:pt x="888771" y="274942"/>
                  </a:lnTo>
                  <a:lnTo>
                    <a:pt x="891781" y="271132"/>
                  </a:lnTo>
                  <a:lnTo>
                    <a:pt x="892784" y="269862"/>
                  </a:lnTo>
                  <a:lnTo>
                    <a:pt x="894803" y="267322"/>
                  </a:lnTo>
                  <a:lnTo>
                    <a:pt x="895032" y="266052"/>
                  </a:lnTo>
                  <a:lnTo>
                    <a:pt x="895248" y="264782"/>
                  </a:lnTo>
                  <a:lnTo>
                    <a:pt x="895477" y="263512"/>
                  </a:lnTo>
                  <a:lnTo>
                    <a:pt x="895934" y="260972"/>
                  </a:lnTo>
                  <a:lnTo>
                    <a:pt x="895070" y="255892"/>
                  </a:lnTo>
                  <a:lnTo>
                    <a:pt x="894638" y="253352"/>
                  </a:lnTo>
                  <a:lnTo>
                    <a:pt x="899795" y="249542"/>
                  </a:lnTo>
                  <a:lnTo>
                    <a:pt x="899121" y="245732"/>
                  </a:lnTo>
                  <a:lnTo>
                    <a:pt x="898893" y="244462"/>
                  </a:lnTo>
                  <a:lnTo>
                    <a:pt x="898664" y="243192"/>
                  </a:lnTo>
                  <a:lnTo>
                    <a:pt x="897089" y="234302"/>
                  </a:lnTo>
                  <a:lnTo>
                    <a:pt x="896874" y="233032"/>
                  </a:lnTo>
                  <a:lnTo>
                    <a:pt x="898321" y="230492"/>
                  </a:lnTo>
                  <a:lnTo>
                    <a:pt x="899172" y="229222"/>
                  </a:lnTo>
                  <a:lnTo>
                    <a:pt x="900036" y="227952"/>
                  </a:lnTo>
                  <a:lnTo>
                    <a:pt x="900823" y="226682"/>
                  </a:lnTo>
                  <a:lnTo>
                    <a:pt x="901623" y="225412"/>
                  </a:lnTo>
                  <a:lnTo>
                    <a:pt x="903312" y="222872"/>
                  </a:lnTo>
                  <a:lnTo>
                    <a:pt x="904151" y="221602"/>
                  </a:lnTo>
                  <a:lnTo>
                    <a:pt x="905002" y="220332"/>
                  </a:lnTo>
                  <a:lnTo>
                    <a:pt x="908050" y="213982"/>
                  </a:lnTo>
                  <a:lnTo>
                    <a:pt x="908240" y="211442"/>
                  </a:lnTo>
                  <a:lnTo>
                    <a:pt x="908621" y="206362"/>
                  </a:lnTo>
                  <a:lnTo>
                    <a:pt x="908723" y="205092"/>
                  </a:lnTo>
                  <a:lnTo>
                    <a:pt x="909866" y="202552"/>
                  </a:lnTo>
                  <a:lnTo>
                    <a:pt x="910475" y="201282"/>
                  </a:lnTo>
                  <a:lnTo>
                    <a:pt x="903808" y="197472"/>
                  </a:lnTo>
                  <a:lnTo>
                    <a:pt x="903719" y="196202"/>
                  </a:lnTo>
                  <a:lnTo>
                    <a:pt x="908177" y="191122"/>
                  </a:lnTo>
                  <a:lnTo>
                    <a:pt x="910056" y="193662"/>
                  </a:lnTo>
                  <a:lnTo>
                    <a:pt x="907084" y="198742"/>
                  </a:lnTo>
                  <a:lnTo>
                    <a:pt x="910475" y="201282"/>
                  </a:lnTo>
                  <a:lnTo>
                    <a:pt x="912152" y="201282"/>
                  </a:lnTo>
                  <a:lnTo>
                    <a:pt x="913536" y="200012"/>
                  </a:lnTo>
                  <a:lnTo>
                    <a:pt x="915327" y="198742"/>
                  </a:lnTo>
                  <a:lnTo>
                    <a:pt x="916813" y="192392"/>
                  </a:lnTo>
                  <a:lnTo>
                    <a:pt x="917600" y="189852"/>
                  </a:lnTo>
                  <a:lnTo>
                    <a:pt x="917994" y="188582"/>
                  </a:lnTo>
                  <a:lnTo>
                    <a:pt x="915187" y="180962"/>
                  </a:lnTo>
                  <a:lnTo>
                    <a:pt x="918375" y="178422"/>
                  </a:lnTo>
                  <a:lnTo>
                    <a:pt x="922274" y="175882"/>
                  </a:lnTo>
                  <a:lnTo>
                    <a:pt x="921664" y="174612"/>
                  </a:lnTo>
                  <a:lnTo>
                    <a:pt x="921054" y="173342"/>
                  </a:lnTo>
                  <a:lnTo>
                    <a:pt x="919226" y="169532"/>
                  </a:lnTo>
                  <a:lnTo>
                    <a:pt x="919835" y="166992"/>
                  </a:lnTo>
                  <a:lnTo>
                    <a:pt x="920140" y="165722"/>
                  </a:lnTo>
                  <a:lnTo>
                    <a:pt x="920775" y="163182"/>
                  </a:lnTo>
                  <a:lnTo>
                    <a:pt x="921435" y="160642"/>
                  </a:lnTo>
                  <a:lnTo>
                    <a:pt x="921766" y="159372"/>
                  </a:lnTo>
                  <a:lnTo>
                    <a:pt x="922096" y="158102"/>
                  </a:lnTo>
                  <a:lnTo>
                    <a:pt x="922426" y="156832"/>
                  </a:lnTo>
                  <a:lnTo>
                    <a:pt x="922756" y="155562"/>
                  </a:lnTo>
                  <a:lnTo>
                    <a:pt x="923417" y="153022"/>
                  </a:lnTo>
                  <a:lnTo>
                    <a:pt x="923328" y="151752"/>
                  </a:lnTo>
                  <a:lnTo>
                    <a:pt x="923150" y="149212"/>
                  </a:lnTo>
                  <a:lnTo>
                    <a:pt x="922972" y="146672"/>
                  </a:lnTo>
                  <a:lnTo>
                    <a:pt x="923086" y="141592"/>
                  </a:lnTo>
                  <a:lnTo>
                    <a:pt x="923290" y="137782"/>
                  </a:lnTo>
                  <a:lnTo>
                    <a:pt x="923404" y="133972"/>
                  </a:lnTo>
                  <a:lnTo>
                    <a:pt x="923480" y="130162"/>
                  </a:lnTo>
                  <a:lnTo>
                    <a:pt x="923048" y="131432"/>
                  </a:lnTo>
                  <a:lnTo>
                    <a:pt x="922718" y="131432"/>
                  </a:lnTo>
                  <a:lnTo>
                    <a:pt x="921334" y="132702"/>
                  </a:lnTo>
                  <a:lnTo>
                    <a:pt x="920343" y="132702"/>
                  </a:lnTo>
                  <a:lnTo>
                    <a:pt x="919429" y="133972"/>
                  </a:lnTo>
                  <a:lnTo>
                    <a:pt x="919264" y="132702"/>
                  </a:lnTo>
                  <a:lnTo>
                    <a:pt x="918718" y="131432"/>
                  </a:lnTo>
                  <a:lnTo>
                    <a:pt x="918984" y="131432"/>
                  </a:lnTo>
                  <a:lnTo>
                    <a:pt x="919543" y="130162"/>
                  </a:lnTo>
                  <a:lnTo>
                    <a:pt x="923480" y="130162"/>
                  </a:lnTo>
                  <a:lnTo>
                    <a:pt x="922680" y="125082"/>
                  </a:lnTo>
                  <a:lnTo>
                    <a:pt x="922248" y="122542"/>
                  </a:lnTo>
                  <a:lnTo>
                    <a:pt x="921232" y="116192"/>
                  </a:lnTo>
                  <a:lnTo>
                    <a:pt x="922147" y="114922"/>
                  </a:lnTo>
                  <a:lnTo>
                    <a:pt x="923480" y="113652"/>
                  </a:lnTo>
                  <a:lnTo>
                    <a:pt x="924814" y="112382"/>
                  </a:lnTo>
                  <a:lnTo>
                    <a:pt x="923074" y="106032"/>
                  </a:lnTo>
                  <a:lnTo>
                    <a:pt x="922718" y="104762"/>
                  </a:lnTo>
                  <a:lnTo>
                    <a:pt x="922769" y="100952"/>
                  </a:lnTo>
                  <a:lnTo>
                    <a:pt x="922782" y="99682"/>
                  </a:lnTo>
                  <a:lnTo>
                    <a:pt x="922794" y="98412"/>
                  </a:lnTo>
                  <a:lnTo>
                    <a:pt x="923201" y="97142"/>
                  </a:lnTo>
                  <a:lnTo>
                    <a:pt x="925245" y="90792"/>
                  </a:lnTo>
                  <a:lnTo>
                    <a:pt x="927773" y="85712"/>
                  </a:lnTo>
                  <a:lnTo>
                    <a:pt x="929043" y="83172"/>
                  </a:lnTo>
                  <a:lnTo>
                    <a:pt x="929678" y="81902"/>
                  </a:lnTo>
                  <a:lnTo>
                    <a:pt x="930313" y="80632"/>
                  </a:lnTo>
                  <a:close/>
                </a:path>
              </a:pathLst>
            </a:custGeom>
            <a:solidFill>
              <a:srgbClr val="B5D700">
                <a:alpha val="5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656" y="3762228"/>
              <a:ext cx="1547340" cy="14217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66" y="4271047"/>
              <a:ext cx="918210" cy="925830"/>
            </a:xfrm>
            <a:custGeom>
              <a:avLst/>
              <a:gdLst/>
              <a:ahLst/>
              <a:cxnLst/>
              <a:rect l="l" t="t" r="r" b="b"/>
              <a:pathLst>
                <a:path w="918210" h="925829">
                  <a:moveTo>
                    <a:pt x="2959" y="673709"/>
                  </a:moveTo>
                  <a:lnTo>
                    <a:pt x="2870" y="673100"/>
                  </a:lnTo>
                  <a:lnTo>
                    <a:pt x="2870" y="671779"/>
                  </a:lnTo>
                  <a:lnTo>
                    <a:pt x="2006" y="671017"/>
                  </a:lnTo>
                  <a:lnTo>
                    <a:pt x="1117" y="671017"/>
                  </a:lnTo>
                  <a:lnTo>
                    <a:pt x="444" y="670852"/>
                  </a:lnTo>
                  <a:lnTo>
                    <a:pt x="266" y="671461"/>
                  </a:lnTo>
                  <a:lnTo>
                    <a:pt x="0" y="672655"/>
                  </a:lnTo>
                  <a:lnTo>
                    <a:pt x="863" y="673100"/>
                  </a:lnTo>
                  <a:lnTo>
                    <a:pt x="1816" y="673354"/>
                  </a:lnTo>
                  <a:lnTo>
                    <a:pt x="2959" y="673709"/>
                  </a:lnTo>
                  <a:close/>
                </a:path>
                <a:path w="918210" h="925829">
                  <a:moveTo>
                    <a:pt x="12674" y="910310"/>
                  </a:moveTo>
                  <a:lnTo>
                    <a:pt x="12331" y="909574"/>
                  </a:lnTo>
                  <a:lnTo>
                    <a:pt x="12141" y="908532"/>
                  </a:lnTo>
                  <a:lnTo>
                    <a:pt x="11277" y="909510"/>
                  </a:lnTo>
                  <a:lnTo>
                    <a:pt x="10464" y="910247"/>
                  </a:lnTo>
                  <a:lnTo>
                    <a:pt x="9918" y="911136"/>
                  </a:lnTo>
                  <a:lnTo>
                    <a:pt x="9791" y="911326"/>
                  </a:lnTo>
                  <a:lnTo>
                    <a:pt x="10680" y="912126"/>
                  </a:lnTo>
                  <a:lnTo>
                    <a:pt x="11125" y="912596"/>
                  </a:lnTo>
                  <a:lnTo>
                    <a:pt x="11595" y="912025"/>
                  </a:lnTo>
                  <a:lnTo>
                    <a:pt x="12268" y="911542"/>
                  </a:lnTo>
                  <a:lnTo>
                    <a:pt x="12496" y="910907"/>
                  </a:lnTo>
                  <a:lnTo>
                    <a:pt x="12674" y="910310"/>
                  </a:lnTo>
                  <a:close/>
                </a:path>
                <a:path w="918210" h="925829">
                  <a:moveTo>
                    <a:pt x="12763" y="674458"/>
                  </a:moveTo>
                  <a:lnTo>
                    <a:pt x="12484" y="674255"/>
                  </a:lnTo>
                  <a:lnTo>
                    <a:pt x="12280" y="674065"/>
                  </a:lnTo>
                  <a:lnTo>
                    <a:pt x="11722" y="675055"/>
                  </a:lnTo>
                  <a:lnTo>
                    <a:pt x="12026" y="675157"/>
                  </a:lnTo>
                  <a:lnTo>
                    <a:pt x="12319" y="675220"/>
                  </a:lnTo>
                  <a:lnTo>
                    <a:pt x="12573" y="675309"/>
                  </a:lnTo>
                  <a:lnTo>
                    <a:pt x="12674" y="675055"/>
                  </a:lnTo>
                  <a:lnTo>
                    <a:pt x="12763" y="674458"/>
                  </a:lnTo>
                  <a:close/>
                </a:path>
                <a:path w="918210" h="925829">
                  <a:moveTo>
                    <a:pt x="67195" y="730542"/>
                  </a:moveTo>
                  <a:lnTo>
                    <a:pt x="61683" y="725525"/>
                  </a:lnTo>
                  <a:lnTo>
                    <a:pt x="61468" y="725817"/>
                  </a:lnTo>
                  <a:lnTo>
                    <a:pt x="60998" y="726376"/>
                  </a:lnTo>
                  <a:lnTo>
                    <a:pt x="63093" y="727786"/>
                  </a:lnTo>
                  <a:lnTo>
                    <a:pt x="65214" y="729170"/>
                  </a:lnTo>
                  <a:lnTo>
                    <a:pt x="67195" y="730542"/>
                  </a:lnTo>
                  <a:close/>
                </a:path>
                <a:path w="918210" h="925829">
                  <a:moveTo>
                    <a:pt x="67475" y="730796"/>
                  </a:moveTo>
                  <a:lnTo>
                    <a:pt x="67322" y="730631"/>
                  </a:lnTo>
                  <a:lnTo>
                    <a:pt x="67195" y="730542"/>
                  </a:lnTo>
                  <a:lnTo>
                    <a:pt x="67475" y="730796"/>
                  </a:lnTo>
                  <a:close/>
                </a:path>
                <a:path w="918210" h="925829">
                  <a:moveTo>
                    <a:pt x="122161" y="820318"/>
                  </a:moveTo>
                  <a:lnTo>
                    <a:pt x="122047" y="819937"/>
                  </a:lnTo>
                  <a:lnTo>
                    <a:pt x="122047" y="819594"/>
                  </a:lnTo>
                  <a:lnTo>
                    <a:pt x="121729" y="819721"/>
                  </a:lnTo>
                  <a:lnTo>
                    <a:pt x="121348" y="819899"/>
                  </a:lnTo>
                  <a:lnTo>
                    <a:pt x="121158" y="820127"/>
                  </a:lnTo>
                  <a:lnTo>
                    <a:pt x="121031" y="820381"/>
                  </a:lnTo>
                  <a:lnTo>
                    <a:pt x="121158" y="820762"/>
                  </a:lnTo>
                  <a:lnTo>
                    <a:pt x="121183" y="821080"/>
                  </a:lnTo>
                  <a:lnTo>
                    <a:pt x="121462" y="820928"/>
                  </a:lnTo>
                  <a:lnTo>
                    <a:pt x="121856" y="820801"/>
                  </a:lnTo>
                  <a:lnTo>
                    <a:pt x="122008" y="820572"/>
                  </a:lnTo>
                  <a:lnTo>
                    <a:pt x="122161" y="820318"/>
                  </a:lnTo>
                  <a:close/>
                </a:path>
                <a:path w="918210" h="925829">
                  <a:moveTo>
                    <a:pt x="132791" y="813676"/>
                  </a:moveTo>
                  <a:lnTo>
                    <a:pt x="132753" y="813358"/>
                  </a:lnTo>
                  <a:lnTo>
                    <a:pt x="132727" y="813066"/>
                  </a:lnTo>
                  <a:lnTo>
                    <a:pt x="132727" y="812761"/>
                  </a:lnTo>
                  <a:lnTo>
                    <a:pt x="132448" y="812888"/>
                  </a:lnTo>
                  <a:lnTo>
                    <a:pt x="132029" y="812952"/>
                  </a:lnTo>
                  <a:lnTo>
                    <a:pt x="131927" y="813168"/>
                  </a:lnTo>
                  <a:lnTo>
                    <a:pt x="131749" y="813396"/>
                  </a:lnTo>
                  <a:lnTo>
                    <a:pt x="131927" y="813777"/>
                  </a:lnTo>
                  <a:lnTo>
                    <a:pt x="131927" y="814095"/>
                  </a:lnTo>
                  <a:lnTo>
                    <a:pt x="132194" y="813930"/>
                  </a:lnTo>
                  <a:lnTo>
                    <a:pt x="132473" y="813777"/>
                  </a:lnTo>
                  <a:lnTo>
                    <a:pt x="132791" y="813676"/>
                  </a:lnTo>
                  <a:close/>
                </a:path>
                <a:path w="918210" h="925829">
                  <a:moveTo>
                    <a:pt x="138696" y="809485"/>
                  </a:moveTo>
                  <a:lnTo>
                    <a:pt x="138315" y="808913"/>
                  </a:lnTo>
                  <a:lnTo>
                    <a:pt x="137998" y="807872"/>
                  </a:lnTo>
                  <a:lnTo>
                    <a:pt x="137553" y="807808"/>
                  </a:lnTo>
                  <a:lnTo>
                    <a:pt x="137007" y="807745"/>
                  </a:lnTo>
                  <a:lnTo>
                    <a:pt x="136309" y="808405"/>
                  </a:lnTo>
                  <a:lnTo>
                    <a:pt x="135674" y="808786"/>
                  </a:lnTo>
                  <a:lnTo>
                    <a:pt x="136080" y="809358"/>
                  </a:lnTo>
                  <a:lnTo>
                    <a:pt x="136398" y="810221"/>
                  </a:lnTo>
                  <a:lnTo>
                    <a:pt x="136944" y="810348"/>
                  </a:lnTo>
                  <a:lnTo>
                    <a:pt x="137414" y="810501"/>
                  </a:lnTo>
                  <a:lnTo>
                    <a:pt x="138125" y="809802"/>
                  </a:lnTo>
                  <a:lnTo>
                    <a:pt x="138696" y="809485"/>
                  </a:lnTo>
                  <a:close/>
                </a:path>
                <a:path w="918210" h="925829">
                  <a:moveTo>
                    <a:pt x="141325" y="901331"/>
                  </a:moveTo>
                  <a:lnTo>
                    <a:pt x="140081" y="901750"/>
                  </a:lnTo>
                  <a:lnTo>
                    <a:pt x="139522" y="901992"/>
                  </a:lnTo>
                  <a:lnTo>
                    <a:pt x="141325" y="901331"/>
                  </a:lnTo>
                  <a:close/>
                </a:path>
                <a:path w="918210" h="925829">
                  <a:moveTo>
                    <a:pt x="152577" y="241312"/>
                  </a:moveTo>
                  <a:lnTo>
                    <a:pt x="152349" y="240906"/>
                  </a:lnTo>
                  <a:lnTo>
                    <a:pt x="152095" y="240512"/>
                  </a:lnTo>
                  <a:lnTo>
                    <a:pt x="151841" y="240106"/>
                  </a:lnTo>
                  <a:lnTo>
                    <a:pt x="151726" y="240385"/>
                  </a:lnTo>
                  <a:lnTo>
                    <a:pt x="151663" y="240715"/>
                  </a:lnTo>
                  <a:lnTo>
                    <a:pt x="151561" y="241058"/>
                  </a:lnTo>
                  <a:lnTo>
                    <a:pt x="151904" y="241147"/>
                  </a:lnTo>
                  <a:lnTo>
                    <a:pt x="152222" y="241249"/>
                  </a:lnTo>
                  <a:lnTo>
                    <a:pt x="152577" y="241312"/>
                  </a:lnTo>
                  <a:close/>
                </a:path>
                <a:path w="918210" h="925829">
                  <a:moveTo>
                    <a:pt x="160362" y="248615"/>
                  </a:moveTo>
                  <a:lnTo>
                    <a:pt x="160299" y="248094"/>
                  </a:lnTo>
                  <a:lnTo>
                    <a:pt x="160261" y="247586"/>
                  </a:lnTo>
                  <a:lnTo>
                    <a:pt x="160210" y="247027"/>
                  </a:lnTo>
                  <a:lnTo>
                    <a:pt x="159893" y="247218"/>
                  </a:lnTo>
                  <a:lnTo>
                    <a:pt x="159499" y="247218"/>
                  </a:lnTo>
                  <a:lnTo>
                    <a:pt x="159321" y="247459"/>
                  </a:lnTo>
                  <a:lnTo>
                    <a:pt x="159181" y="247662"/>
                  </a:lnTo>
                  <a:lnTo>
                    <a:pt x="159321" y="248094"/>
                  </a:lnTo>
                  <a:lnTo>
                    <a:pt x="159346" y="248386"/>
                  </a:lnTo>
                  <a:lnTo>
                    <a:pt x="159702" y="248475"/>
                  </a:lnTo>
                  <a:lnTo>
                    <a:pt x="160020" y="248551"/>
                  </a:lnTo>
                  <a:lnTo>
                    <a:pt x="160362" y="248615"/>
                  </a:lnTo>
                  <a:close/>
                </a:path>
                <a:path w="918210" h="925829">
                  <a:moveTo>
                    <a:pt x="164680" y="384886"/>
                  </a:moveTo>
                  <a:lnTo>
                    <a:pt x="164338" y="384441"/>
                  </a:lnTo>
                  <a:lnTo>
                    <a:pt x="163982" y="383895"/>
                  </a:lnTo>
                  <a:lnTo>
                    <a:pt x="163372" y="383336"/>
                  </a:lnTo>
                  <a:lnTo>
                    <a:pt x="162941" y="383527"/>
                  </a:lnTo>
                  <a:lnTo>
                    <a:pt x="162623" y="383552"/>
                  </a:lnTo>
                  <a:lnTo>
                    <a:pt x="163004" y="384086"/>
                  </a:lnTo>
                  <a:lnTo>
                    <a:pt x="163347" y="384594"/>
                  </a:lnTo>
                  <a:lnTo>
                    <a:pt x="163817" y="385013"/>
                  </a:lnTo>
                  <a:lnTo>
                    <a:pt x="164680" y="384886"/>
                  </a:lnTo>
                  <a:close/>
                </a:path>
                <a:path w="918210" h="925829">
                  <a:moveTo>
                    <a:pt x="168376" y="728103"/>
                  </a:moveTo>
                  <a:lnTo>
                    <a:pt x="168071" y="727570"/>
                  </a:lnTo>
                  <a:lnTo>
                    <a:pt x="168046" y="727824"/>
                  </a:lnTo>
                  <a:lnTo>
                    <a:pt x="168376" y="728103"/>
                  </a:lnTo>
                  <a:close/>
                </a:path>
                <a:path w="918210" h="925829">
                  <a:moveTo>
                    <a:pt x="171627" y="730656"/>
                  </a:moveTo>
                  <a:lnTo>
                    <a:pt x="169240" y="728814"/>
                  </a:lnTo>
                  <a:lnTo>
                    <a:pt x="168376" y="728103"/>
                  </a:lnTo>
                  <a:lnTo>
                    <a:pt x="168871" y="728941"/>
                  </a:lnTo>
                  <a:lnTo>
                    <a:pt x="169633" y="730326"/>
                  </a:lnTo>
                  <a:lnTo>
                    <a:pt x="170459" y="731672"/>
                  </a:lnTo>
                  <a:lnTo>
                    <a:pt x="171246" y="731024"/>
                  </a:lnTo>
                  <a:lnTo>
                    <a:pt x="171627" y="730656"/>
                  </a:lnTo>
                  <a:close/>
                </a:path>
                <a:path w="918210" h="925829">
                  <a:moveTo>
                    <a:pt x="180390" y="742810"/>
                  </a:moveTo>
                  <a:lnTo>
                    <a:pt x="180124" y="741756"/>
                  </a:lnTo>
                  <a:lnTo>
                    <a:pt x="179895" y="741273"/>
                  </a:lnTo>
                  <a:lnTo>
                    <a:pt x="179298" y="741438"/>
                  </a:lnTo>
                  <a:lnTo>
                    <a:pt x="179006" y="741540"/>
                  </a:lnTo>
                  <a:lnTo>
                    <a:pt x="179298" y="742607"/>
                  </a:lnTo>
                  <a:lnTo>
                    <a:pt x="179489" y="743089"/>
                  </a:lnTo>
                  <a:lnTo>
                    <a:pt x="180390" y="742810"/>
                  </a:lnTo>
                  <a:close/>
                </a:path>
                <a:path w="918210" h="925829">
                  <a:moveTo>
                    <a:pt x="182270" y="776986"/>
                  </a:moveTo>
                  <a:lnTo>
                    <a:pt x="182029" y="776693"/>
                  </a:lnTo>
                  <a:lnTo>
                    <a:pt x="181914" y="776414"/>
                  </a:lnTo>
                  <a:lnTo>
                    <a:pt x="181673" y="776224"/>
                  </a:lnTo>
                  <a:lnTo>
                    <a:pt x="181000" y="776693"/>
                  </a:lnTo>
                  <a:lnTo>
                    <a:pt x="181229" y="776986"/>
                  </a:lnTo>
                  <a:lnTo>
                    <a:pt x="181343" y="777265"/>
                  </a:lnTo>
                  <a:lnTo>
                    <a:pt x="181597" y="777430"/>
                  </a:lnTo>
                  <a:lnTo>
                    <a:pt x="182016" y="777138"/>
                  </a:lnTo>
                  <a:lnTo>
                    <a:pt x="182270" y="776986"/>
                  </a:lnTo>
                  <a:close/>
                </a:path>
                <a:path w="918210" h="925829">
                  <a:moveTo>
                    <a:pt x="197116" y="367614"/>
                  </a:moveTo>
                  <a:lnTo>
                    <a:pt x="196672" y="366661"/>
                  </a:lnTo>
                  <a:lnTo>
                    <a:pt x="196278" y="365747"/>
                  </a:lnTo>
                  <a:lnTo>
                    <a:pt x="195872" y="364845"/>
                  </a:lnTo>
                  <a:lnTo>
                    <a:pt x="195300" y="365264"/>
                  </a:lnTo>
                  <a:lnTo>
                    <a:pt x="194348" y="365620"/>
                  </a:lnTo>
                  <a:lnTo>
                    <a:pt x="194183" y="366153"/>
                  </a:lnTo>
                  <a:lnTo>
                    <a:pt x="194068" y="366636"/>
                  </a:lnTo>
                  <a:lnTo>
                    <a:pt x="194818" y="367334"/>
                  </a:lnTo>
                  <a:lnTo>
                    <a:pt x="195173" y="367995"/>
                  </a:lnTo>
                  <a:lnTo>
                    <a:pt x="195846" y="367842"/>
                  </a:lnTo>
                  <a:lnTo>
                    <a:pt x="196443" y="367715"/>
                  </a:lnTo>
                  <a:lnTo>
                    <a:pt x="197116" y="367614"/>
                  </a:lnTo>
                  <a:close/>
                </a:path>
                <a:path w="918210" h="925829">
                  <a:moveTo>
                    <a:pt x="344576" y="565035"/>
                  </a:moveTo>
                  <a:lnTo>
                    <a:pt x="344411" y="564654"/>
                  </a:lnTo>
                  <a:lnTo>
                    <a:pt x="344436" y="564946"/>
                  </a:lnTo>
                  <a:lnTo>
                    <a:pt x="344576" y="565035"/>
                  </a:lnTo>
                  <a:close/>
                </a:path>
                <a:path w="918210" h="925829">
                  <a:moveTo>
                    <a:pt x="346786" y="567410"/>
                  </a:moveTo>
                  <a:lnTo>
                    <a:pt x="346697" y="567131"/>
                  </a:lnTo>
                  <a:lnTo>
                    <a:pt x="346608" y="566305"/>
                  </a:lnTo>
                  <a:lnTo>
                    <a:pt x="345782" y="565569"/>
                  </a:lnTo>
                  <a:lnTo>
                    <a:pt x="345059" y="565353"/>
                  </a:lnTo>
                  <a:lnTo>
                    <a:pt x="344576" y="565035"/>
                  </a:lnTo>
                  <a:lnTo>
                    <a:pt x="344690" y="565289"/>
                  </a:lnTo>
                  <a:lnTo>
                    <a:pt x="344830" y="566013"/>
                  </a:lnTo>
                  <a:lnTo>
                    <a:pt x="345274" y="566534"/>
                  </a:lnTo>
                  <a:lnTo>
                    <a:pt x="345579" y="566966"/>
                  </a:lnTo>
                  <a:lnTo>
                    <a:pt x="346290" y="567131"/>
                  </a:lnTo>
                  <a:lnTo>
                    <a:pt x="346786" y="567410"/>
                  </a:lnTo>
                  <a:close/>
                </a:path>
                <a:path w="918210" h="925829">
                  <a:moveTo>
                    <a:pt x="350647" y="300507"/>
                  </a:moveTo>
                  <a:lnTo>
                    <a:pt x="350481" y="300456"/>
                  </a:lnTo>
                  <a:lnTo>
                    <a:pt x="349440" y="299948"/>
                  </a:lnTo>
                  <a:lnTo>
                    <a:pt x="348411" y="299783"/>
                  </a:lnTo>
                  <a:lnTo>
                    <a:pt x="348107" y="299758"/>
                  </a:lnTo>
                  <a:lnTo>
                    <a:pt x="347700" y="300380"/>
                  </a:lnTo>
                  <a:lnTo>
                    <a:pt x="347268" y="300799"/>
                  </a:lnTo>
                  <a:lnTo>
                    <a:pt x="347560" y="300888"/>
                  </a:lnTo>
                  <a:lnTo>
                    <a:pt x="347916" y="301091"/>
                  </a:lnTo>
                  <a:lnTo>
                    <a:pt x="348221" y="301015"/>
                  </a:lnTo>
                  <a:lnTo>
                    <a:pt x="349275" y="300888"/>
                  </a:lnTo>
                  <a:lnTo>
                    <a:pt x="350316" y="300583"/>
                  </a:lnTo>
                  <a:lnTo>
                    <a:pt x="350647" y="300507"/>
                  </a:lnTo>
                  <a:close/>
                </a:path>
                <a:path w="918210" h="925829">
                  <a:moveTo>
                    <a:pt x="351434" y="300799"/>
                  </a:moveTo>
                  <a:lnTo>
                    <a:pt x="351345" y="300380"/>
                  </a:lnTo>
                  <a:lnTo>
                    <a:pt x="350647" y="300507"/>
                  </a:lnTo>
                  <a:lnTo>
                    <a:pt x="351434" y="300799"/>
                  </a:lnTo>
                  <a:close/>
                </a:path>
                <a:path w="918210" h="925829">
                  <a:moveTo>
                    <a:pt x="377571" y="654977"/>
                  </a:moveTo>
                  <a:lnTo>
                    <a:pt x="377126" y="654888"/>
                  </a:lnTo>
                  <a:lnTo>
                    <a:pt x="376770" y="654697"/>
                  </a:lnTo>
                  <a:lnTo>
                    <a:pt x="376555" y="654824"/>
                  </a:lnTo>
                  <a:lnTo>
                    <a:pt x="376326" y="655586"/>
                  </a:lnTo>
                  <a:lnTo>
                    <a:pt x="377088" y="655231"/>
                  </a:lnTo>
                  <a:lnTo>
                    <a:pt x="377571" y="654977"/>
                  </a:lnTo>
                  <a:close/>
                </a:path>
                <a:path w="918210" h="925829">
                  <a:moveTo>
                    <a:pt x="411289" y="580872"/>
                  </a:moveTo>
                  <a:lnTo>
                    <a:pt x="410400" y="581063"/>
                  </a:lnTo>
                  <a:lnTo>
                    <a:pt x="409409" y="581050"/>
                  </a:lnTo>
                  <a:lnTo>
                    <a:pt x="408686" y="581494"/>
                  </a:lnTo>
                  <a:lnTo>
                    <a:pt x="408330" y="581685"/>
                  </a:lnTo>
                  <a:lnTo>
                    <a:pt x="408520" y="582803"/>
                  </a:lnTo>
                  <a:lnTo>
                    <a:pt x="408457" y="583526"/>
                  </a:lnTo>
                  <a:lnTo>
                    <a:pt x="409130" y="583247"/>
                  </a:lnTo>
                  <a:lnTo>
                    <a:pt x="409790" y="583082"/>
                  </a:lnTo>
                  <a:lnTo>
                    <a:pt x="410464" y="582866"/>
                  </a:lnTo>
                  <a:lnTo>
                    <a:pt x="410718" y="582206"/>
                  </a:lnTo>
                  <a:lnTo>
                    <a:pt x="411010" y="581558"/>
                  </a:lnTo>
                  <a:lnTo>
                    <a:pt x="411289" y="580872"/>
                  </a:lnTo>
                  <a:close/>
                </a:path>
                <a:path w="918210" h="925829">
                  <a:moveTo>
                    <a:pt x="508685" y="387375"/>
                  </a:moveTo>
                  <a:lnTo>
                    <a:pt x="508393" y="387464"/>
                  </a:lnTo>
                  <a:lnTo>
                    <a:pt x="508012" y="387400"/>
                  </a:lnTo>
                  <a:lnTo>
                    <a:pt x="507822" y="387591"/>
                  </a:lnTo>
                  <a:lnTo>
                    <a:pt x="507631" y="387743"/>
                  </a:lnTo>
                  <a:lnTo>
                    <a:pt x="507631" y="388099"/>
                  </a:lnTo>
                  <a:lnTo>
                    <a:pt x="507542" y="388416"/>
                  </a:lnTo>
                  <a:lnTo>
                    <a:pt x="507860" y="388353"/>
                  </a:lnTo>
                  <a:lnTo>
                    <a:pt x="508152" y="388251"/>
                  </a:lnTo>
                  <a:lnTo>
                    <a:pt x="508431" y="388162"/>
                  </a:lnTo>
                  <a:lnTo>
                    <a:pt x="508533" y="387908"/>
                  </a:lnTo>
                  <a:lnTo>
                    <a:pt x="508622" y="387654"/>
                  </a:lnTo>
                  <a:lnTo>
                    <a:pt x="508685" y="387375"/>
                  </a:lnTo>
                  <a:close/>
                </a:path>
                <a:path w="918210" h="925829">
                  <a:moveTo>
                    <a:pt x="518871" y="310095"/>
                  </a:moveTo>
                  <a:lnTo>
                    <a:pt x="518591" y="309651"/>
                  </a:lnTo>
                  <a:lnTo>
                    <a:pt x="518337" y="309194"/>
                  </a:lnTo>
                  <a:lnTo>
                    <a:pt x="518045" y="308749"/>
                  </a:lnTo>
                  <a:lnTo>
                    <a:pt x="517563" y="309041"/>
                  </a:lnTo>
                  <a:lnTo>
                    <a:pt x="517055" y="309359"/>
                  </a:lnTo>
                  <a:lnTo>
                    <a:pt x="516585" y="309714"/>
                  </a:lnTo>
                  <a:lnTo>
                    <a:pt x="516902" y="310222"/>
                  </a:lnTo>
                  <a:lnTo>
                    <a:pt x="517029" y="310502"/>
                  </a:lnTo>
                  <a:lnTo>
                    <a:pt x="517639" y="310349"/>
                  </a:lnTo>
                  <a:lnTo>
                    <a:pt x="518274" y="310222"/>
                  </a:lnTo>
                  <a:lnTo>
                    <a:pt x="518871" y="310095"/>
                  </a:lnTo>
                  <a:close/>
                </a:path>
                <a:path w="918210" h="925829">
                  <a:moveTo>
                    <a:pt x="521525" y="263728"/>
                  </a:moveTo>
                  <a:lnTo>
                    <a:pt x="521246" y="262712"/>
                  </a:lnTo>
                  <a:lnTo>
                    <a:pt x="519391" y="263791"/>
                  </a:lnTo>
                  <a:lnTo>
                    <a:pt x="521525" y="263728"/>
                  </a:lnTo>
                  <a:close/>
                </a:path>
                <a:path w="918210" h="925829">
                  <a:moveTo>
                    <a:pt x="524827" y="254101"/>
                  </a:moveTo>
                  <a:lnTo>
                    <a:pt x="524598" y="254063"/>
                  </a:lnTo>
                  <a:lnTo>
                    <a:pt x="524090" y="253885"/>
                  </a:lnTo>
                  <a:lnTo>
                    <a:pt x="523951" y="254063"/>
                  </a:lnTo>
                  <a:lnTo>
                    <a:pt x="523836" y="254736"/>
                  </a:lnTo>
                  <a:lnTo>
                    <a:pt x="524535" y="255016"/>
                  </a:lnTo>
                  <a:lnTo>
                    <a:pt x="524827" y="254101"/>
                  </a:lnTo>
                  <a:close/>
                </a:path>
                <a:path w="918210" h="925829">
                  <a:moveTo>
                    <a:pt x="525170" y="260388"/>
                  </a:moveTo>
                  <a:lnTo>
                    <a:pt x="520407" y="259727"/>
                  </a:lnTo>
                  <a:lnTo>
                    <a:pt x="521246" y="262712"/>
                  </a:lnTo>
                  <a:lnTo>
                    <a:pt x="525170" y="260388"/>
                  </a:lnTo>
                  <a:close/>
                </a:path>
                <a:path w="918210" h="925829">
                  <a:moveTo>
                    <a:pt x="526440" y="267639"/>
                  </a:moveTo>
                  <a:lnTo>
                    <a:pt x="524103" y="266369"/>
                  </a:lnTo>
                  <a:lnTo>
                    <a:pt x="521754" y="265061"/>
                  </a:lnTo>
                  <a:lnTo>
                    <a:pt x="519391" y="263791"/>
                  </a:lnTo>
                  <a:lnTo>
                    <a:pt x="517956" y="267576"/>
                  </a:lnTo>
                  <a:lnTo>
                    <a:pt x="522820" y="267728"/>
                  </a:lnTo>
                  <a:lnTo>
                    <a:pt x="524624" y="267639"/>
                  </a:lnTo>
                  <a:lnTo>
                    <a:pt x="526440" y="267639"/>
                  </a:lnTo>
                  <a:close/>
                </a:path>
                <a:path w="918210" h="925829">
                  <a:moveTo>
                    <a:pt x="531050" y="259829"/>
                  </a:moveTo>
                  <a:lnTo>
                    <a:pt x="530034" y="259803"/>
                  </a:lnTo>
                  <a:lnTo>
                    <a:pt x="530669" y="260604"/>
                  </a:lnTo>
                  <a:lnTo>
                    <a:pt x="531050" y="259829"/>
                  </a:lnTo>
                  <a:close/>
                </a:path>
                <a:path w="918210" h="925829">
                  <a:moveTo>
                    <a:pt x="535914" y="457962"/>
                  </a:moveTo>
                  <a:lnTo>
                    <a:pt x="535660" y="458000"/>
                  </a:lnTo>
                  <a:lnTo>
                    <a:pt x="535051" y="458190"/>
                  </a:lnTo>
                  <a:lnTo>
                    <a:pt x="534885" y="458698"/>
                  </a:lnTo>
                  <a:lnTo>
                    <a:pt x="534771" y="459828"/>
                  </a:lnTo>
                  <a:lnTo>
                    <a:pt x="535368" y="459701"/>
                  </a:lnTo>
                  <a:lnTo>
                    <a:pt x="535686" y="459613"/>
                  </a:lnTo>
                  <a:lnTo>
                    <a:pt x="535749" y="459066"/>
                  </a:lnTo>
                  <a:lnTo>
                    <a:pt x="535851" y="458495"/>
                  </a:lnTo>
                  <a:lnTo>
                    <a:pt x="535914" y="457962"/>
                  </a:lnTo>
                  <a:close/>
                </a:path>
                <a:path w="918210" h="925829">
                  <a:moveTo>
                    <a:pt x="567486" y="900493"/>
                  </a:moveTo>
                  <a:lnTo>
                    <a:pt x="566940" y="900938"/>
                  </a:lnTo>
                  <a:lnTo>
                    <a:pt x="566407" y="901357"/>
                  </a:lnTo>
                  <a:lnTo>
                    <a:pt x="566623" y="901204"/>
                  </a:lnTo>
                  <a:lnTo>
                    <a:pt x="566813" y="901065"/>
                  </a:lnTo>
                  <a:lnTo>
                    <a:pt x="567016" y="900938"/>
                  </a:lnTo>
                  <a:lnTo>
                    <a:pt x="567258" y="900722"/>
                  </a:lnTo>
                  <a:lnTo>
                    <a:pt x="567486" y="900493"/>
                  </a:lnTo>
                  <a:close/>
                </a:path>
                <a:path w="918210" h="925829">
                  <a:moveTo>
                    <a:pt x="629462" y="923315"/>
                  </a:moveTo>
                  <a:lnTo>
                    <a:pt x="629310" y="922299"/>
                  </a:lnTo>
                  <a:lnTo>
                    <a:pt x="628091" y="922147"/>
                  </a:lnTo>
                  <a:lnTo>
                    <a:pt x="627176" y="922045"/>
                  </a:lnTo>
                  <a:lnTo>
                    <a:pt x="627265" y="923163"/>
                  </a:lnTo>
                  <a:lnTo>
                    <a:pt x="627265" y="924267"/>
                  </a:lnTo>
                  <a:lnTo>
                    <a:pt x="627494" y="925245"/>
                  </a:lnTo>
                  <a:lnTo>
                    <a:pt x="627532" y="925474"/>
                  </a:lnTo>
                  <a:lnTo>
                    <a:pt x="628700" y="925347"/>
                  </a:lnTo>
                  <a:lnTo>
                    <a:pt x="629361" y="925410"/>
                  </a:lnTo>
                  <a:lnTo>
                    <a:pt x="629373" y="924369"/>
                  </a:lnTo>
                  <a:lnTo>
                    <a:pt x="629462" y="923315"/>
                  </a:lnTo>
                  <a:close/>
                </a:path>
                <a:path w="918210" h="925829">
                  <a:moveTo>
                    <a:pt x="846975" y="6680"/>
                  </a:moveTo>
                  <a:lnTo>
                    <a:pt x="846467" y="6426"/>
                  </a:lnTo>
                  <a:lnTo>
                    <a:pt x="846213" y="6426"/>
                  </a:lnTo>
                  <a:lnTo>
                    <a:pt x="845985" y="7061"/>
                  </a:lnTo>
                  <a:lnTo>
                    <a:pt x="846213" y="7175"/>
                  </a:lnTo>
                  <a:lnTo>
                    <a:pt x="846747" y="7340"/>
                  </a:lnTo>
                  <a:lnTo>
                    <a:pt x="846975" y="6680"/>
                  </a:lnTo>
                  <a:close/>
                </a:path>
                <a:path w="918210" h="925829">
                  <a:moveTo>
                    <a:pt x="878027" y="101053"/>
                  </a:moveTo>
                  <a:lnTo>
                    <a:pt x="877849" y="100825"/>
                  </a:lnTo>
                  <a:lnTo>
                    <a:pt x="877684" y="100520"/>
                  </a:lnTo>
                  <a:lnTo>
                    <a:pt x="877493" y="100291"/>
                  </a:lnTo>
                  <a:lnTo>
                    <a:pt x="876960" y="100609"/>
                  </a:lnTo>
                  <a:lnTo>
                    <a:pt x="876706" y="100825"/>
                  </a:lnTo>
                  <a:lnTo>
                    <a:pt x="877214" y="101498"/>
                  </a:lnTo>
                  <a:lnTo>
                    <a:pt x="877468" y="101523"/>
                  </a:lnTo>
                  <a:lnTo>
                    <a:pt x="877747" y="101206"/>
                  </a:lnTo>
                  <a:lnTo>
                    <a:pt x="878027" y="101053"/>
                  </a:lnTo>
                  <a:close/>
                </a:path>
                <a:path w="918210" h="925829">
                  <a:moveTo>
                    <a:pt x="883145" y="12179"/>
                  </a:moveTo>
                  <a:lnTo>
                    <a:pt x="882396" y="12306"/>
                  </a:lnTo>
                  <a:lnTo>
                    <a:pt x="881316" y="12306"/>
                  </a:lnTo>
                  <a:lnTo>
                    <a:pt x="880008" y="12712"/>
                  </a:lnTo>
                  <a:lnTo>
                    <a:pt x="879919" y="13639"/>
                  </a:lnTo>
                  <a:lnTo>
                    <a:pt x="879729" y="14211"/>
                  </a:lnTo>
                  <a:lnTo>
                    <a:pt x="880325" y="14236"/>
                  </a:lnTo>
                  <a:lnTo>
                    <a:pt x="881214" y="14592"/>
                  </a:lnTo>
                  <a:lnTo>
                    <a:pt x="882281" y="13627"/>
                  </a:lnTo>
                  <a:lnTo>
                    <a:pt x="882802" y="12687"/>
                  </a:lnTo>
                  <a:lnTo>
                    <a:pt x="883145" y="12179"/>
                  </a:lnTo>
                  <a:close/>
                </a:path>
                <a:path w="918210" h="925829">
                  <a:moveTo>
                    <a:pt x="883412" y="11798"/>
                  </a:moveTo>
                  <a:lnTo>
                    <a:pt x="883145" y="12179"/>
                  </a:lnTo>
                  <a:lnTo>
                    <a:pt x="883412" y="12141"/>
                  </a:lnTo>
                  <a:lnTo>
                    <a:pt x="883412" y="11798"/>
                  </a:lnTo>
                  <a:close/>
                </a:path>
                <a:path w="918210" h="925829">
                  <a:moveTo>
                    <a:pt x="891413" y="3556"/>
                  </a:moveTo>
                  <a:lnTo>
                    <a:pt x="891006" y="3505"/>
                  </a:lnTo>
                  <a:lnTo>
                    <a:pt x="890968" y="3657"/>
                  </a:lnTo>
                  <a:lnTo>
                    <a:pt x="891413" y="3556"/>
                  </a:lnTo>
                  <a:close/>
                </a:path>
                <a:path w="918210" h="925829">
                  <a:moveTo>
                    <a:pt x="891641" y="1968"/>
                  </a:moveTo>
                  <a:lnTo>
                    <a:pt x="891349" y="1587"/>
                  </a:lnTo>
                  <a:lnTo>
                    <a:pt x="890841" y="863"/>
                  </a:lnTo>
                  <a:lnTo>
                    <a:pt x="889889" y="292"/>
                  </a:lnTo>
                  <a:lnTo>
                    <a:pt x="888580" y="0"/>
                  </a:lnTo>
                  <a:lnTo>
                    <a:pt x="887945" y="800"/>
                  </a:lnTo>
                  <a:lnTo>
                    <a:pt x="887387" y="1181"/>
                  </a:lnTo>
                  <a:lnTo>
                    <a:pt x="887984" y="1854"/>
                  </a:lnTo>
                  <a:lnTo>
                    <a:pt x="888466" y="2768"/>
                  </a:lnTo>
                  <a:lnTo>
                    <a:pt x="889762" y="3632"/>
                  </a:lnTo>
                  <a:lnTo>
                    <a:pt x="890651" y="3467"/>
                  </a:lnTo>
                  <a:lnTo>
                    <a:pt x="891006" y="3505"/>
                  </a:lnTo>
                  <a:lnTo>
                    <a:pt x="891159" y="2933"/>
                  </a:lnTo>
                  <a:lnTo>
                    <a:pt x="891641" y="1968"/>
                  </a:lnTo>
                  <a:close/>
                </a:path>
                <a:path w="918210" h="925829">
                  <a:moveTo>
                    <a:pt x="917625" y="97332"/>
                  </a:moveTo>
                  <a:lnTo>
                    <a:pt x="917473" y="96913"/>
                  </a:lnTo>
                  <a:lnTo>
                    <a:pt x="917333" y="96418"/>
                  </a:lnTo>
                  <a:lnTo>
                    <a:pt x="916635" y="96545"/>
                  </a:lnTo>
                  <a:lnTo>
                    <a:pt x="915377" y="96913"/>
                  </a:lnTo>
                  <a:lnTo>
                    <a:pt x="915847" y="97777"/>
                  </a:lnTo>
                  <a:lnTo>
                    <a:pt x="916444" y="97713"/>
                  </a:lnTo>
                  <a:lnTo>
                    <a:pt x="917028" y="97485"/>
                  </a:lnTo>
                  <a:lnTo>
                    <a:pt x="917625" y="97332"/>
                  </a:lnTo>
                  <a:close/>
                </a:path>
              </a:pathLst>
            </a:custGeom>
            <a:solidFill>
              <a:srgbClr val="B5D700">
                <a:alpha val="5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22898" y="1450934"/>
              <a:ext cx="1002665" cy="2451100"/>
            </a:xfrm>
            <a:custGeom>
              <a:avLst/>
              <a:gdLst/>
              <a:ahLst/>
              <a:cxnLst/>
              <a:rect l="l" t="t" r="r" b="b"/>
              <a:pathLst>
                <a:path w="1002664" h="2451100">
                  <a:moveTo>
                    <a:pt x="490680" y="2438399"/>
                  </a:moveTo>
                  <a:lnTo>
                    <a:pt x="464518" y="2438399"/>
                  </a:lnTo>
                  <a:lnTo>
                    <a:pt x="466550" y="2451099"/>
                  </a:lnTo>
                  <a:lnTo>
                    <a:pt x="490527" y="2451099"/>
                  </a:lnTo>
                  <a:lnTo>
                    <a:pt x="490680" y="2438399"/>
                  </a:lnTo>
                  <a:close/>
                </a:path>
                <a:path w="1002664" h="2451100">
                  <a:moveTo>
                    <a:pt x="456707" y="2425699"/>
                  </a:moveTo>
                  <a:lnTo>
                    <a:pt x="452211" y="2425699"/>
                  </a:lnTo>
                  <a:lnTo>
                    <a:pt x="454281" y="2438399"/>
                  </a:lnTo>
                  <a:lnTo>
                    <a:pt x="457876" y="2438399"/>
                  </a:lnTo>
                  <a:lnTo>
                    <a:pt x="456707" y="2425699"/>
                  </a:lnTo>
                  <a:close/>
                </a:path>
                <a:path w="1002664" h="2451100">
                  <a:moveTo>
                    <a:pt x="488533" y="2425699"/>
                  </a:moveTo>
                  <a:lnTo>
                    <a:pt x="478415" y="2425699"/>
                  </a:lnTo>
                  <a:lnTo>
                    <a:pt x="476037" y="2438399"/>
                  </a:lnTo>
                  <a:lnTo>
                    <a:pt x="487213" y="2438399"/>
                  </a:lnTo>
                  <a:lnTo>
                    <a:pt x="488533" y="2425699"/>
                  </a:lnTo>
                  <a:close/>
                </a:path>
                <a:path w="1002664" h="2451100">
                  <a:moveTo>
                    <a:pt x="448808" y="2412999"/>
                  </a:moveTo>
                  <a:lnTo>
                    <a:pt x="428107" y="2412999"/>
                  </a:lnTo>
                  <a:lnTo>
                    <a:pt x="432374" y="2425699"/>
                  </a:lnTo>
                  <a:lnTo>
                    <a:pt x="450459" y="2425699"/>
                  </a:lnTo>
                  <a:lnTo>
                    <a:pt x="448808" y="2412999"/>
                  </a:lnTo>
                  <a:close/>
                </a:path>
                <a:path w="1002664" h="2451100">
                  <a:moveTo>
                    <a:pt x="491353" y="2412999"/>
                  </a:moveTo>
                  <a:lnTo>
                    <a:pt x="481777" y="2412999"/>
                  </a:lnTo>
                  <a:lnTo>
                    <a:pt x="480367" y="2425699"/>
                  </a:lnTo>
                  <a:lnTo>
                    <a:pt x="491696" y="2425699"/>
                  </a:lnTo>
                  <a:lnTo>
                    <a:pt x="491353" y="2412999"/>
                  </a:lnTo>
                  <a:close/>
                </a:path>
                <a:path w="1002664" h="2451100">
                  <a:moveTo>
                    <a:pt x="453816" y="2400299"/>
                  </a:moveTo>
                  <a:lnTo>
                    <a:pt x="335308" y="2400299"/>
                  </a:lnTo>
                  <a:lnTo>
                    <a:pt x="348465" y="2412999"/>
                  </a:lnTo>
                  <a:lnTo>
                    <a:pt x="451932" y="2412999"/>
                  </a:lnTo>
                  <a:lnTo>
                    <a:pt x="453816" y="2400299"/>
                  </a:lnTo>
                  <a:close/>
                </a:path>
                <a:path w="1002664" h="2451100">
                  <a:moveTo>
                    <a:pt x="508433" y="2197099"/>
                  </a:moveTo>
                  <a:lnTo>
                    <a:pt x="496964" y="2197099"/>
                  </a:lnTo>
                  <a:lnTo>
                    <a:pt x="496460" y="2209799"/>
                  </a:lnTo>
                  <a:lnTo>
                    <a:pt x="495919" y="2209799"/>
                  </a:lnTo>
                  <a:lnTo>
                    <a:pt x="495252" y="2222499"/>
                  </a:lnTo>
                  <a:lnTo>
                    <a:pt x="187963" y="2222499"/>
                  </a:lnTo>
                  <a:lnTo>
                    <a:pt x="190045" y="2235199"/>
                  </a:lnTo>
                  <a:lnTo>
                    <a:pt x="483542" y="2235199"/>
                  </a:lnTo>
                  <a:lnTo>
                    <a:pt x="487009" y="2247899"/>
                  </a:lnTo>
                  <a:lnTo>
                    <a:pt x="493143" y="2247899"/>
                  </a:lnTo>
                  <a:lnTo>
                    <a:pt x="492757" y="2260599"/>
                  </a:lnTo>
                  <a:lnTo>
                    <a:pt x="491972" y="2273299"/>
                  </a:lnTo>
                  <a:lnTo>
                    <a:pt x="491011" y="2285999"/>
                  </a:lnTo>
                  <a:lnTo>
                    <a:pt x="490095" y="2298699"/>
                  </a:lnTo>
                  <a:lnTo>
                    <a:pt x="486363" y="2349499"/>
                  </a:lnTo>
                  <a:lnTo>
                    <a:pt x="484022" y="2387599"/>
                  </a:lnTo>
                  <a:lnTo>
                    <a:pt x="482526" y="2412999"/>
                  </a:lnTo>
                  <a:lnTo>
                    <a:pt x="490845" y="2412999"/>
                  </a:lnTo>
                  <a:lnTo>
                    <a:pt x="492166" y="2400299"/>
                  </a:lnTo>
                  <a:lnTo>
                    <a:pt x="493766" y="2400299"/>
                  </a:lnTo>
                  <a:lnTo>
                    <a:pt x="495480" y="2387599"/>
                  </a:lnTo>
                  <a:lnTo>
                    <a:pt x="496776" y="2374899"/>
                  </a:lnTo>
                  <a:lnTo>
                    <a:pt x="495137" y="2374899"/>
                  </a:lnTo>
                  <a:lnTo>
                    <a:pt x="497102" y="2349499"/>
                  </a:lnTo>
                  <a:lnTo>
                    <a:pt x="497715" y="2336799"/>
                  </a:lnTo>
                  <a:lnTo>
                    <a:pt x="498058" y="2336799"/>
                  </a:lnTo>
                  <a:lnTo>
                    <a:pt x="498262" y="2324099"/>
                  </a:lnTo>
                  <a:lnTo>
                    <a:pt x="499914" y="2298699"/>
                  </a:lnTo>
                  <a:lnTo>
                    <a:pt x="500648" y="2285999"/>
                  </a:lnTo>
                  <a:lnTo>
                    <a:pt x="501500" y="2273299"/>
                  </a:lnTo>
                  <a:lnTo>
                    <a:pt x="502434" y="2260599"/>
                  </a:lnTo>
                  <a:lnTo>
                    <a:pt x="503494" y="2247899"/>
                  </a:lnTo>
                  <a:lnTo>
                    <a:pt x="505716" y="2235199"/>
                  </a:lnTo>
                  <a:lnTo>
                    <a:pt x="506620" y="2222499"/>
                  </a:lnTo>
                  <a:lnTo>
                    <a:pt x="507556" y="2209799"/>
                  </a:lnTo>
                  <a:lnTo>
                    <a:pt x="508433" y="2197099"/>
                  </a:lnTo>
                  <a:close/>
                </a:path>
                <a:path w="1002664" h="2451100">
                  <a:moveTo>
                    <a:pt x="457025" y="2387599"/>
                  </a:moveTo>
                  <a:lnTo>
                    <a:pt x="303281" y="2387599"/>
                  </a:lnTo>
                  <a:lnTo>
                    <a:pt x="308155" y="2400299"/>
                  </a:lnTo>
                  <a:lnTo>
                    <a:pt x="455618" y="2400299"/>
                  </a:lnTo>
                  <a:lnTo>
                    <a:pt x="457025" y="2387599"/>
                  </a:lnTo>
                  <a:close/>
                </a:path>
                <a:path w="1002664" h="2451100">
                  <a:moveTo>
                    <a:pt x="458968" y="2374899"/>
                  </a:moveTo>
                  <a:lnTo>
                    <a:pt x="284571" y="2374899"/>
                  </a:lnTo>
                  <a:lnTo>
                    <a:pt x="291360" y="2387599"/>
                  </a:lnTo>
                  <a:lnTo>
                    <a:pt x="457837" y="2387599"/>
                  </a:lnTo>
                  <a:lnTo>
                    <a:pt x="458968" y="2374899"/>
                  </a:lnTo>
                  <a:close/>
                </a:path>
                <a:path w="1002664" h="2451100">
                  <a:moveTo>
                    <a:pt x="467286" y="2362199"/>
                  </a:moveTo>
                  <a:lnTo>
                    <a:pt x="264810" y="2362199"/>
                  </a:lnTo>
                  <a:lnTo>
                    <a:pt x="269687" y="2374899"/>
                  </a:lnTo>
                  <a:lnTo>
                    <a:pt x="463768" y="2374899"/>
                  </a:lnTo>
                  <a:lnTo>
                    <a:pt x="467286" y="2362199"/>
                  </a:lnTo>
                  <a:close/>
                </a:path>
                <a:path w="1002664" h="2451100">
                  <a:moveTo>
                    <a:pt x="475135" y="2349499"/>
                  </a:moveTo>
                  <a:lnTo>
                    <a:pt x="248910" y="2349499"/>
                  </a:lnTo>
                  <a:lnTo>
                    <a:pt x="251297" y="2362199"/>
                  </a:lnTo>
                  <a:lnTo>
                    <a:pt x="473814" y="2362199"/>
                  </a:lnTo>
                  <a:lnTo>
                    <a:pt x="475135" y="2349499"/>
                  </a:lnTo>
                  <a:close/>
                </a:path>
                <a:path w="1002664" h="2451100">
                  <a:moveTo>
                    <a:pt x="474982" y="2336799"/>
                  </a:moveTo>
                  <a:lnTo>
                    <a:pt x="237455" y="2336799"/>
                  </a:lnTo>
                  <a:lnTo>
                    <a:pt x="241201" y="2349499"/>
                  </a:lnTo>
                  <a:lnTo>
                    <a:pt x="475529" y="2349499"/>
                  </a:lnTo>
                  <a:lnTo>
                    <a:pt x="474982" y="2336799"/>
                  </a:lnTo>
                  <a:close/>
                </a:path>
                <a:path w="1002664" h="2451100">
                  <a:moveTo>
                    <a:pt x="473725" y="2298699"/>
                  </a:moveTo>
                  <a:lnTo>
                    <a:pt x="219180" y="2298699"/>
                  </a:lnTo>
                  <a:lnTo>
                    <a:pt x="224273" y="2311399"/>
                  </a:lnTo>
                  <a:lnTo>
                    <a:pt x="229302" y="2324099"/>
                  </a:lnTo>
                  <a:lnTo>
                    <a:pt x="234102" y="2336799"/>
                  </a:lnTo>
                  <a:lnTo>
                    <a:pt x="475960" y="2336799"/>
                  </a:lnTo>
                  <a:lnTo>
                    <a:pt x="476806" y="2324099"/>
                  </a:lnTo>
                  <a:lnTo>
                    <a:pt x="476244" y="2311399"/>
                  </a:lnTo>
                  <a:lnTo>
                    <a:pt x="474982" y="2311399"/>
                  </a:lnTo>
                  <a:lnTo>
                    <a:pt x="473725" y="2298699"/>
                  </a:lnTo>
                  <a:close/>
                </a:path>
                <a:path w="1002664" h="2451100">
                  <a:moveTo>
                    <a:pt x="467286" y="2285999"/>
                  </a:moveTo>
                  <a:lnTo>
                    <a:pt x="210518" y="2285999"/>
                  </a:lnTo>
                  <a:lnTo>
                    <a:pt x="212346" y="2298699"/>
                  </a:lnTo>
                  <a:lnTo>
                    <a:pt x="472836" y="2298699"/>
                  </a:lnTo>
                  <a:lnTo>
                    <a:pt x="467286" y="2285999"/>
                  </a:lnTo>
                  <a:close/>
                </a:path>
                <a:path w="1002664" h="2451100">
                  <a:moveTo>
                    <a:pt x="434520" y="2235199"/>
                  </a:moveTo>
                  <a:lnTo>
                    <a:pt x="191645" y="2235199"/>
                  </a:lnTo>
                  <a:lnTo>
                    <a:pt x="196740" y="2247899"/>
                  </a:lnTo>
                  <a:lnTo>
                    <a:pt x="201286" y="2260599"/>
                  </a:lnTo>
                  <a:lnTo>
                    <a:pt x="205435" y="2273299"/>
                  </a:lnTo>
                  <a:lnTo>
                    <a:pt x="209337" y="2285999"/>
                  </a:lnTo>
                  <a:lnTo>
                    <a:pt x="462404" y="2285999"/>
                  </a:lnTo>
                  <a:lnTo>
                    <a:pt x="458993" y="2273299"/>
                  </a:lnTo>
                  <a:lnTo>
                    <a:pt x="455240" y="2273299"/>
                  </a:lnTo>
                  <a:lnTo>
                    <a:pt x="450967" y="2260599"/>
                  </a:lnTo>
                  <a:lnTo>
                    <a:pt x="447322" y="2260599"/>
                  </a:lnTo>
                  <a:lnTo>
                    <a:pt x="445684" y="2247899"/>
                  </a:lnTo>
                  <a:lnTo>
                    <a:pt x="435460" y="2247899"/>
                  </a:lnTo>
                  <a:lnTo>
                    <a:pt x="434520" y="2235199"/>
                  </a:lnTo>
                  <a:close/>
                </a:path>
                <a:path w="1002664" h="2451100">
                  <a:moveTo>
                    <a:pt x="463298" y="2184399"/>
                  </a:moveTo>
                  <a:lnTo>
                    <a:pt x="183060" y="2184399"/>
                  </a:lnTo>
                  <a:lnTo>
                    <a:pt x="182933" y="2197099"/>
                  </a:lnTo>
                  <a:lnTo>
                    <a:pt x="183327" y="2197099"/>
                  </a:lnTo>
                  <a:lnTo>
                    <a:pt x="186394" y="2222499"/>
                  </a:lnTo>
                  <a:lnTo>
                    <a:pt x="465610" y="2222499"/>
                  </a:lnTo>
                  <a:lnTo>
                    <a:pt x="465254" y="2209799"/>
                  </a:lnTo>
                  <a:lnTo>
                    <a:pt x="463747" y="2197099"/>
                  </a:lnTo>
                  <a:lnTo>
                    <a:pt x="463298" y="2184399"/>
                  </a:lnTo>
                  <a:close/>
                </a:path>
                <a:path w="1002664" h="2451100">
                  <a:moveTo>
                    <a:pt x="532793" y="1930399"/>
                  </a:moveTo>
                  <a:lnTo>
                    <a:pt x="522049" y="1930399"/>
                  </a:lnTo>
                  <a:lnTo>
                    <a:pt x="519286" y="1968499"/>
                  </a:lnTo>
                  <a:lnTo>
                    <a:pt x="513612" y="2019299"/>
                  </a:lnTo>
                  <a:lnTo>
                    <a:pt x="506836" y="2095499"/>
                  </a:lnTo>
                  <a:lnTo>
                    <a:pt x="500845" y="2158999"/>
                  </a:lnTo>
                  <a:lnTo>
                    <a:pt x="497525" y="2197099"/>
                  </a:lnTo>
                  <a:lnTo>
                    <a:pt x="509158" y="2197099"/>
                  </a:lnTo>
                  <a:lnTo>
                    <a:pt x="509934" y="2184399"/>
                  </a:lnTo>
                  <a:lnTo>
                    <a:pt x="511136" y="2184399"/>
                  </a:lnTo>
                  <a:lnTo>
                    <a:pt x="512648" y="2171699"/>
                  </a:lnTo>
                  <a:lnTo>
                    <a:pt x="514352" y="2171699"/>
                  </a:lnTo>
                  <a:lnTo>
                    <a:pt x="515216" y="2158999"/>
                  </a:lnTo>
                  <a:lnTo>
                    <a:pt x="517045" y="2158999"/>
                  </a:lnTo>
                  <a:lnTo>
                    <a:pt x="552364" y="2146299"/>
                  </a:lnTo>
                  <a:lnTo>
                    <a:pt x="514860" y="2146299"/>
                  </a:lnTo>
                  <a:lnTo>
                    <a:pt x="515762" y="2133599"/>
                  </a:lnTo>
                  <a:lnTo>
                    <a:pt x="516461" y="2120899"/>
                  </a:lnTo>
                  <a:lnTo>
                    <a:pt x="516931" y="2120899"/>
                  </a:lnTo>
                  <a:lnTo>
                    <a:pt x="517567" y="2108199"/>
                  </a:lnTo>
                  <a:lnTo>
                    <a:pt x="518177" y="2095499"/>
                  </a:lnTo>
                  <a:lnTo>
                    <a:pt x="518836" y="2095499"/>
                  </a:lnTo>
                  <a:lnTo>
                    <a:pt x="519623" y="2082799"/>
                  </a:lnTo>
                  <a:lnTo>
                    <a:pt x="522130" y="2057399"/>
                  </a:lnTo>
                  <a:lnTo>
                    <a:pt x="524822" y="2031999"/>
                  </a:lnTo>
                  <a:lnTo>
                    <a:pt x="527140" y="2006599"/>
                  </a:lnTo>
                  <a:lnTo>
                    <a:pt x="528564" y="1981199"/>
                  </a:lnTo>
                  <a:lnTo>
                    <a:pt x="530761" y="1981199"/>
                  </a:lnTo>
                  <a:lnTo>
                    <a:pt x="529783" y="1968499"/>
                  </a:lnTo>
                  <a:lnTo>
                    <a:pt x="530177" y="1968499"/>
                  </a:lnTo>
                  <a:lnTo>
                    <a:pt x="530677" y="1955799"/>
                  </a:lnTo>
                  <a:lnTo>
                    <a:pt x="531204" y="1955799"/>
                  </a:lnTo>
                  <a:lnTo>
                    <a:pt x="531872" y="1943099"/>
                  </a:lnTo>
                  <a:lnTo>
                    <a:pt x="532793" y="1930399"/>
                  </a:lnTo>
                  <a:close/>
                </a:path>
                <a:path w="1002664" h="2451100">
                  <a:moveTo>
                    <a:pt x="463540" y="2171699"/>
                  </a:moveTo>
                  <a:lnTo>
                    <a:pt x="182425" y="2171699"/>
                  </a:lnTo>
                  <a:lnTo>
                    <a:pt x="182705" y="2184399"/>
                  </a:lnTo>
                  <a:lnTo>
                    <a:pt x="462956" y="2184399"/>
                  </a:lnTo>
                  <a:lnTo>
                    <a:pt x="463540" y="2171699"/>
                  </a:lnTo>
                  <a:close/>
                </a:path>
                <a:path w="1002664" h="2451100">
                  <a:moveTo>
                    <a:pt x="468544" y="2158999"/>
                  </a:moveTo>
                  <a:lnTo>
                    <a:pt x="184457" y="2158999"/>
                  </a:lnTo>
                  <a:lnTo>
                    <a:pt x="182349" y="2171699"/>
                  </a:lnTo>
                  <a:lnTo>
                    <a:pt x="466385" y="2171699"/>
                  </a:lnTo>
                  <a:lnTo>
                    <a:pt x="468544" y="2158999"/>
                  </a:lnTo>
                  <a:close/>
                </a:path>
                <a:path w="1002664" h="2451100">
                  <a:moveTo>
                    <a:pt x="470563" y="2146299"/>
                  </a:moveTo>
                  <a:lnTo>
                    <a:pt x="187505" y="2146299"/>
                  </a:lnTo>
                  <a:lnTo>
                    <a:pt x="185562" y="2158999"/>
                  </a:lnTo>
                  <a:lnTo>
                    <a:pt x="470296" y="2158999"/>
                  </a:lnTo>
                  <a:lnTo>
                    <a:pt x="470563" y="2146299"/>
                  </a:lnTo>
                  <a:close/>
                </a:path>
                <a:path w="1002664" h="2451100">
                  <a:moveTo>
                    <a:pt x="464670" y="2120899"/>
                  </a:moveTo>
                  <a:lnTo>
                    <a:pt x="165953" y="2120899"/>
                  </a:lnTo>
                  <a:lnTo>
                    <a:pt x="171529" y="2133599"/>
                  </a:lnTo>
                  <a:lnTo>
                    <a:pt x="176964" y="2133599"/>
                  </a:lnTo>
                  <a:lnTo>
                    <a:pt x="186184" y="2146299"/>
                  </a:lnTo>
                  <a:lnTo>
                    <a:pt x="469039" y="2146299"/>
                  </a:lnTo>
                  <a:lnTo>
                    <a:pt x="466560" y="2133599"/>
                  </a:lnTo>
                  <a:lnTo>
                    <a:pt x="464670" y="2120899"/>
                  </a:lnTo>
                  <a:close/>
                </a:path>
                <a:path w="1002664" h="2451100">
                  <a:moveTo>
                    <a:pt x="789638" y="2082799"/>
                  </a:moveTo>
                  <a:lnTo>
                    <a:pt x="533809" y="2082799"/>
                  </a:lnTo>
                  <a:lnTo>
                    <a:pt x="536459" y="2095499"/>
                  </a:lnTo>
                  <a:lnTo>
                    <a:pt x="539186" y="2108199"/>
                  </a:lnTo>
                  <a:lnTo>
                    <a:pt x="544744" y="2120899"/>
                  </a:lnTo>
                  <a:lnTo>
                    <a:pt x="545912" y="2133599"/>
                  </a:lnTo>
                  <a:lnTo>
                    <a:pt x="543651" y="2146299"/>
                  </a:lnTo>
                  <a:lnTo>
                    <a:pt x="676798" y="2146299"/>
                  </a:lnTo>
                  <a:lnTo>
                    <a:pt x="686285" y="2133599"/>
                  </a:lnTo>
                  <a:lnTo>
                    <a:pt x="695785" y="2133599"/>
                  </a:lnTo>
                  <a:lnTo>
                    <a:pt x="702920" y="2120899"/>
                  </a:lnTo>
                  <a:lnTo>
                    <a:pt x="718811" y="2120899"/>
                  </a:lnTo>
                  <a:lnTo>
                    <a:pt x="727382" y="2108199"/>
                  </a:lnTo>
                  <a:lnTo>
                    <a:pt x="756885" y="2108199"/>
                  </a:lnTo>
                  <a:lnTo>
                    <a:pt x="768951" y="2095499"/>
                  </a:lnTo>
                  <a:lnTo>
                    <a:pt x="779838" y="2095499"/>
                  </a:lnTo>
                  <a:lnTo>
                    <a:pt x="789638" y="2082799"/>
                  </a:lnTo>
                  <a:close/>
                </a:path>
                <a:path w="1002664" h="2451100">
                  <a:moveTo>
                    <a:pt x="461152" y="2108199"/>
                  </a:moveTo>
                  <a:lnTo>
                    <a:pt x="150894" y="2108199"/>
                  </a:lnTo>
                  <a:lnTo>
                    <a:pt x="158135" y="2120899"/>
                  </a:lnTo>
                  <a:lnTo>
                    <a:pt x="462837" y="2120899"/>
                  </a:lnTo>
                  <a:lnTo>
                    <a:pt x="461152" y="2108199"/>
                  </a:lnTo>
                  <a:close/>
                </a:path>
                <a:path w="1002664" h="2451100">
                  <a:moveTo>
                    <a:pt x="417040" y="2044699"/>
                  </a:moveTo>
                  <a:lnTo>
                    <a:pt x="116233" y="2044699"/>
                  </a:lnTo>
                  <a:lnTo>
                    <a:pt x="120900" y="2057399"/>
                  </a:lnTo>
                  <a:lnTo>
                    <a:pt x="126077" y="2070099"/>
                  </a:lnTo>
                  <a:lnTo>
                    <a:pt x="131790" y="2082799"/>
                  </a:lnTo>
                  <a:lnTo>
                    <a:pt x="138064" y="2095499"/>
                  </a:lnTo>
                  <a:lnTo>
                    <a:pt x="144211" y="2108199"/>
                  </a:lnTo>
                  <a:lnTo>
                    <a:pt x="458584" y="2108199"/>
                  </a:lnTo>
                  <a:lnTo>
                    <a:pt x="454955" y="2095499"/>
                  </a:lnTo>
                  <a:lnTo>
                    <a:pt x="450401" y="2082799"/>
                  </a:lnTo>
                  <a:lnTo>
                    <a:pt x="445061" y="2082799"/>
                  </a:lnTo>
                  <a:lnTo>
                    <a:pt x="436559" y="2070099"/>
                  </a:lnTo>
                  <a:lnTo>
                    <a:pt x="427202" y="2057399"/>
                  </a:lnTo>
                  <a:lnTo>
                    <a:pt x="417040" y="2044699"/>
                  </a:lnTo>
                  <a:close/>
                </a:path>
                <a:path w="1002664" h="2451100">
                  <a:moveTo>
                    <a:pt x="793664" y="2070099"/>
                  </a:moveTo>
                  <a:lnTo>
                    <a:pt x="532082" y="2070099"/>
                  </a:lnTo>
                  <a:lnTo>
                    <a:pt x="532590" y="2082799"/>
                  </a:lnTo>
                  <a:lnTo>
                    <a:pt x="791949" y="2082799"/>
                  </a:lnTo>
                  <a:lnTo>
                    <a:pt x="793664" y="2070099"/>
                  </a:lnTo>
                  <a:close/>
                </a:path>
                <a:path w="1002664" h="2451100">
                  <a:moveTo>
                    <a:pt x="799798" y="2057399"/>
                  </a:moveTo>
                  <a:lnTo>
                    <a:pt x="529783" y="2057399"/>
                  </a:lnTo>
                  <a:lnTo>
                    <a:pt x="531612" y="2070099"/>
                  </a:lnTo>
                  <a:lnTo>
                    <a:pt x="797410" y="2070099"/>
                  </a:lnTo>
                  <a:lnTo>
                    <a:pt x="799798" y="2057399"/>
                  </a:lnTo>
                  <a:close/>
                </a:path>
                <a:path w="1002664" h="2451100">
                  <a:moveTo>
                    <a:pt x="864987" y="2006599"/>
                  </a:moveTo>
                  <a:lnTo>
                    <a:pt x="538254" y="2006599"/>
                  </a:lnTo>
                  <a:lnTo>
                    <a:pt x="535538" y="2019299"/>
                  </a:lnTo>
                  <a:lnTo>
                    <a:pt x="533812" y="2031999"/>
                  </a:lnTo>
                  <a:lnTo>
                    <a:pt x="532425" y="2044699"/>
                  </a:lnTo>
                  <a:lnTo>
                    <a:pt x="530723" y="2057399"/>
                  </a:lnTo>
                  <a:lnTo>
                    <a:pt x="819406" y="2057399"/>
                  </a:lnTo>
                  <a:lnTo>
                    <a:pt x="828068" y="2044699"/>
                  </a:lnTo>
                  <a:lnTo>
                    <a:pt x="837834" y="2044699"/>
                  </a:lnTo>
                  <a:lnTo>
                    <a:pt x="842178" y="2031999"/>
                  </a:lnTo>
                  <a:lnTo>
                    <a:pt x="848223" y="2031999"/>
                  </a:lnTo>
                  <a:lnTo>
                    <a:pt x="854865" y="2019299"/>
                  </a:lnTo>
                  <a:lnTo>
                    <a:pt x="860339" y="2019299"/>
                  </a:lnTo>
                  <a:lnTo>
                    <a:pt x="864987" y="2006599"/>
                  </a:lnTo>
                  <a:close/>
                </a:path>
                <a:path w="1002664" h="2451100">
                  <a:moveTo>
                    <a:pt x="399913" y="2031999"/>
                  </a:moveTo>
                  <a:lnTo>
                    <a:pt x="109934" y="2031999"/>
                  </a:lnTo>
                  <a:lnTo>
                    <a:pt x="111458" y="2044699"/>
                  </a:lnTo>
                  <a:lnTo>
                    <a:pt x="406123" y="2044699"/>
                  </a:lnTo>
                  <a:lnTo>
                    <a:pt x="399913" y="2031999"/>
                  </a:lnTo>
                  <a:close/>
                </a:path>
                <a:path w="1002664" h="2451100">
                  <a:moveTo>
                    <a:pt x="384711" y="2019299"/>
                  </a:moveTo>
                  <a:lnTo>
                    <a:pt x="107749" y="2019299"/>
                  </a:lnTo>
                  <a:lnTo>
                    <a:pt x="108727" y="2031999"/>
                  </a:lnTo>
                  <a:lnTo>
                    <a:pt x="394401" y="2031999"/>
                  </a:lnTo>
                  <a:lnTo>
                    <a:pt x="384711" y="2019299"/>
                  </a:lnTo>
                  <a:close/>
                </a:path>
                <a:path w="1002664" h="2451100">
                  <a:moveTo>
                    <a:pt x="368395" y="2006599"/>
                  </a:moveTo>
                  <a:lnTo>
                    <a:pt x="105095" y="2006599"/>
                  </a:lnTo>
                  <a:lnTo>
                    <a:pt x="106263" y="2019299"/>
                  </a:lnTo>
                  <a:lnTo>
                    <a:pt x="376977" y="2019299"/>
                  </a:lnTo>
                  <a:lnTo>
                    <a:pt x="368395" y="2006599"/>
                  </a:lnTo>
                  <a:close/>
                </a:path>
                <a:path w="1002664" h="2451100">
                  <a:moveTo>
                    <a:pt x="332553" y="1981199"/>
                  </a:moveTo>
                  <a:lnTo>
                    <a:pt x="106619" y="1981199"/>
                  </a:lnTo>
                  <a:lnTo>
                    <a:pt x="104663" y="1993899"/>
                  </a:lnTo>
                  <a:lnTo>
                    <a:pt x="104079" y="2006599"/>
                  </a:lnTo>
                  <a:lnTo>
                    <a:pt x="359759" y="2006599"/>
                  </a:lnTo>
                  <a:lnTo>
                    <a:pt x="351070" y="1993899"/>
                  </a:lnTo>
                  <a:lnTo>
                    <a:pt x="342331" y="1993899"/>
                  </a:lnTo>
                  <a:lnTo>
                    <a:pt x="332553" y="1981199"/>
                  </a:lnTo>
                  <a:close/>
                </a:path>
                <a:path w="1002664" h="2451100">
                  <a:moveTo>
                    <a:pt x="903569" y="1955799"/>
                  </a:moveTo>
                  <a:lnTo>
                    <a:pt x="570207" y="1955799"/>
                  </a:lnTo>
                  <a:lnTo>
                    <a:pt x="556694" y="1968499"/>
                  </a:lnTo>
                  <a:lnTo>
                    <a:pt x="554383" y="1981199"/>
                  </a:lnTo>
                  <a:lnTo>
                    <a:pt x="548681" y="1981199"/>
                  </a:lnTo>
                  <a:lnTo>
                    <a:pt x="544972" y="1993899"/>
                  </a:lnTo>
                  <a:lnTo>
                    <a:pt x="540248" y="1993899"/>
                  </a:lnTo>
                  <a:lnTo>
                    <a:pt x="539511" y="2006599"/>
                  </a:lnTo>
                  <a:lnTo>
                    <a:pt x="869241" y="2006599"/>
                  </a:lnTo>
                  <a:lnTo>
                    <a:pt x="876783" y="1993899"/>
                  </a:lnTo>
                  <a:lnTo>
                    <a:pt x="891630" y="1968499"/>
                  </a:lnTo>
                  <a:lnTo>
                    <a:pt x="899086" y="1968499"/>
                  </a:lnTo>
                  <a:lnTo>
                    <a:pt x="903569" y="1955799"/>
                  </a:lnTo>
                  <a:close/>
                </a:path>
                <a:path w="1002664" h="2451100">
                  <a:moveTo>
                    <a:pt x="311920" y="1968499"/>
                  </a:moveTo>
                  <a:lnTo>
                    <a:pt x="114823" y="1968499"/>
                  </a:lnTo>
                  <a:lnTo>
                    <a:pt x="112982" y="1981199"/>
                  </a:lnTo>
                  <a:lnTo>
                    <a:pt x="322398" y="1981199"/>
                  </a:lnTo>
                  <a:lnTo>
                    <a:pt x="311920" y="1968499"/>
                  </a:lnTo>
                  <a:close/>
                </a:path>
                <a:path w="1002664" h="2451100">
                  <a:moveTo>
                    <a:pt x="288724" y="1955799"/>
                  </a:moveTo>
                  <a:lnTo>
                    <a:pt x="127168" y="1955799"/>
                  </a:lnTo>
                  <a:lnTo>
                    <a:pt x="120678" y="1968499"/>
                  </a:lnTo>
                  <a:lnTo>
                    <a:pt x="294932" y="1968499"/>
                  </a:lnTo>
                  <a:lnTo>
                    <a:pt x="288724" y="1955799"/>
                  </a:lnTo>
                  <a:close/>
                </a:path>
                <a:path w="1002664" h="2451100">
                  <a:moveTo>
                    <a:pt x="244333" y="1943099"/>
                  </a:moveTo>
                  <a:lnTo>
                    <a:pt x="164002" y="1943099"/>
                  </a:lnTo>
                  <a:lnTo>
                    <a:pt x="155738" y="1955799"/>
                  </a:lnTo>
                  <a:lnTo>
                    <a:pt x="252619" y="1955799"/>
                  </a:lnTo>
                  <a:lnTo>
                    <a:pt x="244333" y="1943099"/>
                  </a:lnTo>
                  <a:close/>
                </a:path>
                <a:path w="1002664" h="2451100">
                  <a:moveTo>
                    <a:pt x="911621" y="1930399"/>
                  </a:moveTo>
                  <a:lnTo>
                    <a:pt x="599222" y="1930399"/>
                  </a:lnTo>
                  <a:lnTo>
                    <a:pt x="591459" y="1943099"/>
                  </a:lnTo>
                  <a:lnTo>
                    <a:pt x="583731" y="1943099"/>
                  </a:lnTo>
                  <a:lnTo>
                    <a:pt x="576100" y="1955799"/>
                  </a:lnTo>
                  <a:lnTo>
                    <a:pt x="907049" y="1955799"/>
                  </a:lnTo>
                  <a:lnTo>
                    <a:pt x="909234" y="1943099"/>
                  </a:lnTo>
                  <a:lnTo>
                    <a:pt x="911621" y="1930399"/>
                  </a:lnTo>
                  <a:close/>
                </a:path>
                <a:path w="1002664" h="2451100">
                  <a:moveTo>
                    <a:pt x="413847" y="1930399"/>
                  </a:moveTo>
                  <a:lnTo>
                    <a:pt x="302618" y="1930399"/>
                  </a:lnTo>
                  <a:lnTo>
                    <a:pt x="311292" y="1943099"/>
                  </a:lnTo>
                  <a:lnTo>
                    <a:pt x="403735" y="1943099"/>
                  </a:lnTo>
                  <a:lnTo>
                    <a:pt x="413847" y="1930399"/>
                  </a:lnTo>
                  <a:close/>
                </a:path>
                <a:path w="1002664" h="2451100">
                  <a:moveTo>
                    <a:pt x="434595" y="1917699"/>
                  </a:moveTo>
                  <a:lnTo>
                    <a:pt x="247348" y="1917699"/>
                  </a:lnTo>
                  <a:lnTo>
                    <a:pt x="252224" y="1930399"/>
                  </a:lnTo>
                  <a:lnTo>
                    <a:pt x="424155" y="1930399"/>
                  </a:lnTo>
                  <a:lnTo>
                    <a:pt x="434595" y="1917699"/>
                  </a:lnTo>
                  <a:close/>
                </a:path>
                <a:path w="1002664" h="2451100">
                  <a:moveTo>
                    <a:pt x="536260" y="1917699"/>
                  </a:moveTo>
                  <a:lnTo>
                    <a:pt x="511266" y="1917699"/>
                  </a:lnTo>
                  <a:lnTo>
                    <a:pt x="520753" y="1930399"/>
                  </a:lnTo>
                  <a:lnTo>
                    <a:pt x="533847" y="1930399"/>
                  </a:lnTo>
                  <a:lnTo>
                    <a:pt x="536260" y="1917699"/>
                  </a:lnTo>
                  <a:close/>
                </a:path>
                <a:path w="1002664" h="2451100">
                  <a:moveTo>
                    <a:pt x="922873" y="1917699"/>
                  </a:moveTo>
                  <a:lnTo>
                    <a:pt x="613870" y="1917699"/>
                  </a:lnTo>
                  <a:lnTo>
                    <a:pt x="610479" y="1930399"/>
                  </a:lnTo>
                  <a:lnTo>
                    <a:pt x="920333" y="1930399"/>
                  </a:lnTo>
                  <a:lnTo>
                    <a:pt x="922873" y="1917699"/>
                  </a:lnTo>
                  <a:close/>
                </a:path>
                <a:path w="1002664" h="2451100">
                  <a:moveTo>
                    <a:pt x="493766" y="1904999"/>
                  </a:moveTo>
                  <a:lnTo>
                    <a:pt x="208562" y="1904999"/>
                  </a:lnTo>
                  <a:lnTo>
                    <a:pt x="216571" y="1917699"/>
                  </a:lnTo>
                  <a:lnTo>
                    <a:pt x="509234" y="1917699"/>
                  </a:lnTo>
                  <a:lnTo>
                    <a:pt x="493766" y="1904999"/>
                  </a:lnTo>
                  <a:close/>
                </a:path>
                <a:path w="1002664" h="2451100">
                  <a:moveTo>
                    <a:pt x="550825" y="1904999"/>
                  </a:moveTo>
                  <a:lnTo>
                    <a:pt x="524081" y="1904999"/>
                  </a:lnTo>
                  <a:lnTo>
                    <a:pt x="520487" y="1917699"/>
                  </a:lnTo>
                  <a:lnTo>
                    <a:pt x="542673" y="1917699"/>
                  </a:lnTo>
                  <a:lnTo>
                    <a:pt x="550825" y="1904999"/>
                  </a:lnTo>
                  <a:close/>
                </a:path>
                <a:path w="1002664" h="2451100">
                  <a:moveTo>
                    <a:pt x="923762" y="1904999"/>
                  </a:moveTo>
                  <a:lnTo>
                    <a:pt x="625592" y="1904999"/>
                  </a:lnTo>
                  <a:lnTo>
                    <a:pt x="623445" y="1917699"/>
                  </a:lnTo>
                  <a:lnTo>
                    <a:pt x="923458" y="1917699"/>
                  </a:lnTo>
                  <a:lnTo>
                    <a:pt x="923762" y="1904999"/>
                  </a:lnTo>
                  <a:close/>
                </a:path>
                <a:path w="1002664" h="2451100">
                  <a:moveTo>
                    <a:pt x="488102" y="1892299"/>
                  </a:moveTo>
                  <a:lnTo>
                    <a:pt x="182811" y="1892299"/>
                  </a:lnTo>
                  <a:lnTo>
                    <a:pt x="195443" y="1904999"/>
                  </a:lnTo>
                  <a:lnTo>
                    <a:pt x="488889" y="1904999"/>
                  </a:lnTo>
                  <a:lnTo>
                    <a:pt x="488102" y="1892299"/>
                  </a:lnTo>
                  <a:close/>
                </a:path>
                <a:path w="1002664" h="2451100">
                  <a:moveTo>
                    <a:pt x="545063" y="1625599"/>
                  </a:moveTo>
                  <a:lnTo>
                    <a:pt x="534317" y="1625599"/>
                  </a:lnTo>
                  <a:lnTo>
                    <a:pt x="534279" y="1638299"/>
                  </a:lnTo>
                  <a:lnTo>
                    <a:pt x="533128" y="1676399"/>
                  </a:lnTo>
                  <a:lnTo>
                    <a:pt x="531363" y="1752599"/>
                  </a:lnTo>
                  <a:lnTo>
                    <a:pt x="529480" y="1816099"/>
                  </a:lnTo>
                  <a:lnTo>
                    <a:pt x="527980" y="1854199"/>
                  </a:lnTo>
                  <a:lnTo>
                    <a:pt x="524589" y="1904999"/>
                  </a:lnTo>
                  <a:lnTo>
                    <a:pt x="925363" y="1904999"/>
                  </a:lnTo>
                  <a:lnTo>
                    <a:pt x="926620" y="1892299"/>
                  </a:lnTo>
                  <a:lnTo>
                    <a:pt x="537593" y="1892299"/>
                  </a:lnTo>
                  <a:lnTo>
                    <a:pt x="538590" y="1866899"/>
                  </a:lnTo>
                  <a:lnTo>
                    <a:pt x="540421" y="1816099"/>
                  </a:lnTo>
                  <a:lnTo>
                    <a:pt x="542283" y="1765299"/>
                  </a:lnTo>
                  <a:lnTo>
                    <a:pt x="543296" y="1739899"/>
                  </a:lnTo>
                  <a:lnTo>
                    <a:pt x="540756" y="1727199"/>
                  </a:lnTo>
                  <a:lnTo>
                    <a:pt x="540565" y="1727199"/>
                  </a:lnTo>
                  <a:lnTo>
                    <a:pt x="542967" y="1663699"/>
                  </a:lnTo>
                  <a:lnTo>
                    <a:pt x="543613" y="1638299"/>
                  </a:lnTo>
                  <a:lnTo>
                    <a:pt x="544106" y="1638299"/>
                  </a:lnTo>
                  <a:lnTo>
                    <a:pt x="545063" y="1625599"/>
                  </a:lnTo>
                  <a:close/>
                </a:path>
                <a:path w="1002664" h="2451100">
                  <a:moveTo>
                    <a:pt x="492366" y="1828799"/>
                  </a:moveTo>
                  <a:lnTo>
                    <a:pt x="112753" y="1828799"/>
                  </a:lnTo>
                  <a:lnTo>
                    <a:pt x="125365" y="1841499"/>
                  </a:lnTo>
                  <a:lnTo>
                    <a:pt x="132565" y="1854199"/>
                  </a:lnTo>
                  <a:lnTo>
                    <a:pt x="139699" y="1854199"/>
                  </a:lnTo>
                  <a:lnTo>
                    <a:pt x="146764" y="1866899"/>
                  </a:lnTo>
                  <a:lnTo>
                    <a:pt x="154549" y="1866899"/>
                  </a:lnTo>
                  <a:lnTo>
                    <a:pt x="156339" y="1879599"/>
                  </a:lnTo>
                  <a:lnTo>
                    <a:pt x="158994" y="1879599"/>
                  </a:lnTo>
                  <a:lnTo>
                    <a:pt x="170662" y="1892299"/>
                  </a:lnTo>
                  <a:lnTo>
                    <a:pt x="487517" y="1892299"/>
                  </a:lnTo>
                  <a:lnTo>
                    <a:pt x="488763" y="1879599"/>
                  </a:lnTo>
                  <a:lnTo>
                    <a:pt x="489746" y="1866899"/>
                  </a:lnTo>
                  <a:lnTo>
                    <a:pt x="491810" y="1854199"/>
                  </a:lnTo>
                  <a:lnTo>
                    <a:pt x="492415" y="1841499"/>
                  </a:lnTo>
                  <a:lnTo>
                    <a:pt x="492366" y="1828799"/>
                  </a:lnTo>
                  <a:close/>
                </a:path>
                <a:path w="1002664" h="2451100">
                  <a:moveTo>
                    <a:pt x="921692" y="1866899"/>
                  </a:moveTo>
                  <a:lnTo>
                    <a:pt x="560987" y="1866899"/>
                  </a:lnTo>
                  <a:lnTo>
                    <a:pt x="563298" y="1879599"/>
                  </a:lnTo>
                  <a:lnTo>
                    <a:pt x="565089" y="1879599"/>
                  </a:lnTo>
                  <a:lnTo>
                    <a:pt x="565953" y="1892299"/>
                  </a:lnTo>
                  <a:lnTo>
                    <a:pt x="926036" y="1892299"/>
                  </a:lnTo>
                  <a:lnTo>
                    <a:pt x="924080" y="1879599"/>
                  </a:lnTo>
                  <a:lnTo>
                    <a:pt x="921692" y="1866899"/>
                  </a:lnTo>
                  <a:close/>
                </a:path>
                <a:path w="1002664" h="2451100">
                  <a:moveTo>
                    <a:pt x="909272" y="1854199"/>
                  </a:moveTo>
                  <a:lnTo>
                    <a:pt x="555246" y="1854199"/>
                  </a:lnTo>
                  <a:lnTo>
                    <a:pt x="558256" y="1866899"/>
                  </a:lnTo>
                  <a:lnTo>
                    <a:pt x="915876" y="1866899"/>
                  </a:lnTo>
                  <a:lnTo>
                    <a:pt x="909272" y="1854199"/>
                  </a:lnTo>
                  <a:close/>
                </a:path>
                <a:path w="1002664" h="2451100">
                  <a:moveTo>
                    <a:pt x="897435" y="1841499"/>
                  </a:moveTo>
                  <a:lnTo>
                    <a:pt x="553493" y="1841499"/>
                  </a:lnTo>
                  <a:lnTo>
                    <a:pt x="554383" y="1854199"/>
                  </a:lnTo>
                  <a:lnTo>
                    <a:pt x="905919" y="1854199"/>
                  </a:lnTo>
                  <a:lnTo>
                    <a:pt x="897435" y="1841499"/>
                  </a:lnTo>
                  <a:close/>
                </a:path>
                <a:path w="1002664" h="2451100">
                  <a:moveTo>
                    <a:pt x="989648" y="1638299"/>
                  </a:moveTo>
                  <a:lnTo>
                    <a:pt x="634494" y="1638299"/>
                  </a:lnTo>
                  <a:lnTo>
                    <a:pt x="626280" y="1650999"/>
                  </a:lnTo>
                  <a:lnTo>
                    <a:pt x="609516" y="1663699"/>
                  </a:lnTo>
                  <a:lnTo>
                    <a:pt x="601259" y="1676399"/>
                  </a:lnTo>
                  <a:lnTo>
                    <a:pt x="596179" y="1676399"/>
                  </a:lnTo>
                  <a:lnTo>
                    <a:pt x="591886" y="1689099"/>
                  </a:lnTo>
                  <a:lnTo>
                    <a:pt x="587428" y="1689099"/>
                  </a:lnTo>
                  <a:lnTo>
                    <a:pt x="584774" y="1701799"/>
                  </a:lnTo>
                  <a:lnTo>
                    <a:pt x="577662" y="1701799"/>
                  </a:lnTo>
                  <a:lnTo>
                    <a:pt x="575363" y="1714499"/>
                  </a:lnTo>
                  <a:lnTo>
                    <a:pt x="570017" y="1714499"/>
                  </a:lnTo>
                  <a:lnTo>
                    <a:pt x="567896" y="1727199"/>
                  </a:lnTo>
                  <a:lnTo>
                    <a:pt x="563759" y="1727199"/>
                  </a:lnTo>
                  <a:lnTo>
                    <a:pt x="560879" y="1739899"/>
                  </a:lnTo>
                  <a:lnTo>
                    <a:pt x="558980" y="1739899"/>
                  </a:lnTo>
                  <a:lnTo>
                    <a:pt x="557786" y="1752599"/>
                  </a:lnTo>
                  <a:lnTo>
                    <a:pt x="556228" y="1765299"/>
                  </a:lnTo>
                  <a:lnTo>
                    <a:pt x="554885" y="1777999"/>
                  </a:lnTo>
                  <a:lnTo>
                    <a:pt x="553293" y="1803399"/>
                  </a:lnTo>
                  <a:lnTo>
                    <a:pt x="550992" y="1816099"/>
                  </a:lnTo>
                  <a:lnTo>
                    <a:pt x="550751" y="1816099"/>
                  </a:lnTo>
                  <a:lnTo>
                    <a:pt x="551813" y="1828799"/>
                  </a:lnTo>
                  <a:lnTo>
                    <a:pt x="552635" y="1841499"/>
                  </a:lnTo>
                  <a:lnTo>
                    <a:pt x="884088" y="1841499"/>
                  </a:lnTo>
                  <a:lnTo>
                    <a:pt x="879782" y="1828799"/>
                  </a:lnTo>
                  <a:lnTo>
                    <a:pt x="859945" y="1828799"/>
                  </a:lnTo>
                  <a:lnTo>
                    <a:pt x="873485" y="1816099"/>
                  </a:lnTo>
                  <a:lnTo>
                    <a:pt x="910097" y="1777999"/>
                  </a:lnTo>
                  <a:lnTo>
                    <a:pt x="943142" y="1739899"/>
                  </a:lnTo>
                  <a:lnTo>
                    <a:pt x="960829" y="1701799"/>
                  </a:lnTo>
                  <a:lnTo>
                    <a:pt x="969157" y="1689099"/>
                  </a:lnTo>
                  <a:lnTo>
                    <a:pt x="977073" y="1676399"/>
                  </a:lnTo>
                  <a:lnTo>
                    <a:pt x="984430" y="1663699"/>
                  </a:lnTo>
                  <a:lnTo>
                    <a:pt x="987336" y="1650999"/>
                  </a:lnTo>
                  <a:lnTo>
                    <a:pt x="989648" y="1638299"/>
                  </a:lnTo>
                  <a:close/>
                </a:path>
                <a:path w="1002664" h="2451100">
                  <a:moveTo>
                    <a:pt x="487289" y="1803399"/>
                  </a:moveTo>
                  <a:lnTo>
                    <a:pt x="94973" y="1803399"/>
                  </a:lnTo>
                  <a:lnTo>
                    <a:pt x="99748" y="1816099"/>
                  </a:lnTo>
                  <a:lnTo>
                    <a:pt x="107559" y="1828799"/>
                  </a:lnTo>
                  <a:lnTo>
                    <a:pt x="491435" y="1828799"/>
                  </a:lnTo>
                  <a:lnTo>
                    <a:pt x="489397" y="1816099"/>
                  </a:lnTo>
                  <a:lnTo>
                    <a:pt x="487721" y="1816099"/>
                  </a:lnTo>
                  <a:lnTo>
                    <a:pt x="487289" y="1803399"/>
                  </a:lnTo>
                  <a:close/>
                </a:path>
                <a:path w="1002664" h="2451100">
                  <a:moveTo>
                    <a:pt x="474830" y="1777999"/>
                  </a:moveTo>
                  <a:lnTo>
                    <a:pt x="72875" y="1777999"/>
                  </a:lnTo>
                  <a:lnTo>
                    <a:pt x="77131" y="1790699"/>
                  </a:lnTo>
                  <a:lnTo>
                    <a:pt x="85539" y="1803399"/>
                  </a:lnTo>
                  <a:lnTo>
                    <a:pt x="486108" y="1803399"/>
                  </a:lnTo>
                  <a:lnTo>
                    <a:pt x="482831" y="1790699"/>
                  </a:lnTo>
                  <a:lnTo>
                    <a:pt x="474830" y="1777999"/>
                  </a:lnTo>
                  <a:close/>
                </a:path>
                <a:path w="1002664" h="2451100">
                  <a:moveTo>
                    <a:pt x="447204" y="1739899"/>
                  </a:moveTo>
                  <a:lnTo>
                    <a:pt x="58295" y="1739899"/>
                  </a:lnTo>
                  <a:lnTo>
                    <a:pt x="60835" y="1752599"/>
                  </a:lnTo>
                  <a:lnTo>
                    <a:pt x="61661" y="1752599"/>
                  </a:lnTo>
                  <a:lnTo>
                    <a:pt x="64239" y="1765299"/>
                  </a:lnTo>
                  <a:lnTo>
                    <a:pt x="67909" y="1777999"/>
                  </a:lnTo>
                  <a:lnTo>
                    <a:pt x="470372" y="1777999"/>
                  </a:lnTo>
                  <a:lnTo>
                    <a:pt x="466854" y="1765299"/>
                  </a:lnTo>
                  <a:lnTo>
                    <a:pt x="460985" y="1765299"/>
                  </a:lnTo>
                  <a:lnTo>
                    <a:pt x="454477" y="1752599"/>
                  </a:lnTo>
                  <a:lnTo>
                    <a:pt x="447204" y="1739899"/>
                  </a:lnTo>
                  <a:close/>
                </a:path>
                <a:path w="1002664" h="2451100">
                  <a:moveTo>
                    <a:pt x="389937" y="1701799"/>
                  </a:moveTo>
                  <a:lnTo>
                    <a:pt x="68925" y="1701799"/>
                  </a:lnTo>
                  <a:lnTo>
                    <a:pt x="67011" y="1714499"/>
                  </a:lnTo>
                  <a:lnTo>
                    <a:pt x="64701" y="1727199"/>
                  </a:lnTo>
                  <a:lnTo>
                    <a:pt x="62141" y="1727199"/>
                  </a:lnTo>
                  <a:lnTo>
                    <a:pt x="58334" y="1739899"/>
                  </a:lnTo>
                  <a:lnTo>
                    <a:pt x="437721" y="1739899"/>
                  </a:lnTo>
                  <a:lnTo>
                    <a:pt x="427687" y="1727199"/>
                  </a:lnTo>
                  <a:lnTo>
                    <a:pt x="418072" y="1714499"/>
                  </a:lnTo>
                  <a:lnTo>
                    <a:pt x="397220" y="1714499"/>
                  </a:lnTo>
                  <a:lnTo>
                    <a:pt x="389937" y="1701799"/>
                  </a:lnTo>
                  <a:close/>
                </a:path>
                <a:path w="1002664" h="2451100">
                  <a:moveTo>
                    <a:pt x="362689" y="1689099"/>
                  </a:moveTo>
                  <a:lnTo>
                    <a:pt x="78768" y="1689099"/>
                  </a:lnTo>
                  <a:lnTo>
                    <a:pt x="71148" y="1701799"/>
                  </a:lnTo>
                  <a:lnTo>
                    <a:pt x="365496" y="1701799"/>
                  </a:lnTo>
                  <a:lnTo>
                    <a:pt x="362689" y="1689099"/>
                  </a:lnTo>
                  <a:close/>
                </a:path>
                <a:path w="1002664" h="2451100">
                  <a:moveTo>
                    <a:pt x="375656" y="1676399"/>
                  </a:moveTo>
                  <a:lnTo>
                    <a:pt x="92636" y="1676399"/>
                  </a:lnTo>
                  <a:lnTo>
                    <a:pt x="90058" y="1689099"/>
                  </a:lnTo>
                  <a:lnTo>
                    <a:pt x="368429" y="1689099"/>
                  </a:lnTo>
                  <a:lnTo>
                    <a:pt x="375656" y="1676399"/>
                  </a:lnTo>
                  <a:close/>
                </a:path>
                <a:path w="1002664" h="2451100">
                  <a:moveTo>
                    <a:pt x="418109" y="1663699"/>
                  </a:moveTo>
                  <a:lnTo>
                    <a:pt x="77434" y="1663699"/>
                  </a:lnTo>
                  <a:lnTo>
                    <a:pt x="81625" y="1676399"/>
                  </a:lnTo>
                  <a:lnTo>
                    <a:pt x="412333" y="1676399"/>
                  </a:lnTo>
                  <a:lnTo>
                    <a:pt x="418109" y="1663699"/>
                  </a:lnTo>
                  <a:close/>
                </a:path>
                <a:path w="1002664" h="2451100">
                  <a:moveTo>
                    <a:pt x="444645" y="1650999"/>
                  </a:moveTo>
                  <a:lnTo>
                    <a:pt x="56898" y="1650999"/>
                  </a:lnTo>
                  <a:lnTo>
                    <a:pt x="62639" y="1663699"/>
                  </a:lnTo>
                  <a:lnTo>
                    <a:pt x="435968" y="1663699"/>
                  </a:lnTo>
                  <a:lnTo>
                    <a:pt x="444645" y="1650999"/>
                  </a:lnTo>
                  <a:close/>
                </a:path>
                <a:path w="1002664" h="2451100">
                  <a:moveTo>
                    <a:pt x="460921" y="1638299"/>
                  </a:moveTo>
                  <a:lnTo>
                    <a:pt x="39042" y="1638299"/>
                  </a:lnTo>
                  <a:lnTo>
                    <a:pt x="42522" y="1650999"/>
                  </a:lnTo>
                  <a:lnTo>
                    <a:pt x="452954" y="1650999"/>
                  </a:lnTo>
                  <a:lnTo>
                    <a:pt x="460921" y="1638299"/>
                  </a:lnTo>
                  <a:close/>
                </a:path>
                <a:path w="1002664" h="2451100">
                  <a:moveTo>
                    <a:pt x="479132" y="1625599"/>
                  </a:moveTo>
                  <a:lnTo>
                    <a:pt x="26660" y="1625599"/>
                  </a:lnTo>
                  <a:lnTo>
                    <a:pt x="29593" y="1638299"/>
                  </a:lnTo>
                  <a:lnTo>
                    <a:pt x="473822" y="1638299"/>
                  </a:lnTo>
                  <a:lnTo>
                    <a:pt x="479132" y="1625599"/>
                  </a:lnTo>
                  <a:close/>
                </a:path>
                <a:path w="1002664" h="2451100">
                  <a:moveTo>
                    <a:pt x="991999" y="1625599"/>
                  </a:moveTo>
                  <a:lnTo>
                    <a:pt x="653924" y="1625599"/>
                  </a:lnTo>
                  <a:lnTo>
                    <a:pt x="643899" y="1638299"/>
                  </a:lnTo>
                  <a:lnTo>
                    <a:pt x="991244" y="1638299"/>
                  </a:lnTo>
                  <a:lnTo>
                    <a:pt x="991999" y="1625599"/>
                  </a:lnTo>
                  <a:close/>
                </a:path>
                <a:path w="1002664" h="2451100">
                  <a:moveTo>
                    <a:pt x="489867" y="1612899"/>
                  </a:moveTo>
                  <a:lnTo>
                    <a:pt x="17020" y="1612899"/>
                  </a:lnTo>
                  <a:lnTo>
                    <a:pt x="20145" y="1625599"/>
                  </a:lnTo>
                  <a:lnTo>
                    <a:pt x="484485" y="1625599"/>
                  </a:lnTo>
                  <a:lnTo>
                    <a:pt x="489867" y="1612899"/>
                  </a:lnTo>
                  <a:close/>
                </a:path>
                <a:path w="1002664" h="2451100">
                  <a:moveTo>
                    <a:pt x="548261" y="1612899"/>
                  </a:moveTo>
                  <a:lnTo>
                    <a:pt x="534076" y="1612899"/>
                  </a:lnTo>
                  <a:lnTo>
                    <a:pt x="534279" y="1625599"/>
                  </a:lnTo>
                  <a:lnTo>
                    <a:pt x="546298" y="1625599"/>
                  </a:lnTo>
                  <a:lnTo>
                    <a:pt x="548261" y="1612899"/>
                  </a:lnTo>
                  <a:close/>
                </a:path>
                <a:path w="1002664" h="2451100">
                  <a:moveTo>
                    <a:pt x="998248" y="1600199"/>
                  </a:moveTo>
                  <a:lnTo>
                    <a:pt x="683785" y="1600199"/>
                  </a:lnTo>
                  <a:lnTo>
                    <a:pt x="679271" y="1612899"/>
                  </a:lnTo>
                  <a:lnTo>
                    <a:pt x="674258" y="1612899"/>
                  </a:lnTo>
                  <a:lnTo>
                    <a:pt x="664175" y="1625599"/>
                  </a:lnTo>
                  <a:lnTo>
                    <a:pt x="992279" y="1625599"/>
                  </a:lnTo>
                  <a:lnTo>
                    <a:pt x="993993" y="1612899"/>
                  </a:lnTo>
                  <a:lnTo>
                    <a:pt x="998248" y="1600199"/>
                  </a:lnTo>
                  <a:close/>
                </a:path>
                <a:path w="1002664" h="2451100">
                  <a:moveTo>
                    <a:pt x="559894" y="1600199"/>
                  </a:moveTo>
                  <a:lnTo>
                    <a:pt x="7597" y="1600199"/>
                  </a:lnTo>
                  <a:lnTo>
                    <a:pt x="11001" y="1612899"/>
                  </a:lnTo>
                  <a:lnTo>
                    <a:pt x="552706" y="1612899"/>
                  </a:lnTo>
                  <a:lnTo>
                    <a:pt x="559894" y="1600199"/>
                  </a:lnTo>
                  <a:close/>
                </a:path>
                <a:path w="1002664" h="2451100">
                  <a:moveTo>
                    <a:pt x="446522" y="1511299"/>
                  </a:moveTo>
                  <a:lnTo>
                    <a:pt x="35124" y="1511299"/>
                  </a:lnTo>
                  <a:lnTo>
                    <a:pt x="26279" y="1523999"/>
                  </a:lnTo>
                  <a:lnTo>
                    <a:pt x="21628" y="1523999"/>
                  </a:lnTo>
                  <a:lnTo>
                    <a:pt x="17530" y="1536699"/>
                  </a:lnTo>
                  <a:lnTo>
                    <a:pt x="11039" y="1536699"/>
                  </a:lnTo>
                  <a:lnTo>
                    <a:pt x="8426" y="1549399"/>
                  </a:lnTo>
                  <a:lnTo>
                    <a:pt x="6062" y="1562099"/>
                  </a:lnTo>
                  <a:lnTo>
                    <a:pt x="1552" y="1574799"/>
                  </a:lnTo>
                  <a:lnTo>
                    <a:pt x="0" y="1574799"/>
                  </a:lnTo>
                  <a:lnTo>
                    <a:pt x="468" y="1587499"/>
                  </a:lnTo>
                  <a:lnTo>
                    <a:pt x="2472" y="1587499"/>
                  </a:lnTo>
                  <a:lnTo>
                    <a:pt x="5527" y="1600199"/>
                  </a:lnTo>
                  <a:lnTo>
                    <a:pt x="493880" y="1600199"/>
                  </a:lnTo>
                  <a:lnTo>
                    <a:pt x="492712" y="1587499"/>
                  </a:lnTo>
                  <a:lnTo>
                    <a:pt x="484007" y="1574799"/>
                  </a:lnTo>
                  <a:lnTo>
                    <a:pt x="474224" y="1562099"/>
                  </a:lnTo>
                  <a:lnTo>
                    <a:pt x="463597" y="1536699"/>
                  </a:lnTo>
                  <a:lnTo>
                    <a:pt x="452364" y="1523999"/>
                  </a:lnTo>
                  <a:lnTo>
                    <a:pt x="446522" y="1511299"/>
                  </a:lnTo>
                  <a:close/>
                </a:path>
                <a:path w="1002664" h="2451100">
                  <a:moveTo>
                    <a:pt x="545048" y="1587499"/>
                  </a:moveTo>
                  <a:lnTo>
                    <a:pt x="534863" y="1587499"/>
                  </a:lnTo>
                  <a:lnTo>
                    <a:pt x="533999" y="1600199"/>
                  </a:lnTo>
                  <a:lnTo>
                    <a:pt x="548173" y="1600199"/>
                  </a:lnTo>
                  <a:lnTo>
                    <a:pt x="545048" y="1587499"/>
                  </a:lnTo>
                  <a:close/>
                </a:path>
                <a:path w="1002664" h="2451100">
                  <a:moveTo>
                    <a:pt x="590044" y="1587499"/>
                  </a:moveTo>
                  <a:lnTo>
                    <a:pt x="567985" y="1587499"/>
                  </a:lnTo>
                  <a:lnTo>
                    <a:pt x="562079" y="1600199"/>
                  </a:lnTo>
                  <a:lnTo>
                    <a:pt x="582475" y="1600199"/>
                  </a:lnTo>
                  <a:lnTo>
                    <a:pt x="590044" y="1587499"/>
                  </a:lnTo>
                  <a:close/>
                </a:path>
                <a:path w="1002664" h="2451100">
                  <a:moveTo>
                    <a:pt x="1001766" y="1587499"/>
                  </a:moveTo>
                  <a:lnTo>
                    <a:pt x="690006" y="1587499"/>
                  </a:lnTo>
                  <a:lnTo>
                    <a:pt x="687472" y="1600199"/>
                  </a:lnTo>
                  <a:lnTo>
                    <a:pt x="1000089" y="1600199"/>
                  </a:lnTo>
                  <a:lnTo>
                    <a:pt x="1001766" y="1587499"/>
                  </a:lnTo>
                  <a:close/>
                </a:path>
                <a:path w="1002664" h="2451100">
                  <a:moveTo>
                    <a:pt x="542750" y="1282699"/>
                  </a:moveTo>
                  <a:lnTo>
                    <a:pt x="532399" y="1282699"/>
                  </a:lnTo>
                  <a:lnTo>
                    <a:pt x="533206" y="1308099"/>
                  </a:lnTo>
                  <a:lnTo>
                    <a:pt x="534406" y="1371599"/>
                  </a:lnTo>
                  <a:lnTo>
                    <a:pt x="535567" y="1435099"/>
                  </a:lnTo>
                  <a:lnTo>
                    <a:pt x="536087" y="1473199"/>
                  </a:lnTo>
                  <a:lnTo>
                    <a:pt x="536184" y="1511299"/>
                  </a:lnTo>
                  <a:lnTo>
                    <a:pt x="535804" y="1536699"/>
                  </a:lnTo>
                  <a:lnTo>
                    <a:pt x="535351" y="1562099"/>
                  </a:lnTo>
                  <a:lnTo>
                    <a:pt x="535053" y="1574799"/>
                  </a:lnTo>
                  <a:lnTo>
                    <a:pt x="534977" y="1587499"/>
                  </a:lnTo>
                  <a:lnTo>
                    <a:pt x="544629" y="1587499"/>
                  </a:lnTo>
                  <a:lnTo>
                    <a:pt x="544896" y="1574799"/>
                  </a:lnTo>
                  <a:lnTo>
                    <a:pt x="545252" y="1574799"/>
                  </a:lnTo>
                  <a:lnTo>
                    <a:pt x="545836" y="1562099"/>
                  </a:lnTo>
                  <a:lnTo>
                    <a:pt x="545964" y="1549399"/>
                  </a:lnTo>
                  <a:lnTo>
                    <a:pt x="546141" y="1511299"/>
                  </a:lnTo>
                  <a:lnTo>
                    <a:pt x="546344" y="1511299"/>
                  </a:lnTo>
                  <a:lnTo>
                    <a:pt x="546420" y="1498599"/>
                  </a:lnTo>
                  <a:lnTo>
                    <a:pt x="854777" y="1498599"/>
                  </a:lnTo>
                  <a:lnTo>
                    <a:pt x="866708" y="1485899"/>
                  </a:lnTo>
                  <a:lnTo>
                    <a:pt x="878352" y="1473199"/>
                  </a:lnTo>
                  <a:lnTo>
                    <a:pt x="546191" y="1473199"/>
                  </a:lnTo>
                  <a:lnTo>
                    <a:pt x="545594" y="1447799"/>
                  </a:lnTo>
                  <a:lnTo>
                    <a:pt x="545518" y="1435099"/>
                  </a:lnTo>
                  <a:lnTo>
                    <a:pt x="542204" y="1422399"/>
                  </a:lnTo>
                  <a:lnTo>
                    <a:pt x="541098" y="1396999"/>
                  </a:lnTo>
                  <a:lnTo>
                    <a:pt x="540627" y="1371599"/>
                  </a:lnTo>
                  <a:lnTo>
                    <a:pt x="540722" y="1346199"/>
                  </a:lnTo>
                  <a:lnTo>
                    <a:pt x="540832" y="1333499"/>
                  </a:lnTo>
                  <a:lnTo>
                    <a:pt x="541114" y="1320799"/>
                  </a:lnTo>
                  <a:lnTo>
                    <a:pt x="541619" y="1308099"/>
                  </a:lnTo>
                  <a:lnTo>
                    <a:pt x="542211" y="1295399"/>
                  </a:lnTo>
                  <a:lnTo>
                    <a:pt x="542750" y="1282699"/>
                  </a:lnTo>
                  <a:close/>
                </a:path>
                <a:path w="1002664" h="2451100">
                  <a:moveTo>
                    <a:pt x="1002388" y="1574799"/>
                  </a:moveTo>
                  <a:lnTo>
                    <a:pt x="572861" y="1574799"/>
                  </a:lnTo>
                  <a:lnTo>
                    <a:pt x="572315" y="1587499"/>
                  </a:lnTo>
                  <a:lnTo>
                    <a:pt x="1002629" y="1587499"/>
                  </a:lnTo>
                  <a:lnTo>
                    <a:pt x="1002388" y="1574799"/>
                  </a:lnTo>
                  <a:close/>
                </a:path>
                <a:path w="1002664" h="2451100">
                  <a:moveTo>
                    <a:pt x="945968" y="1511299"/>
                  </a:moveTo>
                  <a:lnTo>
                    <a:pt x="549316" y="1511299"/>
                  </a:lnTo>
                  <a:lnTo>
                    <a:pt x="553003" y="1523999"/>
                  </a:lnTo>
                  <a:lnTo>
                    <a:pt x="557537" y="1536699"/>
                  </a:lnTo>
                  <a:lnTo>
                    <a:pt x="562783" y="1549399"/>
                  </a:lnTo>
                  <a:lnTo>
                    <a:pt x="568607" y="1562099"/>
                  </a:lnTo>
                  <a:lnTo>
                    <a:pt x="570055" y="1574799"/>
                  </a:lnTo>
                  <a:lnTo>
                    <a:pt x="997809" y="1574799"/>
                  </a:lnTo>
                  <a:lnTo>
                    <a:pt x="994860" y="1562099"/>
                  </a:lnTo>
                  <a:lnTo>
                    <a:pt x="991869" y="1562099"/>
                  </a:lnTo>
                  <a:lnTo>
                    <a:pt x="987478" y="1549399"/>
                  </a:lnTo>
                  <a:lnTo>
                    <a:pt x="984900" y="1549399"/>
                  </a:lnTo>
                  <a:lnTo>
                    <a:pt x="979426" y="1536699"/>
                  </a:lnTo>
                  <a:lnTo>
                    <a:pt x="975756" y="1536699"/>
                  </a:lnTo>
                  <a:lnTo>
                    <a:pt x="972594" y="1523999"/>
                  </a:lnTo>
                  <a:lnTo>
                    <a:pt x="954667" y="1523999"/>
                  </a:lnTo>
                  <a:lnTo>
                    <a:pt x="945968" y="1511299"/>
                  </a:lnTo>
                  <a:close/>
                </a:path>
                <a:path w="1002664" h="2451100">
                  <a:moveTo>
                    <a:pt x="432333" y="1498599"/>
                  </a:moveTo>
                  <a:lnTo>
                    <a:pt x="54425" y="1498599"/>
                  </a:lnTo>
                  <a:lnTo>
                    <a:pt x="44522" y="1511299"/>
                  </a:lnTo>
                  <a:lnTo>
                    <a:pt x="439842" y="1511299"/>
                  </a:lnTo>
                  <a:lnTo>
                    <a:pt x="432333" y="1498599"/>
                  </a:lnTo>
                  <a:close/>
                </a:path>
                <a:path w="1002664" h="2451100">
                  <a:moveTo>
                    <a:pt x="854777" y="1498599"/>
                  </a:moveTo>
                  <a:lnTo>
                    <a:pt x="547474" y="1498599"/>
                  </a:lnTo>
                  <a:lnTo>
                    <a:pt x="548096" y="1511299"/>
                  </a:lnTo>
                  <a:lnTo>
                    <a:pt x="842559" y="1511299"/>
                  </a:lnTo>
                  <a:lnTo>
                    <a:pt x="854777" y="1498599"/>
                  </a:lnTo>
                  <a:close/>
                </a:path>
                <a:path w="1002664" h="2451100">
                  <a:moveTo>
                    <a:pt x="410339" y="1485899"/>
                  </a:moveTo>
                  <a:lnTo>
                    <a:pt x="73195" y="1485899"/>
                  </a:lnTo>
                  <a:lnTo>
                    <a:pt x="64785" y="1498599"/>
                  </a:lnTo>
                  <a:lnTo>
                    <a:pt x="411432" y="1498599"/>
                  </a:lnTo>
                  <a:lnTo>
                    <a:pt x="410339" y="1485899"/>
                  </a:lnTo>
                  <a:close/>
                </a:path>
                <a:path w="1002664" h="2451100">
                  <a:moveTo>
                    <a:pt x="361241" y="1473199"/>
                  </a:moveTo>
                  <a:lnTo>
                    <a:pt x="98732" y="1473199"/>
                  </a:lnTo>
                  <a:lnTo>
                    <a:pt x="90215" y="1485899"/>
                  </a:lnTo>
                  <a:lnTo>
                    <a:pt x="373480" y="1485899"/>
                  </a:lnTo>
                  <a:lnTo>
                    <a:pt x="361241" y="1473199"/>
                  </a:lnTo>
                  <a:close/>
                </a:path>
                <a:path w="1002664" h="2451100">
                  <a:moveTo>
                    <a:pt x="303088" y="1460499"/>
                  </a:moveTo>
                  <a:lnTo>
                    <a:pt x="136051" y="1460499"/>
                  </a:lnTo>
                  <a:lnTo>
                    <a:pt x="123323" y="1473199"/>
                  </a:lnTo>
                  <a:lnTo>
                    <a:pt x="305349" y="1473199"/>
                  </a:lnTo>
                  <a:lnTo>
                    <a:pt x="303088" y="1460499"/>
                  </a:lnTo>
                  <a:close/>
                </a:path>
                <a:path w="1002664" h="2451100">
                  <a:moveTo>
                    <a:pt x="960643" y="1346199"/>
                  </a:moveTo>
                  <a:lnTo>
                    <a:pt x="626252" y="1346199"/>
                  </a:lnTo>
                  <a:lnTo>
                    <a:pt x="608890" y="1358899"/>
                  </a:lnTo>
                  <a:lnTo>
                    <a:pt x="593953" y="1371599"/>
                  </a:lnTo>
                  <a:lnTo>
                    <a:pt x="581182" y="1396999"/>
                  </a:lnTo>
                  <a:lnTo>
                    <a:pt x="570321" y="1409699"/>
                  </a:lnTo>
                  <a:lnTo>
                    <a:pt x="564980" y="1422399"/>
                  </a:lnTo>
                  <a:lnTo>
                    <a:pt x="560222" y="1435099"/>
                  </a:lnTo>
                  <a:lnTo>
                    <a:pt x="555545" y="1447799"/>
                  </a:lnTo>
                  <a:lnTo>
                    <a:pt x="550446" y="1460499"/>
                  </a:lnTo>
                  <a:lnTo>
                    <a:pt x="548528" y="1473199"/>
                  </a:lnTo>
                  <a:lnTo>
                    <a:pt x="878352" y="1473199"/>
                  </a:lnTo>
                  <a:lnTo>
                    <a:pt x="889714" y="1460499"/>
                  </a:lnTo>
                  <a:lnTo>
                    <a:pt x="894269" y="1460499"/>
                  </a:lnTo>
                  <a:lnTo>
                    <a:pt x="898935" y="1447799"/>
                  </a:lnTo>
                  <a:lnTo>
                    <a:pt x="907633" y="1447799"/>
                  </a:lnTo>
                  <a:lnTo>
                    <a:pt x="915214" y="1435099"/>
                  </a:lnTo>
                  <a:lnTo>
                    <a:pt x="922670" y="1422399"/>
                  </a:lnTo>
                  <a:lnTo>
                    <a:pt x="929679" y="1409699"/>
                  </a:lnTo>
                  <a:lnTo>
                    <a:pt x="935916" y="1396999"/>
                  </a:lnTo>
                  <a:lnTo>
                    <a:pt x="939040" y="1396999"/>
                  </a:lnTo>
                  <a:lnTo>
                    <a:pt x="939663" y="1384299"/>
                  </a:lnTo>
                  <a:lnTo>
                    <a:pt x="941149" y="1384299"/>
                  </a:lnTo>
                  <a:lnTo>
                    <a:pt x="944311" y="1371599"/>
                  </a:lnTo>
                  <a:lnTo>
                    <a:pt x="948527" y="1371599"/>
                  </a:lnTo>
                  <a:lnTo>
                    <a:pt x="956300" y="1358899"/>
                  </a:lnTo>
                  <a:lnTo>
                    <a:pt x="960643" y="1346199"/>
                  </a:lnTo>
                  <a:close/>
                </a:path>
                <a:path w="1002664" h="2451100">
                  <a:moveTo>
                    <a:pt x="316486" y="1333499"/>
                  </a:moveTo>
                  <a:lnTo>
                    <a:pt x="194897" y="1333499"/>
                  </a:lnTo>
                  <a:lnTo>
                    <a:pt x="198097" y="1346199"/>
                  </a:lnTo>
                  <a:lnTo>
                    <a:pt x="308828" y="1346199"/>
                  </a:lnTo>
                  <a:lnTo>
                    <a:pt x="316486" y="1333499"/>
                  </a:lnTo>
                  <a:close/>
                </a:path>
                <a:path w="1002664" h="2451100">
                  <a:moveTo>
                    <a:pt x="360111" y="1333499"/>
                  </a:moveTo>
                  <a:lnTo>
                    <a:pt x="316486" y="1333499"/>
                  </a:lnTo>
                  <a:lnTo>
                    <a:pt x="325034" y="1346199"/>
                  </a:lnTo>
                  <a:lnTo>
                    <a:pt x="351430" y="1346199"/>
                  </a:lnTo>
                  <a:lnTo>
                    <a:pt x="360111" y="1333499"/>
                  </a:lnTo>
                  <a:close/>
                </a:path>
                <a:path w="1002664" h="2451100">
                  <a:moveTo>
                    <a:pt x="978258" y="1308099"/>
                  </a:moveTo>
                  <a:lnTo>
                    <a:pt x="670474" y="1308099"/>
                  </a:lnTo>
                  <a:lnTo>
                    <a:pt x="668327" y="1320799"/>
                  </a:lnTo>
                  <a:lnTo>
                    <a:pt x="650750" y="1320799"/>
                  </a:lnTo>
                  <a:lnTo>
                    <a:pt x="643825" y="1333499"/>
                  </a:lnTo>
                  <a:lnTo>
                    <a:pt x="637542" y="1333499"/>
                  </a:lnTo>
                  <a:lnTo>
                    <a:pt x="634380" y="1346199"/>
                  </a:lnTo>
                  <a:lnTo>
                    <a:pt x="966776" y="1346199"/>
                  </a:lnTo>
                  <a:lnTo>
                    <a:pt x="971732" y="1333499"/>
                  </a:lnTo>
                  <a:lnTo>
                    <a:pt x="975547" y="1320799"/>
                  </a:lnTo>
                  <a:lnTo>
                    <a:pt x="978258" y="1308099"/>
                  </a:lnTo>
                  <a:close/>
                </a:path>
                <a:path w="1002664" h="2451100">
                  <a:moveTo>
                    <a:pt x="403659" y="1320799"/>
                  </a:moveTo>
                  <a:lnTo>
                    <a:pt x="133492" y="1320799"/>
                  </a:lnTo>
                  <a:lnTo>
                    <a:pt x="140515" y="1333499"/>
                  </a:lnTo>
                  <a:lnTo>
                    <a:pt x="393312" y="1333499"/>
                  </a:lnTo>
                  <a:lnTo>
                    <a:pt x="403659" y="1320799"/>
                  </a:lnTo>
                  <a:close/>
                </a:path>
                <a:path w="1002664" h="2451100">
                  <a:moveTo>
                    <a:pt x="417959" y="1308099"/>
                  </a:moveTo>
                  <a:lnTo>
                    <a:pt x="95570" y="1308099"/>
                  </a:lnTo>
                  <a:lnTo>
                    <a:pt x="106233" y="1320799"/>
                  </a:lnTo>
                  <a:lnTo>
                    <a:pt x="413387" y="1320799"/>
                  </a:lnTo>
                  <a:lnTo>
                    <a:pt x="417959" y="1308099"/>
                  </a:lnTo>
                  <a:close/>
                </a:path>
                <a:path w="1002664" h="2451100">
                  <a:moveTo>
                    <a:pt x="435772" y="1295399"/>
                  </a:moveTo>
                  <a:lnTo>
                    <a:pt x="64747" y="1295399"/>
                  </a:lnTo>
                  <a:lnTo>
                    <a:pt x="71193" y="1308099"/>
                  </a:lnTo>
                  <a:lnTo>
                    <a:pt x="429634" y="1308099"/>
                  </a:lnTo>
                  <a:lnTo>
                    <a:pt x="435772" y="1295399"/>
                  </a:lnTo>
                  <a:close/>
                </a:path>
                <a:path w="1002664" h="2451100">
                  <a:moveTo>
                    <a:pt x="978766" y="1295399"/>
                  </a:moveTo>
                  <a:lnTo>
                    <a:pt x="691835" y="1295399"/>
                  </a:lnTo>
                  <a:lnTo>
                    <a:pt x="686247" y="1308099"/>
                  </a:lnTo>
                  <a:lnTo>
                    <a:pt x="978766" y="1308099"/>
                  </a:lnTo>
                  <a:lnTo>
                    <a:pt x="978766" y="1295399"/>
                  </a:lnTo>
                  <a:close/>
                </a:path>
                <a:path w="1002664" h="2451100">
                  <a:moveTo>
                    <a:pt x="459131" y="1282699"/>
                  </a:moveTo>
                  <a:lnTo>
                    <a:pt x="50327" y="1282699"/>
                  </a:lnTo>
                  <a:lnTo>
                    <a:pt x="54993" y="1295399"/>
                  </a:lnTo>
                  <a:lnTo>
                    <a:pt x="453480" y="1295399"/>
                  </a:lnTo>
                  <a:lnTo>
                    <a:pt x="459131" y="1282699"/>
                  </a:lnTo>
                  <a:close/>
                </a:path>
                <a:path w="1002664" h="2451100">
                  <a:moveTo>
                    <a:pt x="977975" y="1282699"/>
                  </a:moveTo>
                  <a:lnTo>
                    <a:pt x="704287" y="1282699"/>
                  </a:lnTo>
                  <a:lnTo>
                    <a:pt x="697996" y="1295399"/>
                  </a:lnTo>
                  <a:lnTo>
                    <a:pt x="978296" y="1295399"/>
                  </a:lnTo>
                  <a:lnTo>
                    <a:pt x="977975" y="1282699"/>
                  </a:lnTo>
                  <a:close/>
                </a:path>
                <a:path w="1002664" h="2451100">
                  <a:moveTo>
                    <a:pt x="475292" y="1269999"/>
                  </a:moveTo>
                  <a:lnTo>
                    <a:pt x="38699" y="1269999"/>
                  </a:lnTo>
                  <a:lnTo>
                    <a:pt x="42840" y="1282699"/>
                  </a:lnTo>
                  <a:lnTo>
                    <a:pt x="470034" y="1282699"/>
                  </a:lnTo>
                  <a:lnTo>
                    <a:pt x="475292" y="1269999"/>
                  </a:lnTo>
                  <a:close/>
                </a:path>
                <a:path w="1002664" h="2451100">
                  <a:moveTo>
                    <a:pt x="546268" y="1269999"/>
                  </a:moveTo>
                  <a:lnTo>
                    <a:pt x="531853" y="1269999"/>
                  </a:lnTo>
                  <a:lnTo>
                    <a:pt x="532437" y="1282699"/>
                  </a:lnTo>
                  <a:lnTo>
                    <a:pt x="543016" y="1282699"/>
                  </a:lnTo>
                  <a:lnTo>
                    <a:pt x="546268" y="1269999"/>
                  </a:lnTo>
                  <a:close/>
                </a:path>
                <a:path w="1002664" h="2451100">
                  <a:moveTo>
                    <a:pt x="984506" y="1257299"/>
                  </a:moveTo>
                  <a:lnTo>
                    <a:pt x="732183" y="1257299"/>
                  </a:lnTo>
                  <a:lnTo>
                    <a:pt x="728589" y="1269999"/>
                  </a:lnTo>
                  <a:lnTo>
                    <a:pt x="720270" y="1269999"/>
                  </a:lnTo>
                  <a:lnTo>
                    <a:pt x="717616" y="1282699"/>
                  </a:lnTo>
                  <a:lnTo>
                    <a:pt x="979130" y="1282699"/>
                  </a:lnTo>
                  <a:lnTo>
                    <a:pt x="981420" y="1269999"/>
                  </a:lnTo>
                  <a:lnTo>
                    <a:pt x="984506" y="1257299"/>
                  </a:lnTo>
                  <a:close/>
                </a:path>
                <a:path w="1002664" h="2451100">
                  <a:moveTo>
                    <a:pt x="506115" y="1257299"/>
                  </a:moveTo>
                  <a:lnTo>
                    <a:pt x="25718" y="1257299"/>
                  </a:lnTo>
                  <a:lnTo>
                    <a:pt x="29919" y="1269999"/>
                  </a:lnTo>
                  <a:lnTo>
                    <a:pt x="494821" y="1269999"/>
                  </a:lnTo>
                  <a:lnTo>
                    <a:pt x="506115" y="1257299"/>
                  </a:lnTo>
                  <a:close/>
                </a:path>
                <a:path w="1002664" h="2451100">
                  <a:moveTo>
                    <a:pt x="567985" y="1257299"/>
                  </a:moveTo>
                  <a:lnTo>
                    <a:pt x="506115" y="1257299"/>
                  </a:lnTo>
                  <a:lnTo>
                    <a:pt x="517826" y="1269999"/>
                  </a:lnTo>
                  <a:lnTo>
                    <a:pt x="560631" y="1269999"/>
                  </a:lnTo>
                  <a:lnTo>
                    <a:pt x="567985" y="1257299"/>
                  </a:lnTo>
                  <a:close/>
                </a:path>
                <a:path w="1002664" h="2451100">
                  <a:moveTo>
                    <a:pt x="490718" y="1244599"/>
                  </a:moveTo>
                  <a:lnTo>
                    <a:pt x="20145" y="1244599"/>
                  </a:lnTo>
                  <a:lnTo>
                    <a:pt x="22382" y="1257299"/>
                  </a:lnTo>
                  <a:lnTo>
                    <a:pt x="493651" y="1257299"/>
                  </a:lnTo>
                  <a:lnTo>
                    <a:pt x="490718" y="1244599"/>
                  </a:lnTo>
                  <a:close/>
                </a:path>
                <a:path w="1002664" h="2451100">
                  <a:moveTo>
                    <a:pt x="539232" y="914399"/>
                  </a:moveTo>
                  <a:lnTo>
                    <a:pt x="528373" y="914399"/>
                  </a:lnTo>
                  <a:lnTo>
                    <a:pt x="530012" y="927099"/>
                  </a:lnTo>
                  <a:lnTo>
                    <a:pt x="530975" y="952499"/>
                  </a:lnTo>
                  <a:lnTo>
                    <a:pt x="533697" y="1028699"/>
                  </a:lnTo>
                  <a:lnTo>
                    <a:pt x="534545" y="1066799"/>
                  </a:lnTo>
                  <a:lnTo>
                    <a:pt x="534517" y="1130299"/>
                  </a:lnTo>
                  <a:lnTo>
                    <a:pt x="534215" y="1193799"/>
                  </a:lnTo>
                  <a:lnTo>
                    <a:pt x="533999" y="1219199"/>
                  </a:lnTo>
                  <a:lnTo>
                    <a:pt x="533923" y="1231899"/>
                  </a:lnTo>
                  <a:lnTo>
                    <a:pt x="533529" y="1231899"/>
                  </a:lnTo>
                  <a:lnTo>
                    <a:pt x="532513" y="1257299"/>
                  </a:lnTo>
                  <a:lnTo>
                    <a:pt x="540794" y="1257299"/>
                  </a:lnTo>
                  <a:lnTo>
                    <a:pt x="540286" y="1244599"/>
                  </a:lnTo>
                  <a:lnTo>
                    <a:pt x="541066" y="1219199"/>
                  </a:lnTo>
                  <a:lnTo>
                    <a:pt x="541772" y="1206499"/>
                  </a:lnTo>
                  <a:lnTo>
                    <a:pt x="543478" y="1181099"/>
                  </a:lnTo>
                  <a:lnTo>
                    <a:pt x="543756" y="1155699"/>
                  </a:lnTo>
                  <a:lnTo>
                    <a:pt x="543258" y="1130299"/>
                  </a:lnTo>
                  <a:lnTo>
                    <a:pt x="542597" y="1104899"/>
                  </a:lnTo>
                  <a:lnTo>
                    <a:pt x="542318" y="1104899"/>
                  </a:lnTo>
                  <a:lnTo>
                    <a:pt x="540660" y="1092199"/>
                  </a:lnTo>
                  <a:lnTo>
                    <a:pt x="539976" y="1092199"/>
                  </a:lnTo>
                  <a:lnTo>
                    <a:pt x="539762" y="1079499"/>
                  </a:lnTo>
                  <a:lnTo>
                    <a:pt x="539511" y="1079499"/>
                  </a:lnTo>
                  <a:lnTo>
                    <a:pt x="538441" y="1054099"/>
                  </a:lnTo>
                  <a:lnTo>
                    <a:pt x="537990" y="1028699"/>
                  </a:lnTo>
                  <a:lnTo>
                    <a:pt x="537811" y="1003299"/>
                  </a:lnTo>
                  <a:lnTo>
                    <a:pt x="537555" y="990599"/>
                  </a:lnTo>
                  <a:lnTo>
                    <a:pt x="537149" y="965199"/>
                  </a:lnTo>
                  <a:lnTo>
                    <a:pt x="536857" y="939799"/>
                  </a:lnTo>
                  <a:lnTo>
                    <a:pt x="537238" y="927099"/>
                  </a:lnTo>
                  <a:lnTo>
                    <a:pt x="539232" y="914399"/>
                  </a:lnTo>
                  <a:close/>
                </a:path>
                <a:path w="1002664" h="2451100">
                  <a:moveTo>
                    <a:pt x="636832" y="1244599"/>
                  </a:moveTo>
                  <a:lnTo>
                    <a:pt x="571375" y="1244599"/>
                  </a:lnTo>
                  <a:lnTo>
                    <a:pt x="569267" y="1257299"/>
                  </a:lnTo>
                  <a:lnTo>
                    <a:pt x="624092" y="1257299"/>
                  </a:lnTo>
                  <a:lnTo>
                    <a:pt x="636832" y="1244599"/>
                  </a:lnTo>
                  <a:close/>
                </a:path>
                <a:path w="1002664" h="2451100">
                  <a:moveTo>
                    <a:pt x="982868" y="1244599"/>
                  </a:moveTo>
                  <a:lnTo>
                    <a:pt x="752704" y="1244599"/>
                  </a:lnTo>
                  <a:lnTo>
                    <a:pt x="744331" y="1257299"/>
                  </a:lnTo>
                  <a:lnTo>
                    <a:pt x="986030" y="1257299"/>
                  </a:lnTo>
                  <a:lnTo>
                    <a:pt x="982868" y="1244599"/>
                  </a:lnTo>
                  <a:close/>
                </a:path>
                <a:path w="1002664" h="2451100">
                  <a:moveTo>
                    <a:pt x="482641" y="1231899"/>
                  </a:moveTo>
                  <a:lnTo>
                    <a:pt x="12334" y="1231899"/>
                  </a:lnTo>
                  <a:lnTo>
                    <a:pt x="16271" y="1244599"/>
                  </a:lnTo>
                  <a:lnTo>
                    <a:pt x="485727" y="1244599"/>
                  </a:lnTo>
                  <a:lnTo>
                    <a:pt x="482641" y="1231899"/>
                  </a:lnTo>
                  <a:close/>
                </a:path>
                <a:path w="1002664" h="2451100">
                  <a:moveTo>
                    <a:pt x="711837" y="1231899"/>
                  </a:moveTo>
                  <a:lnTo>
                    <a:pt x="568061" y="1231899"/>
                  </a:lnTo>
                  <a:lnTo>
                    <a:pt x="569890" y="1244599"/>
                  </a:lnTo>
                  <a:lnTo>
                    <a:pt x="696606" y="1244599"/>
                  </a:lnTo>
                  <a:lnTo>
                    <a:pt x="711837" y="1231899"/>
                  </a:lnTo>
                  <a:close/>
                </a:path>
                <a:path w="1002664" h="2451100">
                  <a:moveTo>
                    <a:pt x="978487" y="1231899"/>
                  </a:moveTo>
                  <a:lnTo>
                    <a:pt x="769800" y="1231899"/>
                  </a:lnTo>
                  <a:lnTo>
                    <a:pt x="761190" y="1244599"/>
                  </a:lnTo>
                  <a:lnTo>
                    <a:pt x="981103" y="1244599"/>
                  </a:lnTo>
                  <a:lnTo>
                    <a:pt x="978487" y="1231899"/>
                  </a:lnTo>
                  <a:close/>
                </a:path>
                <a:path w="1002664" h="2451100">
                  <a:moveTo>
                    <a:pt x="436197" y="1155699"/>
                  </a:moveTo>
                  <a:lnTo>
                    <a:pt x="18178" y="1155699"/>
                  </a:lnTo>
                  <a:lnTo>
                    <a:pt x="14912" y="1168399"/>
                  </a:lnTo>
                  <a:lnTo>
                    <a:pt x="13033" y="1168399"/>
                  </a:lnTo>
                  <a:lnTo>
                    <a:pt x="13464" y="1181099"/>
                  </a:lnTo>
                  <a:lnTo>
                    <a:pt x="14480" y="1181099"/>
                  </a:lnTo>
                  <a:lnTo>
                    <a:pt x="12525" y="1193799"/>
                  </a:lnTo>
                  <a:lnTo>
                    <a:pt x="9477" y="1193799"/>
                  </a:lnTo>
                  <a:lnTo>
                    <a:pt x="6822" y="1206499"/>
                  </a:lnTo>
                  <a:lnTo>
                    <a:pt x="4016" y="1206499"/>
                  </a:lnTo>
                  <a:lnTo>
                    <a:pt x="3965" y="1219199"/>
                  </a:lnTo>
                  <a:lnTo>
                    <a:pt x="9362" y="1231899"/>
                  </a:lnTo>
                  <a:lnTo>
                    <a:pt x="479478" y="1231899"/>
                  </a:lnTo>
                  <a:lnTo>
                    <a:pt x="460890" y="1193799"/>
                  </a:lnTo>
                  <a:lnTo>
                    <a:pt x="440616" y="1168399"/>
                  </a:lnTo>
                  <a:lnTo>
                    <a:pt x="436197" y="1155699"/>
                  </a:lnTo>
                  <a:close/>
                </a:path>
                <a:path w="1002664" h="2451100">
                  <a:moveTo>
                    <a:pt x="782957" y="1193799"/>
                  </a:moveTo>
                  <a:lnTo>
                    <a:pt x="556339" y="1193799"/>
                  </a:lnTo>
                  <a:lnTo>
                    <a:pt x="559463" y="1206499"/>
                  </a:lnTo>
                  <a:lnTo>
                    <a:pt x="562155" y="1219199"/>
                  </a:lnTo>
                  <a:lnTo>
                    <a:pt x="566143" y="1231899"/>
                  </a:lnTo>
                  <a:lnTo>
                    <a:pt x="734524" y="1231899"/>
                  </a:lnTo>
                  <a:lnTo>
                    <a:pt x="742025" y="1219199"/>
                  </a:lnTo>
                  <a:lnTo>
                    <a:pt x="759382" y="1219199"/>
                  </a:lnTo>
                  <a:lnTo>
                    <a:pt x="767427" y="1206499"/>
                  </a:lnTo>
                  <a:lnTo>
                    <a:pt x="778893" y="1206499"/>
                  </a:lnTo>
                  <a:lnTo>
                    <a:pt x="782957" y="1193799"/>
                  </a:lnTo>
                  <a:close/>
                </a:path>
                <a:path w="1002664" h="2451100">
                  <a:moveTo>
                    <a:pt x="950407" y="1193799"/>
                  </a:moveTo>
                  <a:lnTo>
                    <a:pt x="849632" y="1193799"/>
                  </a:lnTo>
                  <a:lnTo>
                    <a:pt x="841860" y="1206499"/>
                  </a:lnTo>
                  <a:lnTo>
                    <a:pt x="823034" y="1206499"/>
                  </a:lnTo>
                  <a:lnTo>
                    <a:pt x="804778" y="1219199"/>
                  </a:lnTo>
                  <a:lnTo>
                    <a:pt x="787048" y="1231899"/>
                  </a:lnTo>
                  <a:lnTo>
                    <a:pt x="974931" y="1231899"/>
                  </a:lnTo>
                  <a:lnTo>
                    <a:pt x="969076" y="1219199"/>
                  </a:lnTo>
                  <a:lnTo>
                    <a:pt x="962548" y="1219199"/>
                  </a:lnTo>
                  <a:lnTo>
                    <a:pt x="956973" y="1206499"/>
                  </a:lnTo>
                  <a:lnTo>
                    <a:pt x="950407" y="1193799"/>
                  </a:lnTo>
                  <a:close/>
                </a:path>
                <a:path w="1002664" h="2451100">
                  <a:moveTo>
                    <a:pt x="833897" y="1130299"/>
                  </a:moveTo>
                  <a:lnTo>
                    <a:pt x="549960" y="1130299"/>
                  </a:lnTo>
                  <a:lnTo>
                    <a:pt x="548485" y="1142999"/>
                  </a:lnTo>
                  <a:lnTo>
                    <a:pt x="547588" y="1155699"/>
                  </a:lnTo>
                  <a:lnTo>
                    <a:pt x="547702" y="1168399"/>
                  </a:lnTo>
                  <a:lnTo>
                    <a:pt x="549230" y="1181099"/>
                  </a:lnTo>
                  <a:lnTo>
                    <a:pt x="552125" y="1193799"/>
                  </a:lnTo>
                  <a:lnTo>
                    <a:pt x="792113" y="1193799"/>
                  </a:lnTo>
                  <a:lnTo>
                    <a:pt x="797572" y="1181099"/>
                  </a:lnTo>
                  <a:lnTo>
                    <a:pt x="808269" y="1181099"/>
                  </a:lnTo>
                  <a:lnTo>
                    <a:pt x="813158" y="1168399"/>
                  </a:lnTo>
                  <a:lnTo>
                    <a:pt x="816905" y="1168399"/>
                  </a:lnTo>
                  <a:lnTo>
                    <a:pt x="819711" y="1155699"/>
                  </a:lnTo>
                  <a:lnTo>
                    <a:pt x="822251" y="1155699"/>
                  </a:lnTo>
                  <a:lnTo>
                    <a:pt x="825807" y="1142999"/>
                  </a:lnTo>
                  <a:lnTo>
                    <a:pt x="833897" y="1130299"/>
                  </a:lnTo>
                  <a:close/>
                </a:path>
                <a:path w="1002664" h="2451100">
                  <a:moveTo>
                    <a:pt x="399214" y="1130299"/>
                  </a:moveTo>
                  <a:lnTo>
                    <a:pt x="44259" y="1130299"/>
                  </a:lnTo>
                  <a:lnTo>
                    <a:pt x="32565" y="1142999"/>
                  </a:lnTo>
                  <a:lnTo>
                    <a:pt x="26857" y="1155699"/>
                  </a:lnTo>
                  <a:lnTo>
                    <a:pt x="425262" y="1155699"/>
                  </a:lnTo>
                  <a:lnTo>
                    <a:pt x="418961" y="1142999"/>
                  </a:lnTo>
                  <a:lnTo>
                    <a:pt x="405951" y="1142999"/>
                  </a:lnTo>
                  <a:lnTo>
                    <a:pt x="399214" y="1130299"/>
                  </a:lnTo>
                  <a:close/>
                </a:path>
                <a:path w="1002664" h="2451100">
                  <a:moveTo>
                    <a:pt x="368235" y="1117599"/>
                  </a:moveTo>
                  <a:lnTo>
                    <a:pt x="68875" y="1117599"/>
                  </a:lnTo>
                  <a:lnTo>
                    <a:pt x="56306" y="1130299"/>
                  </a:lnTo>
                  <a:lnTo>
                    <a:pt x="378650" y="1130299"/>
                  </a:lnTo>
                  <a:lnTo>
                    <a:pt x="368235" y="1117599"/>
                  </a:lnTo>
                  <a:close/>
                </a:path>
                <a:path w="1002664" h="2451100">
                  <a:moveTo>
                    <a:pt x="882716" y="1079499"/>
                  </a:moveTo>
                  <a:lnTo>
                    <a:pt x="566116" y="1079499"/>
                  </a:lnTo>
                  <a:lnTo>
                    <a:pt x="560847" y="1092199"/>
                  </a:lnTo>
                  <a:lnTo>
                    <a:pt x="556712" y="1104899"/>
                  </a:lnTo>
                  <a:lnTo>
                    <a:pt x="553761" y="1117599"/>
                  </a:lnTo>
                  <a:lnTo>
                    <a:pt x="551792" y="1130299"/>
                  </a:lnTo>
                  <a:lnTo>
                    <a:pt x="854319" y="1130299"/>
                  </a:lnTo>
                  <a:lnTo>
                    <a:pt x="859792" y="1117599"/>
                  </a:lnTo>
                  <a:lnTo>
                    <a:pt x="867997" y="1104899"/>
                  </a:lnTo>
                  <a:lnTo>
                    <a:pt x="878817" y="1092199"/>
                  </a:lnTo>
                  <a:lnTo>
                    <a:pt x="882716" y="1079499"/>
                  </a:lnTo>
                  <a:close/>
                </a:path>
                <a:path w="1002664" h="2451100">
                  <a:moveTo>
                    <a:pt x="335460" y="1104899"/>
                  </a:moveTo>
                  <a:lnTo>
                    <a:pt x="90452" y="1104899"/>
                  </a:lnTo>
                  <a:lnTo>
                    <a:pt x="86388" y="1117599"/>
                  </a:lnTo>
                  <a:lnTo>
                    <a:pt x="342966" y="1117599"/>
                  </a:lnTo>
                  <a:lnTo>
                    <a:pt x="335460" y="1104899"/>
                  </a:lnTo>
                  <a:close/>
                </a:path>
                <a:path w="1002664" h="2451100">
                  <a:moveTo>
                    <a:pt x="260000" y="1092199"/>
                  </a:moveTo>
                  <a:lnTo>
                    <a:pt x="133741" y="1092199"/>
                  </a:lnTo>
                  <a:lnTo>
                    <a:pt x="122487" y="1104899"/>
                  </a:lnTo>
                  <a:lnTo>
                    <a:pt x="272621" y="1104899"/>
                  </a:lnTo>
                  <a:lnTo>
                    <a:pt x="260000" y="1092199"/>
                  </a:lnTo>
                  <a:close/>
                </a:path>
                <a:path w="1002664" h="2451100">
                  <a:moveTo>
                    <a:pt x="907989" y="1041399"/>
                  </a:moveTo>
                  <a:lnTo>
                    <a:pt x="591088" y="1041399"/>
                  </a:lnTo>
                  <a:lnTo>
                    <a:pt x="584917" y="1054099"/>
                  </a:lnTo>
                  <a:lnTo>
                    <a:pt x="572468" y="1079499"/>
                  </a:lnTo>
                  <a:lnTo>
                    <a:pt x="895022" y="1079499"/>
                  </a:lnTo>
                  <a:lnTo>
                    <a:pt x="900178" y="1066799"/>
                  </a:lnTo>
                  <a:lnTo>
                    <a:pt x="902985" y="1066799"/>
                  </a:lnTo>
                  <a:lnTo>
                    <a:pt x="906655" y="1054099"/>
                  </a:lnTo>
                  <a:lnTo>
                    <a:pt x="907989" y="1054099"/>
                  </a:lnTo>
                  <a:lnTo>
                    <a:pt x="907989" y="1041399"/>
                  </a:lnTo>
                  <a:close/>
                </a:path>
                <a:path w="1002664" h="2451100">
                  <a:moveTo>
                    <a:pt x="926453" y="977899"/>
                  </a:moveTo>
                  <a:lnTo>
                    <a:pt x="650115" y="977899"/>
                  </a:lnTo>
                  <a:lnTo>
                    <a:pt x="644375" y="990599"/>
                  </a:lnTo>
                  <a:lnTo>
                    <a:pt x="631495" y="1003299"/>
                  </a:lnTo>
                  <a:lnTo>
                    <a:pt x="619304" y="1015999"/>
                  </a:lnTo>
                  <a:lnTo>
                    <a:pt x="607844" y="1028699"/>
                  </a:lnTo>
                  <a:lnTo>
                    <a:pt x="597156" y="1041399"/>
                  </a:lnTo>
                  <a:lnTo>
                    <a:pt x="908598" y="1041399"/>
                  </a:lnTo>
                  <a:lnTo>
                    <a:pt x="910505" y="1028699"/>
                  </a:lnTo>
                  <a:lnTo>
                    <a:pt x="913663" y="1028699"/>
                  </a:lnTo>
                  <a:lnTo>
                    <a:pt x="918022" y="1015999"/>
                  </a:lnTo>
                  <a:lnTo>
                    <a:pt x="924042" y="1015999"/>
                  </a:lnTo>
                  <a:lnTo>
                    <a:pt x="927090" y="1003299"/>
                  </a:lnTo>
                  <a:lnTo>
                    <a:pt x="927991" y="1003299"/>
                  </a:lnTo>
                  <a:lnTo>
                    <a:pt x="926696" y="990599"/>
                  </a:lnTo>
                  <a:lnTo>
                    <a:pt x="925957" y="990599"/>
                  </a:lnTo>
                  <a:lnTo>
                    <a:pt x="926453" y="977899"/>
                  </a:lnTo>
                  <a:close/>
                </a:path>
                <a:path w="1002664" h="2451100">
                  <a:moveTo>
                    <a:pt x="316944" y="965199"/>
                  </a:moveTo>
                  <a:lnTo>
                    <a:pt x="244033" y="965199"/>
                  </a:lnTo>
                  <a:lnTo>
                    <a:pt x="251488" y="977899"/>
                  </a:lnTo>
                  <a:lnTo>
                    <a:pt x="308981" y="977899"/>
                  </a:lnTo>
                  <a:lnTo>
                    <a:pt x="316944" y="965199"/>
                  </a:lnTo>
                  <a:close/>
                </a:path>
                <a:path w="1002664" h="2451100">
                  <a:moveTo>
                    <a:pt x="931306" y="965199"/>
                  </a:moveTo>
                  <a:lnTo>
                    <a:pt x="660707" y="965199"/>
                  </a:lnTo>
                  <a:lnTo>
                    <a:pt x="655551" y="977899"/>
                  </a:lnTo>
                  <a:lnTo>
                    <a:pt x="928223" y="977899"/>
                  </a:lnTo>
                  <a:lnTo>
                    <a:pt x="931306" y="965199"/>
                  </a:lnTo>
                  <a:close/>
                </a:path>
                <a:path w="1002664" h="2451100">
                  <a:moveTo>
                    <a:pt x="400891" y="952499"/>
                  </a:moveTo>
                  <a:lnTo>
                    <a:pt x="190456" y="952499"/>
                  </a:lnTo>
                  <a:lnTo>
                    <a:pt x="198377" y="965199"/>
                  </a:lnTo>
                  <a:lnTo>
                    <a:pt x="393492" y="965199"/>
                  </a:lnTo>
                  <a:lnTo>
                    <a:pt x="400891" y="952499"/>
                  </a:lnTo>
                  <a:close/>
                </a:path>
                <a:path w="1002664" h="2451100">
                  <a:moveTo>
                    <a:pt x="932436" y="952499"/>
                  </a:moveTo>
                  <a:lnTo>
                    <a:pt x="671332" y="952499"/>
                  </a:lnTo>
                  <a:lnTo>
                    <a:pt x="665897" y="965199"/>
                  </a:lnTo>
                  <a:lnTo>
                    <a:pt x="933148" y="965199"/>
                  </a:lnTo>
                  <a:lnTo>
                    <a:pt x="932436" y="952499"/>
                  </a:lnTo>
                  <a:close/>
                </a:path>
                <a:path w="1002664" h="2451100">
                  <a:moveTo>
                    <a:pt x="419991" y="939799"/>
                  </a:moveTo>
                  <a:lnTo>
                    <a:pt x="163604" y="939799"/>
                  </a:lnTo>
                  <a:lnTo>
                    <a:pt x="169586" y="952499"/>
                  </a:lnTo>
                  <a:lnTo>
                    <a:pt x="414162" y="952499"/>
                  </a:lnTo>
                  <a:lnTo>
                    <a:pt x="419991" y="939799"/>
                  </a:lnTo>
                  <a:close/>
                </a:path>
                <a:path w="1002664" h="2451100">
                  <a:moveTo>
                    <a:pt x="931344" y="939799"/>
                  </a:moveTo>
                  <a:lnTo>
                    <a:pt x="694636" y="939799"/>
                  </a:lnTo>
                  <a:lnTo>
                    <a:pt x="683986" y="952499"/>
                  </a:lnTo>
                  <a:lnTo>
                    <a:pt x="930874" y="952499"/>
                  </a:lnTo>
                  <a:lnTo>
                    <a:pt x="931344" y="939799"/>
                  </a:lnTo>
                  <a:close/>
                </a:path>
                <a:path w="1002664" h="2451100">
                  <a:moveTo>
                    <a:pt x="439227" y="927099"/>
                  </a:moveTo>
                  <a:lnTo>
                    <a:pt x="142007" y="927099"/>
                  </a:lnTo>
                  <a:lnTo>
                    <a:pt x="147081" y="939799"/>
                  </a:lnTo>
                  <a:lnTo>
                    <a:pt x="429247" y="939799"/>
                  </a:lnTo>
                  <a:lnTo>
                    <a:pt x="439227" y="927099"/>
                  </a:lnTo>
                  <a:close/>
                </a:path>
                <a:path w="1002664" h="2451100">
                  <a:moveTo>
                    <a:pt x="932678" y="914399"/>
                  </a:moveTo>
                  <a:lnTo>
                    <a:pt x="727573" y="914399"/>
                  </a:lnTo>
                  <a:lnTo>
                    <a:pt x="725109" y="927099"/>
                  </a:lnTo>
                  <a:lnTo>
                    <a:pt x="714967" y="927099"/>
                  </a:lnTo>
                  <a:lnTo>
                    <a:pt x="704886" y="939799"/>
                  </a:lnTo>
                  <a:lnTo>
                    <a:pt x="931854" y="939799"/>
                  </a:lnTo>
                  <a:lnTo>
                    <a:pt x="932189" y="927099"/>
                  </a:lnTo>
                  <a:lnTo>
                    <a:pt x="932678" y="914399"/>
                  </a:lnTo>
                  <a:close/>
                </a:path>
                <a:path w="1002664" h="2451100">
                  <a:moveTo>
                    <a:pt x="460720" y="914399"/>
                  </a:moveTo>
                  <a:lnTo>
                    <a:pt x="117443" y="914399"/>
                  </a:lnTo>
                  <a:lnTo>
                    <a:pt x="124081" y="927099"/>
                  </a:lnTo>
                  <a:lnTo>
                    <a:pt x="449772" y="927099"/>
                  </a:lnTo>
                  <a:lnTo>
                    <a:pt x="460720" y="914399"/>
                  </a:lnTo>
                  <a:close/>
                </a:path>
                <a:path w="1002664" h="2451100">
                  <a:moveTo>
                    <a:pt x="494618" y="901699"/>
                  </a:moveTo>
                  <a:lnTo>
                    <a:pt x="101691" y="901699"/>
                  </a:lnTo>
                  <a:lnTo>
                    <a:pt x="106358" y="914399"/>
                  </a:lnTo>
                  <a:lnTo>
                    <a:pt x="486734" y="914399"/>
                  </a:lnTo>
                  <a:lnTo>
                    <a:pt x="494618" y="901699"/>
                  </a:lnTo>
                  <a:close/>
                </a:path>
                <a:path w="1002664" h="2451100">
                  <a:moveTo>
                    <a:pt x="553100" y="901699"/>
                  </a:moveTo>
                  <a:lnTo>
                    <a:pt x="494618" y="901699"/>
                  </a:lnTo>
                  <a:lnTo>
                    <a:pt x="502515" y="914399"/>
                  </a:lnTo>
                  <a:lnTo>
                    <a:pt x="547626" y="914399"/>
                  </a:lnTo>
                  <a:lnTo>
                    <a:pt x="553100" y="901699"/>
                  </a:lnTo>
                  <a:close/>
                </a:path>
                <a:path w="1002664" h="2451100">
                  <a:moveTo>
                    <a:pt x="931624" y="901699"/>
                  </a:moveTo>
                  <a:lnTo>
                    <a:pt x="751162" y="901699"/>
                  </a:lnTo>
                  <a:lnTo>
                    <a:pt x="744451" y="914399"/>
                  </a:lnTo>
                  <a:lnTo>
                    <a:pt x="933414" y="914399"/>
                  </a:lnTo>
                  <a:lnTo>
                    <a:pt x="931624" y="901699"/>
                  </a:lnTo>
                  <a:close/>
                </a:path>
                <a:path w="1002664" h="2451100">
                  <a:moveTo>
                    <a:pt x="486197" y="888999"/>
                  </a:moveTo>
                  <a:lnTo>
                    <a:pt x="91849" y="888999"/>
                  </a:lnTo>
                  <a:lnTo>
                    <a:pt x="96853" y="901699"/>
                  </a:lnTo>
                  <a:lnTo>
                    <a:pt x="490134" y="901699"/>
                  </a:lnTo>
                  <a:lnTo>
                    <a:pt x="486197" y="888999"/>
                  </a:lnTo>
                  <a:close/>
                </a:path>
                <a:path w="1002664" h="2451100">
                  <a:moveTo>
                    <a:pt x="533263" y="888999"/>
                  </a:moveTo>
                  <a:lnTo>
                    <a:pt x="529199" y="888999"/>
                  </a:lnTo>
                  <a:lnTo>
                    <a:pt x="528996" y="901699"/>
                  </a:lnTo>
                  <a:lnTo>
                    <a:pt x="535371" y="901699"/>
                  </a:lnTo>
                  <a:lnTo>
                    <a:pt x="533263" y="888999"/>
                  </a:lnTo>
                  <a:close/>
                </a:path>
                <a:path w="1002664" h="2451100">
                  <a:moveTo>
                    <a:pt x="566616" y="888999"/>
                  </a:moveTo>
                  <a:lnTo>
                    <a:pt x="559742" y="888999"/>
                  </a:lnTo>
                  <a:lnTo>
                    <a:pt x="554586" y="901699"/>
                  </a:lnTo>
                  <a:lnTo>
                    <a:pt x="561889" y="901699"/>
                  </a:lnTo>
                  <a:lnTo>
                    <a:pt x="566616" y="888999"/>
                  </a:lnTo>
                  <a:close/>
                </a:path>
                <a:path w="1002664" h="2451100">
                  <a:moveTo>
                    <a:pt x="919279" y="888999"/>
                  </a:moveTo>
                  <a:lnTo>
                    <a:pt x="785967" y="888999"/>
                  </a:lnTo>
                  <a:lnTo>
                    <a:pt x="779567" y="901699"/>
                  </a:lnTo>
                  <a:lnTo>
                    <a:pt x="922594" y="901699"/>
                  </a:lnTo>
                  <a:lnTo>
                    <a:pt x="919279" y="888999"/>
                  </a:lnTo>
                  <a:close/>
                </a:path>
                <a:path w="1002664" h="2451100">
                  <a:moveTo>
                    <a:pt x="463464" y="850899"/>
                  </a:moveTo>
                  <a:lnTo>
                    <a:pt x="64650" y="850899"/>
                  </a:lnTo>
                  <a:lnTo>
                    <a:pt x="68204" y="863599"/>
                  </a:lnTo>
                  <a:lnTo>
                    <a:pt x="71580" y="876299"/>
                  </a:lnTo>
                  <a:lnTo>
                    <a:pt x="75136" y="876299"/>
                  </a:lnTo>
                  <a:lnTo>
                    <a:pt x="79009" y="888999"/>
                  </a:lnTo>
                  <a:lnTo>
                    <a:pt x="484825" y="888999"/>
                  </a:lnTo>
                  <a:lnTo>
                    <a:pt x="478791" y="876299"/>
                  </a:lnTo>
                  <a:lnTo>
                    <a:pt x="463464" y="850899"/>
                  </a:lnTo>
                  <a:close/>
                </a:path>
                <a:path w="1002664" h="2451100">
                  <a:moveTo>
                    <a:pt x="684532" y="800099"/>
                  </a:moveTo>
                  <a:lnTo>
                    <a:pt x="519191" y="800099"/>
                  </a:lnTo>
                  <a:lnTo>
                    <a:pt x="522785" y="825499"/>
                  </a:lnTo>
                  <a:lnTo>
                    <a:pt x="524152" y="838199"/>
                  </a:lnTo>
                  <a:lnTo>
                    <a:pt x="525401" y="850899"/>
                  </a:lnTo>
                  <a:lnTo>
                    <a:pt x="526438" y="863599"/>
                  </a:lnTo>
                  <a:lnTo>
                    <a:pt x="527356" y="876299"/>
                  </a:lnTo>
                  <a:lnTo>
                    <a:pt x="529072" y="888999"/>
                  </a:lnTo>
                  <a:lnTo>
                    <a:pt x="532717" y="888999"/>
                  </a:lnTo>
                  <a:lnTo>
                    <a:pt x="531574" y="876299"/>
                  </a:lnTo>
                  <a:lnTo>
                    <a:pt x="531497" y="863599"/>
                  </a:lnTo>
                  <a:lnTo>
                    <a:pt x="530177" y="863599"/>
                  </a:lnTo>
                  <a:lnTo>
                    <a:pt x="528729" y="850899"/>
                  </a:lnTo>
                  <a:lnTo>
                    <a:pt x="528335" y="838199"/>
                  </a:lnTo>
                  <a:lnTo>
                    <a:pt x="656415" y="838199"/>
                  </a:lnTo>
                  <a:lnTo>
                    <a:pt x="660199" y="825499"/>
                  </a:lnTo>
                  <a:lnTo>
                    <a:pt x="667311" y="825499"/>
                  </a:lnTo>
                  <a:lnTo>
                    <a:pt x="671451" y="812799"/>
                  </a:lnTo>
                  <a:lnTo>
                    <a:pt x="681408" y="812799"/>
                  </a:lnTo>
                  <a:lnTo>
                    <a:pt x="684532" y="800099"/>
                  </a:lnTo>
                  <a:close/>
                </a:path>
                <a:path w="1002664" h="2451100">
                  <a:moveTo>
                    <a:pt x="576917" y="876299"/>
                  </a:moveTo>
                  <a:lnTo>
                    <a:pt x="560288" y="876299"/>
                  </a:lnTo>
                  <a:lnTo>
                    <a:pt x="560441" y="888999"/>
                  </a:lnTo>
                  <a:lnTo>
                    <a:pt x="571634" y="888999"/>
                  </a:lnTo>
                  <a:lnTo>
                    <a:pt x="576917" y="876299"/>
                  </a:lnTo>
                  <a:close/>
                </a:path>
                <a:path w="1002664" h="2451100">
                  <a:moveTo>
                    <a:pt x="904471" y="876299"/>
                  </a:moveTo>
                  <a:lnTo>
                    <a:pt x="822416" y="876299"/>
                  </a:lnTo>
                  <a:lnTo>
                    <a:pt x="815027" y="888999"/>
                  </a:lnTo>
                  <a:lnTo>
                    <a:pt x="909272" y="888999"/>
                  </a:lnTo>
                  <a:lnTo>
                    <a:pt x="904471" y="876299"/>
                  </a:lnTo>
                  <a:close/>
                </a:path>
                <a:path w="1002664" h="2451100">
                  <a:moveTo>
                    <a:pt x="634571" y="838199"/>
                  </a:moveTo>
                  <a:lnTo>
                    <a:pt x="541543" y="838199"/>
                  </a:lnTo>
                  <a:lnTo>
                    <a:pt x="543880" y="850899"/>
                  </a:lnTo>
                  <a:lnTo>
                    <a:pt x="549200" y="850899"/>
                  </a:lnTo>
                  <a:lnTo>
                    <a:pt x="559310" y="876299"/>
                  </a:lnTo>
                  <a:lnTo>
                    <a:pt x="582437" y="876299"/>
                  </a:lnTo>
                  <a:lnTo>
                    <a:pt x="594855" y="863599"/>
                  </a:lnTo>
                  <a:lnTo>
                    <a:pt x="607685" y="863599"/>
                  </a:lnTo>
                  <a:lnTo>
                    <a:pt x="620924" y="850899"/>
                  </a:lnTo>
                  <a:lnTo>
                    <a:pt x="634571" y="838199"/>
                  </a:lnTo>
                  <a:close/>
                </a:path>
                <a:path w="1002664" h="2451100">
                  <a:moveTo>
                    <a:pt x="461978" y="838199"/>
                  </a:moveTo>
                  <a:lnTo>
                    <a:pt x="57483" y="838199"/>
                  </a:lnTo>
                  <a:lnTo>
                    <a:pt x="61037" y="850899"/>
                  </a:lnTo>
                  <a:lnTo>
                    <a:pt x="462917" y="850899"/>
                  </a:lnTo>
                  <a:lnTo>
                    <a:pt x="461978" y="838199"/>
                  </a:lnTo>
                  <a:close/>
                </a:path>
                <a:path w="1002664" h="2451100">
                  <a:moveTo>
                    <a:pt x="417707" y="787399"/>
                  </a:moveTo>
                  <a:lnTo>
                    <a:pt x="52834" y="787399"/>
                  </a:lnTo>
                  <a:lnTo>
                    <a:pt x="50066" y="800099"/>
                  </a:lnTo>
                  <a:lnTo>
                    <a:pt x="47503" y="800099"/>
                  </a:lnTo>
                  <a:lnTo>
                    <a:pt x="46731" y="812799"/>
                  </a:lnTo>
                  <a:lnTo>
                    <a:pt x="47574" y="825499"/>
                  </a:lnTo>
                  <a:lnTo>
                    <a:pt x="49863" y="825499"/>
                  </a:lnTo>
                  <a:lnTo>
                    <a:pt x="51857" y="838199"/>
                  </a:lnTo>
                  <a:lnTo>
                    <a:pt x="456441" y="838199"/>
                  </a:lnTo>
                  <a:lnTo>
                    <a:pt x="439791" y="812799"/>
                  </a:lnTo>
                  <a:lnTo>
                    <a:pt x="429488" y="800099"/>
                  </a:lnTo>
                  <a:lnTo>
                    <a:pt x="417707" y="787399"/>
                  </a:lnTo>
                  <a:close/>
                </a:path>
                <a:path w="1002664" h="2451100">
                  <a:moveTo>
                    <a:pt x="697702" y="787399"/>
                  </a:moveTo>
                  <a:lnTo>
                    <a:pt x="517121" y="787399"/>
                  </a:lnTo>
                  <a:lnTo>
                    <a:pt x="518886" y="800099"/>
                  </a:lnTo>
                  <a:lnTo>
                    <a:pt x="695467" y="800099"/>
                  </a:lnTo>
                  <a:lnTo>
                    <a:pt x="697702" y="787399"/>
                  </a:lnTo>
                  <a:close/>
                </a:path>
                <a:path w="1002664" h="2451100">
                  <a:moveTo>
                    <a:pt x="391670" y="774699"/>
                  </a:moveTo>
                  <a:lnTo>
                    <a:pt x="59858" y="774699"/>
                  </a:lnTo>
                  <a:lnTo>
                    <a:pt x="56149" y="787399"/>
                  </a:lnTo>
                  <a:lnTo>
                    <a:pt x="404938" y="787399"/>
                  </a:lnTo>
                  <a:lnTo>
                    <a:pt x="391670" y="774699"/>
                  </a:lnTo>
                  <a:close/>
                </a:path>
                <a:path w="1002664" h="2451100">
                  <a:moveTo>
                    <a:pt x="703538" y="774699"/>
                  </a:moveTo>
                  <a:lnTo>
                    <a:pt x="513941" y="774699"/>
                  </a:lnTo>
                  <a:lnTo>
                    <a:pt x="515262" y="787399"/>
                  </a:lnTo>
                  <a:lnTo>
                    <a:pt x="700158" y="787399"/>
                  </a:lnTo>
                  <a:lnTo>
                    <a:pt x="703538" y="774699"/>
                  </a:lnTo>
                  <a:close/>
                </a:path>
                <a:path w="1002664" h="2451100">
                  <a:moveTo>
                    <a:pt x="367326" y="761999"/>
                  </a:moveTo>
                  <a:lnTo>
                    <a:pt x="71542" y="761999"/>
                  </a:lnTo>
                  <a:lnTo>
                    <a:pt x="65250" y="774699"/>
                  </a:lnTo>
                  <a:lnTo>
                    <a:pt x="379561" y="774699"/>
                  </a:lnTo>
                  <a:lnTo>
                    <a:pt x="367326" y="761999"/>
                  </a:lnTo>
                  <a:close/>
                </a:path>
                <a:path w="1002664" h="2451100">
                  <a:moveTo>
                    <a:pt x="722582" y="749299"/>
                  </a:moveTo>
                  <a:lnTo>
                    <a:pt x="512638" y="749299"/>
                  </a:lnTo>
                  <a:lnTo>
                    <a:pt x="512867" y="761999"/>
                  </a:lnTo>
                  <a:lnTo>
                    <a:pt x="513147" y="774699"/>
                  </a:lnTo>
                  <a:lnTo>
                    <a:pt x="707718" y="774699"/>
                  </a:lnTo>
                  <a:lnTo>
                    <a:pt x="712574" y="761999"/>
                  </a:lnTo>
                  <a:lnTo>
                    <a:pt x="720004" y="761999"/>
                  </a:lnTo>
                  <a:lnTo>
                    <a:pt x="722582" y="749299"/>
                  </a:lnTo>
                  <a:close/>
                </a:path>
                <a:path w="1002664" h="2451100">
                  <a:moveTo>
                    <a:pt x="342572" y="749299"/>
                  </a:moveTo>
                  <a:lnTo>
                    <a:pt x="86616" y="749299"/>
                  </a:lnTo>
                  <a:lnTo>
                    <a:pt x="78681" y="761999"/>
                  </a:lnTo>
                  <a:lnTo>
                    <a:pt x="354989" y="761999"/>
                  </a:lnTo>
                  <a:lnTo>
                    <a:pt x="342572" y="749299"/>
                  </a:lnTo>
                  <a:close/>
                </a:path>
                <a:path w="1002664" h="2451100">
                  <a:moveTo>
                    <a:pt x="293163" y="736599"/>
                  </a:moveTo>
                  <a:lnTo>
                    <a:pt x="113490" y="736599"/>
                  </a:lnTo>
                  <a:lnTo>
                    <a:pt x="106756" y="749299"/>
                  </a:lnTo>
                  <a:lnTo>
                    <a:pt x="318430" y="749299"/>
                  </a:lnTo>
                  <a:lnTo>
                    <a:pt x="293163" y="736599"/>
                  </a:lnTo>
                  <a:close/>
                </a:path>
                <a:path w="1002664" h="2451100">
                  <a:moveTo>
                    <a:pt x="729233" y="736599"/>
                  </a:moveTo>
                  <a:lnTo>
                    <a:pt x="511066" y="736599"/>
                  </a:lnTo>
                  <a:lnTo>
                    <a:pt x="512028" y="749299"/>
                  </a:lnTo>
                  <a:lnTo>
                    <a:pt x="725843" y="749299"/>
                  </a:lnTo>
                  <a:lnTo>
                    <a:pt x="729233" y="736599"/>
                  </a:lnTo>
                  <a:close/>
                </a:path>
                <a:path w="1002664" h="2451100">
                  <a:moveTo>
                    <a:pt x="260382" y="723899"/>
                  </a:moveTo>
                  <a:lnTo>
                    <a:pt x="175758" y="723899"/>
                  </a:lnTo>
                  <a:lnTo>
                    <a:pt x="162651" y="736599"/>
                  </a:lnTo>
                  <a:lnTo>
                    <a:pt x="268011" y="736599"/>
                  </a:lnTo>
                  <a:lnTo>
                    <a:pt x="260382" y="723899"/>
                  </a:lnTo>
                  <a:close/>
                </a:path>
                <a:path w="1002664" h="2451100">
                  <a:moveTo>
                    <a:pt x="736323" y="723899"/>
                  </a:moveTo>
                  <a:lnTo>
                    <a:pt x="509158" y="723899"/>
                  </a:lnTo>
                  <a:lnTo>
                    <a:pt x="509780" y="736599"/>
                  </a:lnTo>
                  <a:lnTo>
                    <a:pt x="732733" y="736599"/>
                  </a:lnTo>
                  <a:lnTo>
                    <a:pt x="736323" y="723899"/>
                  </a:lnTo>
                  <a:close/>
                </a:path>
                <a:path w="1002664" h="2451100">
                  <a:moveTo>
                    <a:pt x="754255" y="698499"/>
                  </a:moveTo>
                  <a:lnTo>
                    <a:pt x="504887" y="698499"/>
                  </a:lnTo>
                  <a:lnTo>
                    <a:pt x="506277" y="711199"/>
                  </a:lnTo>
                  <a:lnTo>
                    <a:pt x="507564" y="723899"/>
                  </a:lnTo>
                  <a:lnTo>
                    <a:pt x="740743" y="723899"/>
                  </a:lnTo>
                  <a:lnTo>
                    <a:pt x="743079" y="711199"/>
                  </a:lnTo>
                  <a:lnTo>
                    <a:pt x="752300" y="711199"/>
                  </a:lnTo>
                  <a:lnTo>
                    <a:pt x="754255" y="698499"/>
                  </a:lnTo>
                  <a:close/>
                </a:path>
                <a:path w="1002664" h="2451100">
                  <a:moveTo>
                    <a:pt x="482044" y="584199"/>
                  </a:moveTo>
                  <a:lnTo>
                    <a:pt x="477091" y="584199"/>
                  </a:lnTo>
                  <a:lnTo>
                    <a:pt x="478881" y="596899"/>
                  </a:lnTo>
                  <a:lnTo>
                    <a:pt x="481743" y="596899"/>
                  </a:lnTo>
                  <a:lnTo>
                    <a:pt x="487661" y="622299"/>
                  </a:lnTo>
                  <a:lnTo>
                    <a:pt x="490451" y="634999"/>
                  </a:lnTo>
                  <a:lnTo>
                    <a:pt x="493827" y="647699"/>
                  </a:lnTo>
                  <a:lnTo>
                    <a:pt x="497092" y="660399"/>
                  </a:lnTo>
                  <a:lnTo>
                    <a:pt x="500240" y="673099"/>
                  </a:lnTo>
                  <a:lnTo>
                    <a:pt x="503265" y="698499"/>
                  </a:lnTo>
                  <a:lnTo>
                    <a:pt x="507406" y="698499"/>
                  </a:lnTo>
                  <a:lnTo>
                    <a:pt x="504358" y="685799"/>
                  </a:lnTo>
                  <a:lnTo>
                    <a:pt x="502795" y="685799"/>
                  </a:lnTo>
                  <a:lnTo>
                    <a:pt x="497821" y="660399"/>
                  </a:lnTo>
                  <a:lnTo>
                    <a:pt x="492775" y="634999"/>
                  </a:lnTo>
                  <a:lnTo>
                    <a:pt x="482641" y="596899"/>
                  </a:lnTo>
                  <a:lnTo>
                    <a:pt x="482044" y="584199"/>
                  </a:lnTo>
                  <a:close/>
                </a:path>
                <a:path w="1002664" h="2451100">
                  <a:moveTo>
                    <a:pt x="766638" y="647699"/>
                  </a:moveTo>
                  <a:lnTo>
                    <a:pt x="530483" y="647699"/>
                  </a:lnTo>
                  <a:lnTo>
                    <a:pt x="526480" y="660399"/>
                  </a:lnTo>
                  <a:lnTo>
                    <a:pt x="522823" y="673099"/>
                  </a:lnTo>
                  <a:lnTo>
                    <a:pt x="522366" y="673099"/>
                  </a:lnTo>
                  <a:lnTo>
                    <a:pt x="521585" y="685799"/>
                  </a:lnTo>
                  <a:lnTo>
                    <a:pt x="519736" y="685799"/>
                  </a:lnTo>
                  <a:lnTo>
                    <a:pt x="516846" y="698499"/>
                  </a:lnTo>
                  <a:lnTo>
                    <a:pt x="754128" y="698499"/>
                  </a:lnTo>
                  <a:lnTo>
                    <a:pt x="755071" y="685799"/>
                  </a:lnTo>
                  <a:lnTo>
                    <a:pt x="757862" y="673099"/>
                  </a:lnTo>
                  <a:lnTo>
                    <a:pt x="761758" y="660399"/>
                  </a:lnTo>
                  <a:lnTo>
                    <a:pt x="766638" y="647699"/>
                  </a:lnTo>
                  <a:close/>
                </a:path>
                <a:path w="1002664" h="2451100">
                  <a:moveTo>
                    <a:pt x="776747" y="609599"/>
                  </a:moveTo>
                  <a:lnTo>
                    <a:pt x="552810" y="609599"/>
                  </a:lnTo>
                  <a:lnTo>
                    <a:pt x="546725" y="622299"/>
                  </a:lnTo>
                  <a:lnTo>
                    <a:pt x="540248" y="634999"/>
                  </a:lnTo>
                  <a:lnTo>
                    <a:pt x="535012" y="647699"/>
                  </a:lnTo>
                  <a:lnTo>
                    <a:pt x="773940" y="647699"/>
                  </a:lnTo>
                  <a:lnTo>
                    <a:pt x="774207" y="634999"/>
                  </a:lnTo>
                  <a:lnTo>
                    <a:pt x="774410" y="634999"/>
                  </a:lnTo>
                  <a:lnTo>
                    <a:pt x="774715" y="622299"/>
                  </a:lnTo>
                  <a:lnTo>
                    <a:pt x="776239" y="622299"/>
                  </a:lnTo>
                  <a:lnTo>
                    <a:pt x="776747" y="609599"/>
                  </a:lnTo>
                  <a:close/>
                </a:path>
                <a:path w="1002664" h="2451100">
                  <a:moveTo>
                    <a:pt x="779706" y="584199"/>
                  </a:moveTo>
                  <a:lnTo>
                    <a:pt x="564467" y="584199"/>
                  </a:lnTo>
                  <a:lnTo>
                    <a:pt x="562828" y="596899"/>
                  </a:lnTo>
                  <a:lnTo>
                    <a:pt x="558259" y="609599"/>
                  </a:lnTo>
                  <a:lnTo>
                    <a:pt x="777346" y="609599"/>
                  </a:lnTo>
                  <a:lnTo>
                    <a:pt x="778292" y="596899"/>
                  </a:lnTo>
                  <a:lnTo>
                    <a:pt x="779706" y="584199"/>
                  </a:lnTo>
                  <a:close/>
                </a:path>
                <a:path w="1002664" h="2451100">
                  <a:moveTo>
                    <a:pt x="338865" y="571499"/>
                  </a:moveTo>
                  <a:lnTo>
                    <a:pt x="243677" y="571499"/>
                  </a:lnTo>
                  <a:lnTo>
                    <a:pt x="247424" y="584199"/>
                  </a:lnTo>
                  <a:lnTo>
                    <a:pt x="324891" y="584199"/>
                  </a:lnTo>
                  <a:lnTo>
                    <a:pt x="338865" y="571499"/>
                  </a:lnTo>
                  <a:close/>
                </a:path>
                <a:path w="1002664" h="2451100">
                  <a:moveTo>
                    <a:pt x="499406" y="546099"/>
                  </a:moveTo>
                  <a:lnTo>
                    <a:pt x="493537" y="546099"/>
                  </a:lnTo>
                  <a:lnTo>
                    <a:pt x="490959" y="558799"/>
                  </a:lnTo>
                  <a:lnTo>
                    <a:pt x="468264" y="558799"/>
                  </a:lnTo>
                  <a:lnTo>
                    <a:pt x="463692" y="571499"/>
                  </a:lnTo>
                  <a:lnTo>
                    <a:pt x="464822" y="571499"/>
                  </a:lnTo>
                  <a:lnTo>
                    <a:pt x="473103" y="584199"/>
                  </a:lnTo>
                  <a:lnTo>
                    <a:pt x="480291" y="584199"/>
                  </a:lnTo>
                  <a:lnTo>
                    <a:pt x="481625" y="571499"/>
                  </a:lnTo>
                  <a:lnTo>
                    <a:pt x="494431" y="558799"/>
                  </a:lnTo>
                  <a:lnTo>
                    <a:pt x="499406" y="546099"/>
                  </a:lnTo>
                  <a:close/>
                </a:path>
                <a:path w="1002664" h="2451100">
                  <a:moveTo>
                    <a:pt x="783427" y="571499"/>
                  </a:moveTo>
                  <a:lnTo>
                    <a:pt x="571922" y="571499"/>
                  </a:lnTo>
                  <a:lnTo>
                    <a:pt x="569420" y="584199"/>
                  </a:lnTo>
                  <a:lnTo>
                    <a:pt x="783465" y="584199"/>
                  </a:lnTo>
                  <a:lnTo>
                    <a:pt x="783427" y="571499"/>
                  </a:lnTo>
                  <a:close/>
                </a:path>
                <a:path w="1002664" h="2451100">
                  <a:moveTo>
                    <a:pt x="382018" y="558799"/>
                  </a:moveTo>
                  <a:lnTo>
                    <a:pt x="205831" y="558799"/>
                  </a:lnTo>
                  <a:lnTo>
                    <a:pt x="210518" y="571499"/>
                  </a:lnTo>
                  <a:lnTo>
                    <a:pt x="374480" y="571499"/>
                  </a:lnTo>
                  <a:lnTo>
                    <a:pt x="382018" y="558799"/>
                  </a:lnTo>
                  <a:close/>
                </a:path>
                <a:path w="1002664" h="2451100">
                  <a:moveTo>
                    <a:pt x="453304" y="558799"/>
                  </a:moveTo>
                  <a:lnTo>
                    <a:pt x="433718" y="558799"/>
                  </a:lnTo>
                  <a:lnTo>
                    <a:pt x="443047" y="571499"/>
                  </a:lnTo>
                  <a:lnTo>
                    <a:pt x="463692" y="571499"/>
                  </a:lnTo>
                  <a:lnTo>
                    <a:pt x="453304" y="558799"/>
                  </a:lnTo>
                  <a:close/>
                </a:path>
                <a:path w="1002664" h="2451100">
                  <a:moveTo>
                    <a:pt x="779166" y="558799"/>
                  </a:moveTo>
                  <a:lnTo>
                    <a:pt x="575795" y="558799"/>
                  </a:lnTo>
                  <a:lnTo>
                    <a:pt x="574741" y="571499"/>
                  </a:lnTo>
                  <a:lnTo>
                    <a:pt x="781751" y="571499"/>
                  </a:lnTo>
                  <a:lnTo>
                    <a:pt x="779166" y="558799"/>
                  </a:lnTo>
                  <a:close/>
                </a:path>
                <a:path w="1002664" h="2451100">
                  <a:moveTo>
                    <a:pt x="429478" y="546099"/>
                  </a:moveTo>
                  <a:lnTo>
                    <a:pt x="187331" y="546099"/>
                  </a:lnTo>
                  <a:lnTo>
                    <a:pt x="196924" y="558799"/>
                  </a:lnTo>
                  <a:lnTo>
                    <a:pt x="431079" y="558799"/>
                  </a:lnTo>
                  <a:lnTo>
                    <a:pt x="429478" y="546099"/>
                  </a:lnTo>
                  <a:close/>
                </a:path>
                <a:path w="1002664" h="2451100">
                  <a:moveTo>
                    <a:pt x="473573" y="546099"/>
                  </a:moveTo>
                  <a:lnTo>
                    <a:pt x="470334" y="546099"/>
                  </a:lnTo>
                  <a:lnTo>
                    <a:pt x="470766" y="558799"/>
                  </a:lnTo>
                  <a:lnTo>
                    <a:pt x="473776" y="558799"/>
                  </a:lnTo>
                  <a:lnTo>
                    <a:pt x="473573" y="546099"/>
                  </a:lnTo>
                  <a:close/>
                </a:path>
                <a:path w="1002664" h="2451100">
                  <a:moveTo>
                    <a:pt x="771286" y="533399"/>
                  </a:moveTo>
                  <a:lnTo>
                    <a:pt x="594147" y="533399"/>
                  </a:lnTo>
                  <a:lnTo>
                    <a:pt x="590566" y="546099"/>
                  </a:lnTo>
                  <a:lnTo>
                    <a:pt x="583533" y="546099"/>
                  </a:lnTo>
                  <a:lnTo>
                    <a:pt x="577941" y="558799"/>
                  </a:lnTo>
                  <a:lnTo>
                    <a:pt x="776738" y="558799"/>
                  </a:lnTo>
                  <a:lnTo>
                    <a:pt x="774200" y="546099"/>
                  </a:lnTo>
                  <a:lnTo>
                    <a:pt x="771286" y="533399"/>
                  </a:lnTo>
                  <a:close/>
                </a:path>
                <a:path w="1002664" h="2451100">
                  <a:moveTo>
                    <a:pt x="424275" y="533399"/>
                  </a:moveTo>
                  <a:lnTo>
                    <a:pt x="159036" y="533399"/>
                  </a:lnTo>
                  <a:lnTo>
                    <a:pt x="177085" y="546099"/>
                  </a:lnTo>
                  <a:lnTo>
                    <a:pt x="426295" y="546099"/>
                  </a:lnTo>
                  <a:lnTo>
                    <a:pt x="424275" y="533399"/>
                  </a:lnTo>
                  <a:close/>
                </a:path>
                <a:path w="1002664" h="2451100">
                  <a:moveTo>
                    <a:pt x="508104" y="533399"/>
                  </a:moveTo>
                  <a:lnTo>
                    <a:pt x="495760" y="533399"/>
                  </a:lnTo>
                  <a:lnTo>
                    <a:pt x="494477" y="546099"/>
                  </a:lnTo>
                  <a:lnTo>
                    <a:pt x="505716" y="546099"/>
                  </a:lnTo>
                  <a:lnTo>
                    <a:pt x="508104" y="533399"/>
                  </a:lnTo>
                  <a:close/>
                </a:path>
                <a:path w="1002664" h="2451100">
                  <a:moveTo>
                    <a:pt x="416943" y="507999"/>
                  </a:moveTo>
                  <a:lnTo>
                    <a:pt x="120792" y="507999"/>
                  </a:lnTo>
                  <a:lnTo>
                    <a:pt x="127866" y="520699"/>
                  </a:lnTo>
                  <a:lnTo>
                    <a:pt x="134267" y="520699"/>
                  </a:lnTo>
                  <a:lnTo>
                    <a:pt x="140439" y="533399"/>
                  </a:lnTo>
                  <a:lnTo>
                    <a:pt x="422278" y="533399"/>
                  </a:lnTo>
                  <a:lnTo>
                    <a:pt x="418391" y="520699"/>
                  </a:lnTo>
                  <a:lnTo>
                    <a:pt x="416943" y="507999"/>
                  </a:lnTo>
                  <a:close/>
                </a:path>
                <a:path w="1002664" h="2451100">
                  <a:moveTo>
                    <a:pt x="462092" y="469899"/>
                  </a:moveTo>
                  <a:lnTo>
                    <a:pt x="454052" y="469899"/>
                  </a:lnTo>
                  <a:lnTo>
                    <a:pt x="455653" y="482599"/>
                  </a:lnTo>
                  <a:lnTo>
                    <a:pt x="458209" y="495299"/>
                  </a:lnTo>
                  <a:lnTo>
                    <a:pt x="463283" y="507999"/>
                  </a:lnTo>
                  <a:lnTo>
                    <a:pt x="466473" y="533399"/>
                  </a:lnTo>
                  <a:lnTo>
                    <a:pt x="468417" y="533399"/>
                  </a:lnTo>
                  <a:lnTo>
                    <a:pt x="469105" y="520699"/>
                  </a:lnTo>
                  <a:lnTo>
                    <a:pt x="469267" y="520699"/>
                  </a:lnTo>
                  <a:lnTo>
                    <a:pt x="468506" y="507999"/>
                  </a:lnTo>
                  <a:lnTo>
                    <a:pt x="466423" y="495299"/>
                  </a:lnTo>
                  <a:lnTo>
                    <a:pt x="549725" y="495299"/>
                  </a:lnTo>
                  <a:lnTo>
                    <a:pt x="554383" y="482599"/>
                  </a:lnTo>
                  <a:lnTo>
                    <a:pt x="462092" y="482599"/>
                  </a:lnTo>
                  <a:lnTo>
                    <a:pt x="462092" y="469899"/>
                  </a:lnTo>
                  <a:close/>
                </a:path>
                <a:path w="1002664" h="2451100">
                  <a:moveTo>
                    <a:pt x="544272" y="495299"/>
                  </a:moveTo>
                  <a:lnTo>
                    <a:pt x="468734" y="495299"/>
                  </a:lnTo>
                  <a:lnTo>
                    <a:pt x="476857" y="507999"/>
                  </a:lnTo>
                  <a:lnTo>
                    <a:pt x="484006" y="520699"/>
                  </a:lnTo>
                  <a:lnTo>
                    <a:pt x="490364" y="533399"/>
                  </a:lnTo>
                  <a:lnTo>
                    <a:pt x="515388" y="533399"/>
                  </a:lnTo>
                  <a:lnTo>
                    <a:pt x="525864" y="520699"/>
                  </a:lnTo>
                  <a:lnTo>
                    <a:pt x="531142" y="520699"/>
                  </a:lnTo>
                  <a:lnTo>
                    <a:pt x="538065" y="507999"/>
                  </a:lnTo>
                  <a:lnTo>
                    <a:pt x="544272" y="495299"/>
                  </a:lnTo>
                  <a:close/>
                </a:path>
                <a:path w="1002664" h="2451100">
                  <a:moveTo>
                    <a:pt x="752338" y="469899"/>
                  </a:moveTo>
                  <a:lnTo>
                    <a:pt x="672891" y="469899"/>
                  </a:lnTo>
                  <a:lnTo>
                    <a:pt x="666270" y="482599"/>
                  </a:lnTo>
                  <a:lnTo>
                    <a:pt x="638876" y="482599"/>
                  </a:lnTo>
                  <a:lnTo>
                    <a:pt x="631878" y="495299"/>
                  </a:lnTo>
                  <a:lnTo>
                    <a:pt x="629224" y="495299"/>
                  </a:lnTo>
                  <a:lnTo>
                    <a:pt x="598211" y="533399"/>
                  </a:lnTo>
                  <a:lnTo>
                    <a:pt x="769127" y="533399"/>
                  </a:lnTo>
                  <a:lnTo>
                    <a:pt x="769127" y="520699"/>
                  </a:lnTo>
                  <a:lnTo>
                    <a:pt x="768035" y="520699"/>
                  </a:lnTo>
                  <a:lnTo>
                    <a:pt x="768467" y="507999"/>
                  </a:lnTo>
                  <a:lnTo>
                    <a:pt x="760504" y="507999"/>
                  </a:lnTo>
                  <a:lnTo>
                    <a:pt x="758739" y="495299"/>
                  </a:lnTo>
                  <a:lnTo>
                    <a:pt x="756668" y="482599"/>
                  </a:lnTo>
                  <a:lnTo>
                    <a:pt x="752338" y="469899"/>
                  </a:lnTo>
                  <a:close/>
                </a:path>
                <a:path w="1002664" h="2451100">
                  <a:moveTo>
                    <a:pt x="400929" y="469899"/>
                  </a:moveTo>
                  <a:lnTo>
                    <a:pt x="96776" y="469899"/>
                  </a:lnTo>
                  <a:lnTo>
                    <a:pt x="98694" y="482599"/>
                  </a:lnTo>
                  <a:lnTo>
                    <a:pt x="100879" y="482599"/>
                  </a:lnTo>
                  <a:lnTo>
                    <a:pt x="104165" y="495299"/>
                  </a:lnTo>
                  <a:lnTo>
                    <a:pt x="108930" y="507999"/>
                  </a:lnTo>
                  <a:lnTo>
                    <a:pt x="414442" y="507999"/>
                  </a:lnTo>
                  <a:lnTo>
                    <a:pt x="410628" y="495299"/>
                  </a:lnTo>
                  <a:lnTo>
                    <a:pt x="407071" y="495299"/>
                  </a:lnTo>
                  <a:lnTo>
                    <a:pt x="403821" y="482599"/>
                  </a:lnTo>
                  <a:lnTo>
                    <a:pt x="400929" y="469899"/>
                  </a:lnTo>
                  <a:close/>
                </a:path>
                <a:path w="1002664" h="2451100">
                  <a:moveTo>
                    <a:pt x="558113" y="469899"/>
                  </a:moveTo>
                  <a:lnTo>
                    <a:pt x="462168" y="469899"/>
                  </a:lnTo>
                  <a:lnTo>
                    <a:pt x="462130" y="482599"/>
                  </a:lnTo>
                  <a:lnTo>
                    <a:pt x="554383" y="482599"/>
                  </a:lnTo>
                  <a:lnTo>
                    <a:pt x="558113" y="469899"/>
                  </a:lnTo>
                  <a:close/>
                </a:path>
                <a:path w="1002664" h="2451100">
                  <a:moveTo>
                    <a:pt x="395152" y="457199"/>
                  </a:moveTo>
                  <a:lnTo>
                    <a:pt x="87062" y="457199"/>
                  </a:lnTo>
                  <a:lnTo>
                    <a:pt x="89271" y="469899"/>
                  </a:lnTo>
                  <a:lnTo>
                    <a:pt x="398393" y="469899"/>
                  </a:lnTo>
                  <a:lnTo>
                    <a:pt x="395152" y="457199"/>
                  </a:lnTo>
                  <a:close/>
                </a:path>
                <a:path w="1002664" h="2451100">
                  <a:moveTo>
                    <a:pt x="457520" y="457199"/>
                  </a:moveTo>
                  <a:lnTo>
                    <a:pt x="450669" y="457199"/>
                  </a:lnTo>
                  <a:lnTo>
                    <a:pt x="452397" y="469899"/>
                  </a:lnTo>
                  <a:lnTo>
                    <a:pt x="457329" y="469899"/>
                  </a:lnTo>
                  <a:lnTo>
                    <a:pt x="457520" y="457199"/>
                  </a:lnTo>
                  <a:close/>
                </a:path>
                <a:path w="1002664" h="2451100">
                  <a:moveTo>
                    <a:pt x="567183" y="457199"/>
                  </a:moveTo>
                  <a:lnTo>
                    <a:pt x="459285" y="457199"/>
                  </a:lnTo>
                  <a:lnTo>
                    <a:pt x="460454" y="469899"/>
                  </a:lnTo>
                  <a:lnTo>
                    <a:pt x="562439" y="469899"/>
                  </a:lnTo>
                  <a:lnTo>
                    <a:pt x="567183" y="457199"/>
                  </a:lnTo>
                  <a:close/>
                </a:path>
                <a:path w="1002664" h="2451100">
                  <a:moveTo>
                    <a:pt x="724563" y="457199"/>
                  </a:moveTo>
                  <a:lnTo>
                    <a:pt x="700306" y="457199"/>
                  </a:lnTo>
                  <a:lnTo>
                    <a:pt x="694527" y="469899"/>
                  </a:lnTo>
                  <a:lnTo>
                    <a:pt x="729287" y="469899"/>
                  </a:lnTo>
                  <a:lnTo>
                    <a:pt x="724563" y="457199"/>
                  </a:lnTo>
                  <a:close/>
                </a:path>
                <a:path w="1002664" h="2451100">
                  <a:moveTo>
                    <a:pt x="385651" y="444499"/>
                  </a:moveTo>
                  <a:lnTo>
                    <a:pt x="82586" y="444499"/>
                  </a:lnTo>
                  <a:lnTo>
                    <a:pt x="84885" y="457199"/>
                  </a:lnTo>
                  <a:lnTo>
                    <a:pt x="390979" y="457199"/>
                  </a:lnTo>
                  <a:lnTo>
                    <a:pt x="385651" y="444499"/>
                  </a:lnTo>
                  <a:close/>
                </a:path>
                <a:path w="1002664" h="2451100">
                  <a:moveTo>
                    <a:pt x="578449" y="444499"/>
                  </a:moveTo>
                  <a:lnTo>
                    <a:pt x="447677" y="444499"/>
                  </a:lnTo>
                  <a:lnTo>
                    <a:pt x="448846" y="457199"/>
                  </a:lnTo>
                  <a:lnTo>
                    <a:pt x="575122" y="457199"/>
                  </a:lnTo>
                  <a:lnTo>
                    <a:pt x="578449" y="444499"/>
                  </a:lnTo>
                  <a:close/>
                </a:path>
                <a:path w="1002664" h="2451100">
                  <a:moveTo>
                    <a:pt x="379326" y="431799"/>
                  </a:moveTo>
                  <a:lnTo>
                    <a:pt x="77417" y="431799"/>
                  </a:lnTo>
                  <a:lnTo>
                    <a:pt x="80012" y="444499"/>
                  </a:lnTo>
                  <a:lnTo>
                    <a:pt x="381866" y="444499"/>
                  </a:lnTo>
                  <a:lnTo>
                    <a:pt x="379326" y="431799"/>
                  </a:lnTo>
                  <a:close/>
                </a:path>
                <a:path w="1002664" h="2451100">
                  <a:moveTo>
                    <a:pt x="599506" y="431799"/>
                  </a:moveTo>
                  <a:lnTo>
                    <a:pt x="437251" y="431799"/>
                  </a:lnTo>
                  <a:lnTo>
                    <a:pt x="438381" y="444499"/>
                  </a:lnTo>
                  <a:lnTo>
                    <a:pt x="596140" y="444499"/>
                  </a:lnTo>
                  <a:lnTo>
                    <a:pt x="599506" y="431799"/>
                  </a:lnTo>
                  <a:close/>
                </a:path>
                <a:path w="1002664" h="2451100">
                  <a:moveTo>
                    <a:pt x="336721" y="393699"/>
                  </a:moveTo>
                  <a:lnTo>
                    <a:pt x="64506" y="393699"/>
                  </a:lnTo>
                  <a:lnTo>
                    <a:pt x="67554" y="406399"/>
                  </a:lnTo>
                  <a:lnTo>
                    <a:pt x="69903" y="406399"/>
                  </a:lnTo>
                  <a:lnTo>
                    <a:pt x="73512" y="419099"/>
                  </a:lnTo>
                  <a:lnTo>
                    <a:pt x="75307" y="431799"/>
                  </a:lnTo>
                  <a:lnTo>
                    <a:pt x="368074" y="431799"/>
                  </a:lnTo>
                  <a:lnTo>
                    <a:pt x="363318" y="419099"/>
                  </a:lnTo>
                  <a:lnTo>
                    <a:pt x="353924" y="419099"/>
                  </a:lnTo>
                  <a:lnTo>
                    <a:pt x="343561" y="406399"/>
                  </a:lnTo>
                  <a:lnTo>
                    <a:pt x="336721" y="393699"/>
                  </a:lnTo>
                  <a:close/>
                </a:path>
                <a:path w="1002664" h="2451100">
                  <a:moveTo>
                    <a:pt x="605085" y="419099"/>
                  </a:moveTo>
                  <a:lnTo>
                    <a:pt x="434596" y="419099"/>
                  </a:lnTo>
                  <a:lnTo>
                    <a:pt x="435333" y="431799"/>
                  </a:lnTo>
                  <a:lnTo>
                    <a:pt x="601614" y="431799"/>
                  </a:lnTo>
                  <a:lnTo>
                    <a:pt x="605085" y="419099"/>
                  </a:lnTo>
                  <a:close/>
                </a:path>
                <a:path w="1002664" h="2451100">
                  <a:moveTo>
                    <a:pt x="613083" y="406399"/>
                  </a:moveTo>
                  <a:lnTo>
                    <a:pt x="431193" y="406399"/>
                  </a:lnTo>
                  <a:lnTo>
                    <a:pt x="432920" y="419099"/>
                  </a:lnTo>
                  <a:lnTo>
                    <a:pt x="608920" y="419099"/>
                  </a:lnTo>
                  <a:lnTo>
                    <a:pt x="613083" y="406399"/>
                  </a:lnTo>
                  <a:close/>
                </a:path>
                <a:path w="1002664" h="2451100">
                  <a:moveTo>
                    <a:pt x="621375" y="393699"/>
                  </a:moveTo>
                  <a:lnTo>
                    <a:pt x="417286" y="393699"/>
                  </a:lnTo>
                  <a:lnTo>
                    <a:pt x="422570" y="406399"/>
                  </a:lnTo>
                  <a:lnTo>
                    <a:pt x="620004" y="406399"/>
                  </a:lnTo>
                  <a:lnTo>
                    <a:pt x="621375" y="393699"/>
                  </a:lnTo>
                  <a:close/>
                </a:path>
                <a:path w="1002664" h="2451100">
                  <a:moveTo>
                    <a:pt x="321719" y="380999"/>
                  </a:moveTo>
                  <a:lnTo>
                    <a:pt x="62055" y="380999"/>
                  </a:lnTo>
                  <a:lnTo>
                    <a:pt x="62753" y="393699"/>
                  </a:lnTo>
                  <a:lnTo>
                    <a:pt x="329390" y="393699"/>
                  </a:lnTo>
                  <a:lnTo>
                    <a:pt x="321719" y="380999"/>
                  </a:lnTo>
                  <a:close/>
                </a:path>
                <a:path w="1002664" h="2451100">
                  <a:moveTo>
                    <a:pt x="622036" y="380999"/>
                  </a:moveTo>
                  <a:lnTo>
                    <a:pt x="395316" y="380999"/>
                  </a:lnTo>
                  <a:lnTo>
                    <a:pt x="400653" y="393699"/>
                  </a:lnTo>
                  <a:lnTo>
                    <a:pt x="621566" y="393699"/>
                  </a:lnTo>
                  <a:lnTo>
                    <a:pt x="622036" y="380999"/>
                  </a:lnTo>
                  <a:close/>
                </a:path>
                <a:path w="1002664" h="2451100">
                  <a:moveTo>
                    <a:pt x="277580" y="355599"/>
                  </a:moveTo>
                  <a:lnTo>
                    <a:pt x="74348" y="355599"/>
                  </a:lnTo>
                  <a:lnTo>
                    <a:pt x="70364" y="368299"/>
                  </a:lnTo>
                  <a:lnTo>
                    <a:pt x="67490" y="368299"/>
                  </a:lnTo>
                  <a:lnTo>
                    <a:pt x="65283" y="380999"/>
                  </a:lnTo>
                  <a:lnTo>
                    <a:pt x="305880" y="380999"/>
                  </a:lnTo>
                  <a:lnTo>
                    <a:pt x="289804" y="368299"/>
                  </a:lnTo>
                  <a:lnTo>
                    <a:pt x="277580" y="355599"/>
                  </a:lnTo>
                  <a:close/>
                </a:path>
                <a:path w="1002664" h="2451100">
                  <a:moveTo>
                    <a:pt x="626938" y="355599"/>
                  </a:moveTo>
                  <a:lnTo>
                    <a:pt x="360702" y="355599"/>
                  </a:lnTo>
                  <a:lnTo>
                    <a:pt x="371233" y="368299"/>
                  </a:lnTo>
                  <a:lnTo>
                    <a:pt x="381016" y="368299"/>
                  </a:lnTo>
                  <a:lnTo>
                    <a:pt x="390185" y="380999"/>
                  </a:lnTo>
                  <a:lnTo>
                    <a:pt x="622747" y="380999"/>
                  </a:lnTo>
                  <a:lnTo>
                    <a:pt x="624321" y="368299"/>
                  </a:lnTo>
                  <a:lnTo>
                    <a:pt x="626938" y="355599"/>
                  </a:lnTo>
                  <a:close/>
                </a:path>
                <a:path w="1002664" h="2451100">
                  <a:moveTo>
                    <a:pt x="261559" y="342899"/>
                  </a:moveTo>
                  <a:lnTo>
                    <a:pt x="83560" y="342899"/>
                  </a:lnTo>
                  <a:lnTo>
                    <a:pt x="78692" y="355599"/>
                  </a:lnTo>
                  <a:lnTo>
                    <a:pt x="265242" y="355599"/>
                  </a:lnTo>
                  <a:lnTo>
                    <a:pt x="261559" y="342899"/>
                  </a:lnTo>
                  <a:close/>
                </a:path>
                <a:path w="1002664" h="2451100">
                  <a:moveTo>
                    <a:pt x="637073" y="342899"/>
                  </a:moveTo>
                  <a:lnTo>
                    <a:pt x="337530" y="342899"/>
                  </a:lnTo>
                  <a:lnTo>
                    <a:pt x="343398" y="355599"/>
                  </a:lnTo>
                  <a:lnTo>
                    <a:pt x="631041" y="355599"/>
                  </a:lnTo>
                  <a:lnTo>
                    <a:pt x="637073" y="342899"/>
                  </a:lnTo>
                  <a:close/>
                </a:path>
                <a:path w="1002664" h="2451100">
                  <a:moveTo>
                    <a:pt x="215280" y="330199"/>
                  </a:moveTo>
                  <a:lnTo>
                    <a:pt x="117586" y="330199"/>
                  </a:lnTo>
                  <a:lnTo>
                    <a:pt x="102199" y="342899"/>
                  </a:lnTo>
                  <a:lnTo>
                    <a:pt x="228036" y="342899"/>
                  </a:lnTo>
                  <a:lnTo>
                    <a:pt x="215280" y="330199"/>
                  </a:lnTo>
                  <a:close/>
                </a:path>
                <a:path w="1002664" h="2451100">
                  <a:moveTo>
                    <a:pt x="642584" y="330199"/>
                  </a:moveTo>
                  <a:lnTo>
                    <a:pt x="316601" y="330199"/>
                  </a:lnTo>
                  <a:lnTo>
                    <a:pt x="320347" y="342899"/>
                  </a:lnTo>
                  <a:lnTo>
                    <a:pt x="642940" y="342899"/>
                  </a:lnTo>
                  <a:lnTo>
                    <a:pt x="642584" y="330199"/>
                  </a:lnTo>
                  <a:close/>
                </a:path>
                <a:path w="1002664" h="2451100">
                  <a:moveTo>
                    <a:pt x="645361" y="317499"/>
                  </a:moveTo>
                  <a:lnTo>
                    <a:pt x="303786" y="317499"/>
                  </a:lnTo>
                  <a:lnTo>
                    <a:pt x="310276" y="330199"/>
                  </a:lnTo>
                  <a:lnTo>
                    <a:pt x="644794" y="330199"/>
                  </a:lnTo>
                  <a:lnTo>
                    <a:pt x="645361" y="317499"/>
                  </a:lnTo>
                  <a:close/>
                </a:path>
                <a:path w="1002664" h="2451100">
                  <a:moveTo>
                    <a:pt x="644185" y="304799"/>
                  </a:moveTo>
                  <a:lnTo>
                    <a:pt x="287665" y="304799"/>
                  </a:lnTo>
                  <a:lnTo>
                    <a:pt x="294096" y="317499"/>
                  </a:lnTo>
                  <a:lnTo>
                    <a:pt x="644940" y="317499"/>
                  </a:lnTo>
                  <a:lnTo>
                    <a:pt x="644185" y="304799"/>
                  </a:lnTo>
                  <a:close/>
                </a:path>
                <a:path w="1002664" h="2451100">
                  <a:moveTo>
                    <a:pt x="644502" y="266699"/>
                  </a:moveTo>
                  <a:lnTo>
                    <a:pt x="262575" y="266699"/>
                  </a:lnTo>
                  <a:lnTo>
                    <a:pt x="271757" y="279399"/>
                  </a:lnTo>
                  <a:lnTo>
                    <a:pt x="274881" y="279399"/>
                  </a:lnTo>
                  <a:lnTo>
                    <a:pt x="276913" y="292099"/>
                  </a:lnTo>
                  <a:lnTo>
                    <a:pt x="279259" y="304799"/>
                  </a:lnTo>
                  <a:lnTo>
                    <a:pt x="643372" y="304799"/>
                  </a:lnTo>
                  <a:lnTo>
                    <a:pt x="643092" y="292099"/>
                  </a:lnTo>
                  <a:lnTo>
                    <a:pt x="644108" y="279399"/>
                  </a:lnTo>
                  <a:lnTo>
                    <a:pt x="644502" y="266699"/>
                  </a:lnTo>
                  <a:close/>
                </a:path>
                <a:path w="1002664" h="2451100">
                  <a:moveTo>
                    <a:pt x="640743" y="241299"/>
                  </a:moveTo>
                  <a:lnTo>
                    <a:pt x="240121" y="241299"/>
                  </a:lnTo>
                  <a:lnTo>
                    <a:pt x="242344" y="253999"/>
                  </a:lnTo>
                  <a:lnTo>
                    <a:pt x="255082" y="253999"/>
                  </a:lnTo>
                  <a:lnTo>
                    <a:pt x="257266" y="266699"/>
                  </a:lnTo>
                  <a:lnTo>
                    <a:pt x="640438" y="266699"/>
                  </a:lnTo>
                  <a:lnTo>
                    <a:pt x="640629" y="253999"/>
                  </a:lnTo>
                  <a:lnTo>
                    <a:pt x="640743" y="241299"/>
                  </a:lnTo>
                  <a:close/>
                </a:path>
                <a:path w="1002664" h="2451100">
                  <a:moveTo>
                    <a:pt x="637504" y="228599"/>
                  </a:moveTo>
                  <a:lnTo>
                    <a:pt x="234813" y="228599"/>
                  </a:lnTo>
                  <a:lnTo>
                    <a:pt x="237429" y="241299"/>
                  </a:lnTo>
                  <a:lnTo>
                    <a:pt x="639651" y="241299"/>
                  </a:lnTo>
                  <a:lnTo>
                    <a:pt x="637504" y="228599"/>
                  </a:lnTo>
                  <a:close/>
                </a:path>
                <a:path w="1002664" h="2451100">
                  <a:moveTo>
                    <a:pt x="634571" y="215899"/>
                  </a:moveTo>
                  <a:lnTo>
                    <a:pt x="229809" y="215899"/>
                  </a:lnTo>
                  <a:lnTo>
                    <a:pt x="232158" y="228599"/>
                  </a:lnTo>
                  <a:lnTo>
                    <a:pt x="635980" y="228599"/>
                  </a:lnTo>
                  <a:lnTo>
                    <a:pt x="634571" y="215899"/>
                  </a:lnTo>
                  <a:close/>
                </a:path>
                <a:path w="1002664" h="2451100">
                  <a:moveTo>
                    <a:pt x="630049" y="203199"/>
                  </a:moveTo>
                  <a:lnTo>
                    <a:pt x="229110" y="203199"/>
                  </a:lnTo>
                  <a:lnTo>
                    <a:pt x="228996" y="215899"/>
                  </a:lnTo>
                  <a:lnTo>
                    <a:pt x="632462" y="215899"/>
                  </a:lnTo>
                  <a:lnTo>
                    <a:pt x="630049" y="203199"/>
                  </a:lnTo>
                  <a:close/>
                </a:path>
                <a:path w="1002664" h="2451100">
                  <a:moveTo>
                    <a:pt x="619490" y="190499"/>
                  </a:moveTo>
                  <a:lnTo>
                    <a:pt x="227701" y="190499"/>
                  </a:lnTo>
                  <a:lnTo>
                    <a:pt x="228399" y="203199"/>
                  </a:lnTo>
                  <a:lnTo>
                    <a:pt x="623280" y="203199"/>
                  </a:lnTo>
                  <a:lnTo>
                    <a:pt x="619490" y="190499"/>
                  </a:lnTo>
                  <a:close/>
                </a:path>
                <a:path w="1002664" h="2451100">
                  <a:moveTo>
                    <a:pt x="469902" y="165099"/>
                  </a:moveTo>
                  <a:lnTo>
                    <a:pt x="219027" y="165099"/>
                  </a:lnTo>
                  <a:lnTo>
                    <a:pt x="220284" y="177799"/>
                  </a:lnTo>
                  <a:lnTo>
                    <a:pt x="222265" y="177799"/>
                  </a:lnTo>
                  <a:lnTo>
                    <a:pt x="223167" y="190499"/>
                  </a:lnTo>
                  <a:lnTo>
                    <a:pt x="472328" y="190499"/>
                  </a:lnTo>
                  <a:lnTo>
                    <a:pt x="470220" y="177799"/>
                  </a:lnTo>
                  <a:lnTo>
                    <a:pt x="469902" y="165099"/>
                  </a:lnTo>
                  <a:close/>
                </a:path>
                <a:path w="1002664" h="2451100">
                  <a:moveTo>
                    <a:pt x="609818" y="165099"/>
                  </a:moveTo>
                  <a:lnTo>
                    <a:pt x="506542" y="165099"/>
                  </a:lnTo>
                  <a:lnTo>
                    <a:pt x="503024" y="177799"/>
                  </a:lnTo>
                  <a:lnTo>
                    <a:pt x="490565" y="190499"/>
                  </a:lnTo>
                  <a:lnTo>
                    <a:pt x="616273" y="190499"/>
                  </a:lnTo>
                  <a:lnTo>
                    <a:pt x="613576" y="177799"/>
                  </a:lnTo>
                  <a:lnTo>
                    <a:pt x="611342" y="177799"/>
                  </a:lnTo>
                  <a:lnTo>
                    <a:pt x="609818" y="165099"/>
                  </a:lnTo>
                  <a:close/>
                </a:path>
                <a:path w="1002664" h="2451100">
                  <a:moveTo>
                    <a:pt x="466550" y="139699"/>
                  </a:moveTo>
                  <a:lnTo>
                    <a:pt x="214963" y="139699"/>
                  </a:lnTo>
                  <a:lnTo>
                    <a:pt x="216093" y="152399"/>
                  </a:lnTo>
                  <a:lnTo>
                    <a:pt x="216957" y="165099"/>
                  </a:lnTo>
                  <a:lnTo>
                    <a:pt x="470475" y="165099"/>
                  </a:lnTo>
                  <a:lnTo>
                    <a:pt x="469445" y="152399"/>
                  </a:lnTo>
                  <a:lnTo>
                    <a:pt x="467844" y="152399"/>
                  </a:lnTo>
                  <a:lnTo>
                    <a:pt x="466550" y="139699"/>
                  </a:lnTo>
                  <a:close/>
                </a:path>
                <a:path w="1002664" h="2451100">
                  <a:moveTo>
                    <a:pt x="598287" y="152399"/>
                  </a:moveTo>
                  <a:lnTo>
                    <a:pt x="528424" y="152399"/>
                  </a:lnTo>
                  <a:lnTo>
                    <a:pt x="518820" y="165099"/>
                  </a:lnTo>
                  <a:lnTo>
                    <a:pt x="607316" y="165099"/>
                  </a:lnTo>
                  <a:lnTo>
                    <a:pt x="598287" y="152399"/>
                  </a:lnTo>
                  <a:close/>
                </a:path>
                <a:path w="1002664" h="2451100">
                  <a:moveTo>
                    <a:pt x="463692" y="126999"/>
                  </a:moveTo>
                  <a:lnTo>
                    <a:pt x="214455" y="126999"/>
                  </a:lnTo>
                  <a:lnTo>
                    <a:pt x="214848" y="139699"/>
                  </a:lnTo>
                  <a:lnTo>
                    <a:pt x="466080" y="139699"/>
                  </a:lnTo>
                  <a:lnTo>
                    <a:pt x="463692" y="126999"/>
                  </a:lnTo>
                  <a:close/>
                </a:path>
                <a:path w="1002664" h="2451100">
                  <a:moveTo>
                    <a:pt x="452503" y="101599"/>
                  </a:moveTo>
                  <a:lnTo>
                    <a:pt x="219573" y="101599"/>
                  </a:lnTo>
                  <a:lnTo>
                    <a:pt x="217137" y="114299"/>
                  </a:lnTo>
                  <a:lnTo>
                    <a:pt x="215569" y="114299"/>
                  </a:lnTo>
                  <a:lnTo>
                    <a:pt x="214558" y="126999"/>
                  </a:lnTo>
                  <a:lnTo>
                    <a:pt x="457952" y="126999"/>
                  </a:lnTo>
                  <a:lnTo>
                    <a:pt x="456656" y="114299"/>
                  </a:lnTo>
                  <a:lnTo>
                    <a:pt x="452503" y="101599"/>
                  </a:lnTo>
                  <a:close/>
                </a:path>
                <a:path w="1002664" h="2451100">
                  <a:moveTo>
                    <a:pt x="410225" y="38099"/>
                  </a:moveTo>
                  <a:lnTo>
                    <a:pt x="288919" y="38099"/>
                  </a:lnTo>
                  <a:lnTo>
                    <a:pt x="278666" y="50799"/>
                  </a:lnTo>
                  <a:lnTo>
                    <a:pt x="272215" y="63499"/>
                  </a:lnTo>
                  <a:lnTo>
                    <a:pt x="265699" y="63499"/>
                  </a:lnTo>
                  <a:lnTo>
                    <a:pt x="249138" y="76199"/>
                  </a:lnTo>
                  <a:lnTo>
                    <a:pt x="241645" y="76199"/>
                  </a:lnTo>
                  <a:lnTo>
                    <a:pt x="239423" y="88899"/>
                  </a:lnTo>
                  <a:lnTo>
                    <a:pt x="227625" y="88899"/>
                  </a:lnTo>
                  <a:lnTo>
                    <a:pt x="223014" y="101599"/>
                  </a:lnTo>
                  <a:lnTo>
                    <a:pt x="447550" y="101599"/>
                  </a:lnTo>
                  <a:lnTo>
                    <a:pt x="441997" y="88899"/>
                  </a:lnTo>
                  <a:lnTo>
                    <a:pt x="436044" y="76199"/>
                  </a:lnTo>
                  <a:lnTo>
                    <a:pt x="430006" y="63499"/>
                  </a:lnTo>
                  <a:lnTo>
                    <a:pt x="423773" y="50799"/>
                  </a:lnTo>
                  <a:lnTo>
                    <a:pt x="417220" y="50799"/>
                  </a:lnTo>
                  <a:lnTo>
                    <a:pt x="410225" y="38099"/>
                  </a:lnTo>
                  <a:close/>
                </a:path>
                <a:path w="1002664" h="2451100">
                  <a:moveTo>
                    <a:pt x="393664" y="12699"/>
                  </a:moveTo>
                  <a:lnTo>
                    <a:pt x="319369" y="12699"/>
                  </a:lnTo>
                  <a:lnTo>
                    <a:pt x="308859" y="25399"/>
                  </a:lnTo>
                  <a:lnTo>
                    <a:pt x="298846" y="38099"/>
                  </a:lnTo>
                  <a:lnTo>
                    <a:pt x="406314" y="38099"/>
                  </a:lnTo>
                  <a:lnTo>
                    <a:pt x="402326" y="25399"/>
                  </a:lnTo>
                  <a:lnTo>
                    <a:pt x="398033" y="25399"/>
                  </a:lnTo>
                  <a:lnTo>
                    <a:pt x="393664" y="12699"/>
                  </a:lnTo>
                  <a:close/>
                </a:path>
                <a:path w="1002664" h="2451100">
                  <a:moveTo>
                    <a:pt x="369211" y="0"/>
                  </a:moveTo>
                  <a:lnTo>
                    <a:pt x="342740" y="0"/>
                  </a:lnTo>
                  <a:lnTo>
                    <a:pt x="334870" y="12699"/>
                  </a:lnTo>
                  <a:lnTo>
                    <a:pt x="376127" y="12699"/>
                  </a:lnTo>
                  <a:lnTo>
                    <a:pt x="369211" y="0"/>
                  </a:lnTo>
                  <a:close/>
                </a:path>
              </a:pathLst>
            </a:custGeom>
            <a:solidFill>
              <a:srgbClr val="006C3E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17648" y="1473352"/>
              <a:ext cx="3178810" cy="2196465"/>
            </a:xfrm>
            <a:custGeom>
              <a:avLst/>
              <a:gdLst/>
              <a:ahLst/>
              <a:cxnLst/>
              <a:rect l="l" t="t" r="r" b="b"/>
              <a:pathLst>
                <a:path w="3178809" h="2196465">
                  <a:moveTo>
                    <a:pt x="3026397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043595"/>
                  </a:lnTo>
                  <a:lnTo>
                    <a:pt x="7769" y="2091768"/>
                  </a:lnTo>
                  <a:lnTo>
                    <a:pt x="29405" y="2133603"/>
                  </a:lnTo>
                  <a:lnTo>
                    <a:pt x="62396" y="2166592"/>
                  </a:lnTo>
                  <a:lnTo>
                    <a:pt x="104231" y="2188226"/>
                  </a:lnTo>
                  <a:lnTo>
                    <a:pt x="152400" y="2195995"/>
                  </a:lnTo>
                  <a:lnTo>
                    <a:pt x="3026397" y="2195995"/>
                  </a:lnTo>
                  <a:lnTo>
                    <a:pt x="3074570" y="2188226"/>
                  </a:lnTo>
                  <a:lnTo>
                    <a:pt x="3116405" y="2166592"/>
                  </a:lnTo>
                  <a:lnTo>
                    <a:pt x="3149395" y="2133603"/>
                  </a:lnTo>
                  <a:lnTo>
                    <a:pt x="3171028" y="2091768"/>
                  </a:lnTo>
                  <a:lnTo>
                    <a:pt x="3178797" y="2043595"/>
                  </a:lnTo>
                  <a:lnTo>
                    <a:pt x="3178797" y="152400"/>
                  </a:lnTo>
                  <a:lnTo>
                    <a:pt x="3171028" y="104231"/>
                  </a:lnTo>
                  <a:lnTo>
                    <a:pt x="3149395" y="62396"/>
                  </a:lnTo>
                  <a:lnTo>
                    <a:pt x="3116405" y="29405"/>
                  </a:lnTo>
                  <a:lnTo>
                    <a:pt x="3074570" y="7769"/>
                  </a:lnTo>
                  <a:lnTo>
                    <a:pt x="3026397" y="0"/>
                  </a:lnTo>
                  <a:close/>
                </a:path>
              </a:pathLst>
            </a:custGeom>
            <a:solidFill>
              <a:srgbClr val="FFFFFF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06375" y="5663702"/>
            <a:ext cx="6742430" cy="298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2600" spc="-204">
                <a:solidFill>
                  <a:srgbClr val="004765"/>
                </a:solidFill>
                <a:latin typeface="Calibri"/>
                <a:cs typeface="Calibri"/>
              </a:rPr>
              <a:t>G</a:t>
            </a:r>
            <a:r>
              <a:rPr dirty="0" sz="2600" spc="-430">
                <a:solidFill>
                  <a:srgbClr val="004765"/>
                </a:solidFill>
                <a:latin typeface="Calibri"/>
                <a:cs typeface="Calibri"/>
              </a:rPr>
              <a:t>r</a:t>
            </a:r>
            <a:r>
              <a:rPr dirty="0" sz="2600" spc="-38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37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335">
                <a:solidFill>
                  <a:srgbClr val="004765"/>
                </a:solidFill>
                <a:latin typeface="Calibri"/>
                <a:cs typeface="Calibri"/>
              </a:rPr>
              <a:t>n</a:t>
            </a:r>
            <a:r>
              <a:rPr dirty="0" sz="2600" spc="-254">
                <a:solidFill>
                  <a:srgbClr val="004765"/>
                </a:solidFill>
                <a:latin typeface="Calibri"/>
                <a:cs typeface="Calibri"/>
              </a:rPr>
              <a:t>s</a:t>
            </a:r>
            <a:r>
              <a:rPr dirty="0" sz="2600" spc="-535">
                <a:solidFill>
                  <a:srgbClr val="004765"/>
                </a:solidFill>
                <a:latin typeface="Calibri"/>
                <a:cs typeface="Calibri"/>
              </a:rPr>
              <a:t>p</a:t>
            </a:r>
            <a:r>
              <a:rPr dirty="0" sz="2600" spc="-120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215">
                <a:solidFill>
                  <a:srgbClr val="004765"/>
                </a:solidFill>
                <a:latin typeface="Calibri"/>
                <a:cs typeface="Calibri"/>
              </a:rPr>
              <a:t>c</a:t>
            </a:r>
            <a:r>
              <a:rPr dirty="0" sz="2600" spc="-52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105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305">
                <a:solidFill>
                  <a:srgbClr val="004765"/>
                </a:solidFill>
                <a:latin typeface="Calibri"/>
                <a:cs typeface="Calibri"/>
              </a:rPr>
              <a:t>n</a:t>
            </a:r>
            <a:r>
              <a:rPr dirty="0" sz="2600" spc="-300">
                <a:solidFill>
                  <a:srgbClr val="004765"/>
                </a:solidFill>
                <a:latin typeface="Calibri"/>
                <a:cs typeface="Calibri"/>
              </a:rPr>
              <a:t>d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455">
                <a:solidFill>
                  <a:srgbClr val="004765"/>
                </a:solidFill>
                <a:latin typeface="Calibri"/>
                <a:cs typeface="Calibri"/>
              </a:rPr>
              <a:t>m</a:t>
            </a:r>
            <a:r>
              <a:rPr dirty="0" sz="2600" spc="-37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530">
                <a:solidFill>
                  <a:srgbClr val="004765"/>
                </a:solidFill>
                <a:latin typeface="Calibri"/>
                <a:cs typeface="Calibri"/>
              </a:rPr>
              <a:t>n</a:t>
            </a:r>
            <a:r>
              <a:rPr dirty="0" sz="2600" spc="-75">
                <a:solidFill>
                  <a:srgbClr val="004765"/>
                </a:solidFill>
                <a:latin typeface="Calibri"/>
                <a:cs typeface="Calibri"/>
              </a:rPr>
              <a:t>t</a:t>
            </a:r>
            <a:r>
              <a:rPr dirty="0" sz="2600" spc="-165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185">
                <a:solidFill>
                  <a:srgbClr val="004765"/>
                </a:solidFill>
                <a:latin typeface="Calibri"/>
                <a:cs typeface="Calibri"/>
              </a:rPr>
              <a:t>l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365">
                <a:solidFill>
                  <a:srgbClr val="004765"/>
                </a:solidFill>
                <a:latin typeface="Calibri"/>
                <a:cs typeface="Calibri"/>
              </a:rPr>
              <a:t>h</a:t>
            </a:r>
            <a:r>
              <a:rPr dirty="0" sz="2600" spc="-45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165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305">
                <a:solidFill>
                  <a:srgbClr val="004765"/>
                </a:solidFill>
                <a:latin typeface="Calibri"/>
                <a:cs typeface="Calibri"/>
              </a:rPr>
              <a:t>l</a:t>
            </a:r>
            <a:r>
              <a:rPr dirty="0" sz="2600" spc="-80">
                <a:solidFill>
                  <a:srgbClr val="004765"/>
                </a:solidFill>
                <a:latin typeface="Calibri"/>
                <a:cs typeface="Calibri"/>
              </a:rPr>
              <a:t>t</a:t>
            </a:r>
            <a:r>
              <a:rPr dirty="0" sz="2600" spc="-425">
                <a:solidFill>
                  <a:srgbClr val="004765"/>
                </a:solidFill>
                <a:latin typeface="Calibri"/>
                <a:cs typeface="Calibri"/>
              </a:rPr>
              <a:t>h:</a:t>
            </a:r>
            <a:endParaRPr sz="2600">
              <a:latin typeface="Calibri"/>
              <a:cs typeface="Calibri"/>
            </a:endParaRPr>
          </a:p>
          <a:p>
            <a:pPr marL="50800" marR="83820">
              <a:lnSpc>
                <a:spcPct val="100000"/>
              </a:lnSpc>
              <a:spcBef>
                <a:spcPts val="830"/>
              </a:spcBef>
            </a:pP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Mental health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problems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are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one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main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causes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overall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disease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burden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worldwide,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estimated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that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one 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four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people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UK will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experience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mental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problem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some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point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their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life.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Furthermore,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population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prevalence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mental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problems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UK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has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increased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significantly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since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pre-COVID-19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levels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likely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remain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elevated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some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time</a:t>
            </a:r>
            <a:r>
              <a:rPr dirty="0" baseline="29914" sz="975" spc="-15">
                <a:solidFill>
                  <a:srgbClr val="414042"/>
                </a:solidFill>
                <a:latin typeface="Calibri"/>
                <a:cs typeface="Calibri"/>
              </a:rPr>
              <a:t>1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Currently,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prescription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rate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 anti-depressants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demand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for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CBT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is at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record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levels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suggesting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need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establish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ways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support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rising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demand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while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limiting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rising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costs.</a:t>
            </a:r>
            <a:endParaRPr sz="11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spcBef>
                <a:spcPts val="855"/>
              </a:spcBef>
            </a:pP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integration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of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mental 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policy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strategy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could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be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way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address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this,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as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there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wealth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evidence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that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provide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positive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physical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mental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outcomes</a:t>
            </a:r>
            <a:r>
              <a:rPr dirty="0" baseline="29914" sz="975" spc="-15">
                <a:solidFill>
                  <a:srgbClr val="414042"/>
                </a:solidFill>
                <a:latin typeface="Calibri"/>
                <a:cs typeface="Calibri"/>
              </a:rPr>
              <a:t>2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DB752"/>
                </a:solidFill>
                <a:latin typeface="Calibri"/>
                <a:cs typeface="Calibri"/>
                <a:hlinkClick r:id="rId6"/>
              </a:rPr>
              <a:t>recent</a:t>
            </a:r>
            <a:r>
              <a:rPr dirty="0" sz="1100" spc="5">
                <a:solidFill>
                  <a:srgbClr val="5DB752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1100" spc="-5">
                <a:solidFill>
                  <a:srgbClr val="5DB752"/>
                </a:solidFill>
                <a:latin typeface="Calibri"/>
                <a:cs typeface="Calibri"/>
                <a:hlinkClick r:id="rId6"/>
              </a:rPr>
              <a:t>study</a:t>
            </a:r>
            <a:r>
              <a:rPr dirty="0" sz="1100" spc="5">
                <a:solidFill>
                  <a:srgbClr val="5DB752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based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data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from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approximately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20,000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people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England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showed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that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those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who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spent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two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hours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nature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per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week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had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consistently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better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wellbeing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than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those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who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spent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less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time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greenspaces</a:t>
            </a:r>
            <a:r>
              <a:rPr dirty="0" baseline="29914" sz="975" spc="-7">
                <a:solidFill>
                  <a:srgbClr val="414042"/>
                </a:solidFill>
                <a:latin typeface="Calibri"/>
                <a:cs typeface="Calibri"/>
              </a:rPr>
              <a:t>3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Across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UK,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many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types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interventions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now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use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as an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integral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part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referred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as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nature- </a:t>
            </a:r>
            <a:r>
              <a:rPr dirty="0" sz="1100" spc="-23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based,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Some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fall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into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specific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types,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others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incorporate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various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activities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including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gardening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or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horticultural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programmes;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organised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walks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wellbeing;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forest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walks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forest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bathing;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wilderness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programmes;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outdoor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woodland learning; adventure</a:t>
            </a:r>
            <a:r>
              <a:rPr dirty="0" sz="1100" spc="23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programmes;</a:t>
            </a:r>
            <a:r>
              <a:rPr dirty="0" sz="1100" spc="229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nature-based</a:t>
            </a:r>
            <a:r>
              <a:rPr dirty="0" sz="1100" spc="24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mindfulness;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conservation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activities,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care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farming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among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others</a:t>
            </a:r>
            <a:r>
              <a:rPr dirty="0" baseline="29914" sz="975" spc="-15">
                <a:solidFill>
                  <a:srgbClr val="414042"/>
                </a:solidFill>
                <a:latin typeface="Calibri"/>
                <a:cs typeface="Calibri"/>
              </a:rPr>
              <a:t>4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8960265"/>
            <a:ext cx="6649720" cy="0"/>
          </a:xfrm>
          <a:custGeom>
            <a:avLst/>
            <a:gdLst/>
            <a:ahLst/>
            <a:cxnLst/>
            <a:rect l="l" t="t" r="r" b="b"/>
            <a:pathLst>
              <a:path w="6649720" h="0">
                <a:moveTo>
                  <a:pt x="0" y="0"/>
                </a:moveTo>
                <a:lnTo>
                  <a:pt x="6649199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19100" y="9035490"/>
            <a:ext cx="6716395" cy="1048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4722" sz="600" spc="15" b="0">
                <a:solidFill>
                  <a:srgbClr val="414042"/>
                </a:solidFill>
                <a:latin typeface="Calibri Light"/>
                <a:cs typeface="Calibri Light"/>
              </a:rPr>
              <a:t>1.   </a:t>
            </a:r>
            <a:r>
              <a:rPr dirty="0" baseline="34722" sz="600" spc="12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The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Kings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Fund.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(2020)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Covid-19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recovery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and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resilience: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what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can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health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and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care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learn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from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other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disasters?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Available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at</a:t>
            </a:r>
            <a:endParaRPr sz="750">
              <a:latin typeface="Calibri Light"/>
              <a:cs typeface="Calibri Light"/>
            </a:endParaRPr>
          </a:p>
          <a:p>
            <a:pPr marL="139700">
              <a:lnSpc>
                <a:spcPct val="100000"/>
              </a:lnSpc>
            </a:pPr>
            <a:r>
              <a:rPr dirty="0" sz="750" spc="-5">
                <a:solidFill>
                  <a:srgbClr val="45AE3B"/>
                </a:solidFill>
                <a:latin typeface="Calibri"/>
                <a:cs typeface="Calibri"/>
                <a:hlinkClick r:id="rId7"/>
              </a:rPr>
              <a:t>https://features.kingsfund.org.uk/2021/02/covid-19-recovery-resilience-health-care/?s=09</a:t>
            </a:r>
            <a:endParaRPr sz="750">
              <a:latin typeface="Calibri"/>
              <a:cs typeface="Calibri"/>
            </a:endParaRPr>
          </a:p>
          <a:p>
            <a:pPr marL="139700" marR="167005" indent="-101600">
              <a:lnSpc>
                <a:spcPct val="100000"/>
              </a:lnSpc>
              <a:spcBef>
                <a:spcPts val="280"/>
              </a:spcBef>
            </a:pPr>
            <a:r>
              <a:rPr dirty="0" baseline="34722" sz="600" spc="15" b="0">
                <a:solidFill>
                  <a:srgbClr val="414042"/>
                </a:solidFill>
                <a:latin typeface="Calibri Light"/>
                <a:cs typeface="Calibri Light"/>
              </a:rPr>
              <a:t>2.   </a:t>
            </a:r>
            <a:r>
              <a:rPr dirty="0" baseline="34722" sz="600" spc="12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Markevych,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I.,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Schoierer,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J.,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Hartig,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30" b="0">
                <a:solidFill>
                  <a:srgbClr val="414042"/>
                </a:solidFill>
                <a:latin typeface="Calibri Light"/>
                <a:cs typeface="Calibri Light"/>
              </a:rPr>
              <a:t>T.,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Chudnovsky,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A.,</a:t>
            </a:r>
            <a:r>
              <a:rPr dirty="0" sz="750" spc="1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Hystad,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35" b="0">
                <a:solidFill>
                  <a:srgbClr val="414042"/>
                </a:solidFill>
                <a:latin typeface="Calibri Light"/>
                <a:cs typeface="Calibri Light"/>
              </a:rPr>
              <a:t>P.,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Dzhambov,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A.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M., … and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Fuertes,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E.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(2017)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Exploring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pathways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linking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greenspace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to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health: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Theoretical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and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methodological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guidance.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Environmental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Research,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158, 301–317.</a:t>
            </a:r>
            <a:endParaRPr sz="750">
              <a:latin typeface="Calibri Light"/>
              <a:cs typeface="Calibri Light"/>
            </a:endParaRPr>
          </a:p>
          <a:p>
            <a:pPr marL="139700" marR="30480" indent="-101600">
              <a:lnSpc>
                <a:spcPct val="100000"/>
              </a:lnSpc>
              <a:spcBef>
                <a:spcPts val="285"/>
              </a:spcBef>
            </a:pPr>
            <a:r>
              <a:rPr dirty="0" baseline="34722" sz="600" spc="15" b="0">
                <a:solidFill>
                  <a:srgbClr val="414042"/>
                </a:solidFill>
                <a:latin typeface="Calibri Light"/>
                <a:cs typeface="Calibri Light"/>
              </a:rPr>
              <a:t>3.   </a:t>
            </a:r>
            <a:r>
              <a:rPr dirty="0" baseline="34722" sz="600" spc="12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White,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25" b="0">
                <a:solidFill>
                  <a:srgbClr val="414042"/>
                </a:solidFill>
                <a:latin typeface="Calibri Light"/>
                <a:cs typeface="Calibri Light"/>
              </a:rPr>
              <a:t>M.P.,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Alcock,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I.,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5" b="0">
                <a:solidFill>
                  <a:srgbClr val="414042"/>
                </a:solidFill>
                <a:latin typeface="Calibri Light"/>
                <a:cs typeface="Calibri Light"/>
              </a:rPr>
              <a:t>Grellier,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J.,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Wheeler,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35" b="0">
                <a:solidFill>
                  <a:srgbClr val="414042"/>
                </a:solidFill>
                <a:latin typeface="Calibri Light"/>
                <a:cs typeface="Calibri Light"/>
              </a:rPr>
              <a:t>B.W.,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Hartig,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30" b="0">
                <a:solidFill>
                  <a:srgbClr val="414042"/>
                </a:solidFill>
                <a:latin typeface="Calibri Light"/>
                <a:cs typeface="Calibri Light"/>
              </a:rPr>
              <a:t>T.,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5" b="0">
                <a:solidFill>
                  <a:srgbClr val="414042"/>
                </a:solidFill>
                <a:latin typeface="Calibri Light"/>
                <a:cs typeface="Calibri Light"/>
              </a:rPr>
              <a:t>Warber,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S.L.,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Bone,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A.,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Depledge,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M.H.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and Fleming,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L.E. (2019)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Spending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at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least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120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minutes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a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week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in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nature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is 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associated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with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good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health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and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wellbeing.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Scientific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reports,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9(1), 1-11.</a:t>
            </a:r>
            <a:endParaRPr sz="750">
              <a:latin typeface="Calibri Light"/>
              <a:cs typeface="Calibri Light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dirty="0" baseline="34722" sz="600" spc="15" b="0">
                <a:solidFill>
                  <a:srgbClr val="414042"/>
                </a:solidFill>
                <a:latin typeface="Calibri Light"/>
                <a:cs typeface="Calibri Light"/>
              </a:rPr>
              <a:t>4.   </a:t>
            </a:r>
            <a:r>
              <a:rPr dirty="0" baseline="34722" sz="600" spc="12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Bragg,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R. and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Atkins, G.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(2016) A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review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of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nature-based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interventions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for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mental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health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care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(NECR204).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Available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at</a:t>
            </a:r>
            <a:endParaRPr sz="750">
              <a:latin typeface="Calibri Light"/>
              <a:cs typeface="Calibri Light"/>
            </a:endParaRPr>
          </a:p>
          <a:p>
            <a:pPr marL="139700">
              <a:lnSpc>
                <a:spcPct val="100000"/>
              </a:lnSpc>
            </a:pPr>
            <a:r>
              <a:rPr dirty="0" sz="750" spc="-5">
                <a:solidFill>
                  <a:srgbClr val="45AE3B"/>
                </a:solidFill>
                <a:latin typeface="Calibri"/>
                <a:cs typeface="Calibri"/>
                <a:hlinkClick r:id="rId8"/>
              </a:rPr>
              <a:t>http://publications.naturalengland.org.uk/publication/4513819616346112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7299" y="1521552"/>
            <a:ext cx="2912745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Calibri"/>
                <a:cs typeface="Calibri"/>
              </a:rPr>
              <a:t>Dr </a:t>
            </a:r>
            <a:r>
              <a:rPr dirty="0" sz="1000" spc="-15" b="1">
                <a:latin typeface="Calibri"/>
                <a:cs typeface="Calibri"/>
              </a:rPr>
              <a:t>Viola </a:t>
            </a:r>
            <a:r>
              <a:rPr dirty="0" sz="1000" spc="-10" b="1">
                <a:latin typeface="Calibri"/>
                <a:cs typeface="Calibri"/>
              </a:rPr>
              <a:t>Marx </a:t>
            </a:r>
            <a:r>
              <a:rPr dirty="0" sz="1000" spc="-10">
                <a:latin typeface="Calibri"/>
                <a:cs typeface="Calibri"/>
              </a:rPr>
              <a:t>is </a:t>
            </a:r>
            <a:r>
              <a:rPr dirty="0" sz="1000" spc="-25">
                <a:latin typeface="Calibri"/>
                <a:cs typeface="Calibri"/>
              </a:rPr>
              <a:t>Dundee’s </a:t>
            </a:r>
            <a:r>
              <a:rPr dirty="0" sz="1000" spc="-15">
                <a:latin typeface="Calibri"/>
                <a:cs typeface="Calibri"/>
              </a:rPr>
              <a:t>Green </a:t>
            </a:r>
            <a:r>
              <a:rPr dirty="0" sz="1000" spc="-10">
                <a:latin typeface="Calibri"/>
                <a:cs typeface="Calibri"/>
              </a:rPr>
              <a:t>Health </a:t>
            </a:r>
            <a:r>
              <a:rPr dirty="0" sz="1000" spc="-20">
                <a:latin typeface="Calibri"/>
                <a:cs typeface="Calibri"/>
              </a:rPr>
              <a:t>Partnership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Coordinator </a:t>
            </a:r>
            <a:r>
              <a:rPr dirty="0" sz="1000" spc="-15">
                <a:latin typeface="Calibri"/>
                <a:cs typeface="Calibri"/>
              </a:rPr>
              <a:t>working together </a:t>
            </a:r>
            <a:r>
              <a:rPr dirty="0" sz="1000" spc="-10">
                <a:latin typeface="Calibri"/>
                <a:cs typeface="Calibri"/>
              </a:rPr>
              <a:t>with </a:t>
            </a:r>
            <a:r>
              <a:rPr dirty="0" sz="1000" spc="-15">
                <a:latin typeface="Calibri"/>
                <a:cs typeface="Calibri"/>
              </a:rPr>
              <a:t>Dundee City Council, </a:t>
            </a:r>
            <a:r>
              <a:rPr dirty="0" sz="1000" spc="-10">
                <a:latin typeface="Calibri"/>
                <a:cs typeface="Calibri"/>
              </a:rPr>
              <a:t> NHS </a:t>
            </a:r>
            <a:r>
              <a:rPr dirty="0" sz="1000" spc="-30">
                <a:latin typeface="Calibri"/>
                <a:cs typeface="Calibri"/>
              </a:rPr>
              <a:t>Tayside </a:t>
            </a:r>
            <a:r>
              <a:rPr dirty="0" sz="1000" spc="-10">
                <a:latin typeface="Calibri"/>
                <a:cs typeface="Calibri"/>
              </a:rPr>
              <a:t>and </a:t>
            </a:r>
            <a:r>
              <a:rPr dirty="0" sz="1000" spc="-15">
                <a:latin typeface="Calibri"/>
                <a:cs typeface="Calibri"/>
              </a:rPr>
              <a:t>local third sector organisations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15">
                <a:latin typeface="Calibri"/>
                <a:cs typeface="Calibri"/>
              </a:rPr>
              <a:t>help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communities </a:t>
            </a:r>
            <a:r>
              <a:rPr dirty="0" sz="1000" spc="-10">
                <a:latin typeface="Calibri"/>
                <a:cs typeface="Calibri"/>
              </a:rPr>
              <a:t>access </a:t>
            </a:r>
            <a:r>
              <a:rPr dirty="0" sz="1000" spc="-15">
                <a:latin typeface="Calibri"/>
                <a:cs typeface="Calibri"/>
              </a:rPr>
              <a:t>greenspaces </a:t>
            </a:r>
            <a:r>
              <a:rPr dirty="0" sz="1000" spc="-20">
                <a:latin typeface="Calibri"/>
                <a:cs typeface="Calibri"/>
              </a:rPr>
              <a:t>for </a:t>
            </a:r>
            <a:r>
              <a:rPr dirty="0" sz="1000" spc="-15">
                <a:latin typeface="Calibri"/>
                <a:cs typeface="Calibri"/>
              </a:rPr>
              <a:t>physical, mental </a:t>
            </a:r>
            <a:r>
              <a:rPr dirty="0" sz="1000" spc="-10">
                <a:latin typeface="Calibri"/>
                <a:cs typeface="Calibri"/>
              </a:rPr>
              <a:t>and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social wellbeing benefits; </a:t>
            </a:r>
            <a:r>
              <a:rPr dirty="0" sz="1000" spc="-5">
                <a:latin typeface="Calibri"/>
                <a:cs typeface="Calibri"/>
              </a:rPr>
              <a:t>as </a:t>
            </a:r>
            <a:r>
              <a:rPr dirty="0" sz="1000" spc="-15">
                <a:latin typeface="Calibri"/>
                <a:cs typeface="Calibri"/>
              </a:rPr>
              <a:t>well </a:t>
            </a:r>
            <a:r>
              <a:rPr dirty="0" sz="1000" spc="-5">
                <a:latin typeface="Calibri"/>
                <a:cs typeface="Calibri"/>
              </a:rPr>
              <a:t>as </a:t>
            </a:r>
            <a:r>
              <a:rPr dirty="0" sz="1000" spc="-20">
                <a:latin typeface="Calibri"/>
                <a:cs typeface="Calibri"/>
              </a:rPr>
              <a:t>encourage </a:t>
            </a:r>
            <a:r>
              <a:rPr dirty="0" sz="1000" spc="-15">
                <a:latin typeface="Calibri"/>
                <a:cs typeface="Calibri"/>
              </a:rPr>
              <a:t>healthcare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professionals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20">
                <a:latin typeface="Calibri"/>
                <a:cs typeface="Calibri"/>
              </a:rPr>
              <a:t>make </a:t>
            </a:r>
            <a:r>
              <a:rPr dirty="0" sz="1000" spc="-10">
                <a:latin typeface="Calibri"/>
                <a:cs typeface="Calibri"/>
              </a:rPr>
              <a:t>use of </a:t>
            </a:r>
            <a:r>
              <a:rPr dirty="0" sz="1000" spc="-15">
                <a:latin typeface="Calibri"/>
                <a:cs typeface="Calibri"/>
              </a:rPr>
              <a:t>greenspaces </a:t>
            </a:r>
            <a:r>
              <a:rPr dirty="0" sz="1000" spc="-20">
                <a:latin typeface="Calibri"/>
                <a:cs typeface="Calibri"/>
              </a:rPr>
              <a:t>for prevention, </a:t>
            </a:r>
            <a:r>
              <a:rPr dirty="0" sz="1000" spc="-15">
                <a:latin typeface="Calibri"/>
                <a:cs typeface="Calibri"/>
              </a:rPr>
              <a:t> treatment, </a:t>
            </a:r>
            <a:r>
              <a:rPr dirty="0" sz="1000" spc="-10">
                <a:latin typeface="Calibri"/>
                <a:cs typeface="Calibri"/>
              </a:rPr>
              <a:t>and </a:t>
            </a:r>
            <a:r>
              <a:rPr dirty="0" sz="1000" spc="-15">
                <a:latin typeface="Calibri"/>
                <a:cs typeface="Calibri"/>
              </a:rPr>
              <a:t>recovery </a:t>
            </a:r>
            <a:r>
              <a:rPr dirty="0" sz="1000" spc="-10">
                <a:latin typeface="Calibri"/>
                <a:cs typeface="Calibri"/>
              </a:rPr>
              <a:t>of </a:t>
            </a:r>
            <a:r>
              <a:rPr dirty="0" sz="1000" spc="-15">
                <a:latin typeface="Calibri"/>
                <a:cs typeface="Calibri"/>
              </a:rPr>
              <a:t>ill-health through accessing </a:t>
            </a:r>
            <a:r>
              <a:rPr dirty="0" sz="1000" spc="-10">
                <a:latin typeface="Calibri"/>
                <a:cs typeface="Calibri"/>
              </a:rPr>
              <a:t> Our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Natural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Health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Service.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She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developed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Dundee’s</a:t>
            </a:r>
            <a:endParaRPr sz="1000">
              <a:latin typeface="Calibri"/>
              <a:cs typeface="Calibri"/>
            </a:endParaRPr>
          </a:p>
          <a:p>
            <a:pPr marL="12700" marR="98425">
              <a:lnSpc>
                <a:spcPct val="100000"/>
              </a:lnSpc>
            </a:pPr>
            <a:r>
              <a:rPr dirty="0" sz="1000" spc="-20">
                <a:latin typeface="Calibri"/>
                <a:cs typeface="Calibri"/>
              </a:rPr>
              <a:t>first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formal</a:t>
            </a:r>
            <a:r>
              <a:rPr dirty="0" sz="1000" spc="-15">
                <a:latin typeface="Calibri"/>
                <a:cs typeface="Calibri"/>
              </a:rPr>
              <a:t> green health </a:t>
            </a:r>
            <a:r>
              <a:rPr dirty="0" sz="1000" spc="-20">
                <a:latin typeface="Calibri"/>
                <a:cs typeface="Calibri"/>
              </a:rPr>
              <a:t>referral </a:t>
            </a:r>
            <a:r>
              <a:rPr dirty="0" sz="1000" spc="-30">
                <a:latin typeface="Calibri"/>
                <a:cs typeface="Calibri"/>
              </a:rPr>
              <a:t>pathway,</a:t>
            </a:r>
            <a:r>
              <a:rPr dirty="0" sz="1000" spc="-15">
                <a:latin typeface="Calibri"/>
                <a:cs typeface="Calibri"/>
              </a:rPr>
              <a:t> Green Health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Prescriptions,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to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enable</a:t>
            </a:r>
            <a:endParaRPr sz="1000">
              <a:latin typeface="Calibri"/>
              <a:cs typeface="Calibri"/>
            </a:endParaRPr>
          </a:p>
          <a:p>
            <a:pPr marL="12700" marR="1682114">
              <a:lnSpc>
                <a:spcPct val="100000"/>
              </a:lnSpc>
            </a:pPr>
            <a:r>
              <a:rPr dirty="0" sz="1000" spc="-15">
                <a:latin typeface="Calibri"/>
                <a:cs typeface="Calibri"/>
              </a:rPr>
              <a:t>centralised </a:t>
            </a:r>
            <a:r>
              <a:rPr dirty="0" sz="1000" spc="-10">
                <a:latin typeface="Calibri"/>
                <a:cs typeface="Calibri"/>
              </a:rPr>
              <a:t>and </a:t>
            </a:r>
            <a:r>
              <a:rPr dirty="0" sz="1000" spc="-15">
                <a:latin typeface="Calibri"/>
                <a:cs typeface="Calibri"/>
              </a:rPr>
              <a:t>easy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</a:t>
            </a:r>
            <a:r>
              <a:rPr dirty="0" sz="1000" spc="-20">
                <a:latin typeface="Calibri"/>
                <a:cs typeface="Calibri"/>
              </a:rPr>
              <a:t>e</a:t>
            </a:r>
            <a:r>
              <a:rPr dirty="0" sz="1000" spc="-35">
                <a:latin typeface="Calibri"/>
                <a:cs typeface="Calibri"/>
              </a:rPr>
              <a:t>f</a:t>
            </a:r>
            <a:r>
              <a:rPr dirty="0" sz="1000" spc="-15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r</a:t>
            </a:r>
            <a:r>
              <a:rPr dirty="0" sz="1000" spc="-35">
                <a:latin typeface="Calibri"/>
                <a:cs typeface="Calibri"/>
              </a:rPr>
              <a:t>r</a:t>
            </a:r>
            <a:r>
              <a:rPr dirty="0" sz="1000" spc="-10">
                <a:latin typeface="Calibri"/>
                <a:cs typeface="Calibri"/>
              </a:rPr>
              <a:t>al</a:t>
            </a: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</a:t>
            </a:r>
            <a:r>
              <a:rPr dirty="0" sz="1000">
                <a:latin typeface="Calibri"/>
                <a:cs typeface="Calibri"/>
              </a:rPr>
              <a:t>o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20">
                <a:latin typeface="Calibri"/>
                <a:cs typeface="Calibri"/>
              </a:rPr>
              <a:t>c</a:t>
            </a:r>
            <a:r>
              <a:rPr dirty="0" sz="1000" spc="-10">
                <a:latin typeface="Calibri"/>
                <a:cs typeface="Calibri"/>
              </a:rPr>
              <a:t>a</a:t>
            </a:r>
            <a:r>
              <a:rPr dirty="0" sz="1000">
                <a:latin typeface="Calibri"/>
                <a:cs typeface="Calibri"/>
              </a:rPr>
              <a:t>l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</a:t>
            </a:r>
            <a:r>
              <a:rPr dirty="0" sz="1000" spc="-20">
                <a:latin typeface="Calibri"/>
                <a:cs typeface="Calibri"/>
              </a:rPr>
              <a:t>a</a:t>
            </a:r>
            <a:r>
              <a:rPr dirty="0" sz="1000" spc="-10">
                <a:latin typeface="Calibri"/>
                <a:cs typeface="Calibri"/>
              </a:rPr>
              <a:t>tu</a:t>
            </a:r>
            <a:r>
              <a:rPr dirty="0" sz="1000" spc="-25">
                <a:latin typeface="Calibri"/>
                <a:cs typeface="Calibri"/>
              </a:rPr>
              <a:t>r</a:t>
            </a:r>
            <a:r>
              <a:rPr dirty="0" sz="1000" spc="-10">
                <a:latin typeface="Calibri"/>
                <a:cs typeface="Calibri"/>
              </a:rPr>
              <a:t>e-  </a:t>
            </a:r>
            <a:r>
              <a:rPr dirty="0" sz="1000" spc="-15">
                <a:latin typeface="Calibri"/>
                <a:cs typeface="Calibri"/>
              </a:rPr>
              <a:t>based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interventions.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1458002"/>
            <a:ext cx="6509384" cy="2196465"/>
            <a:chOff x="457200" y="1458002"/>
            <a:chExt cx="6509384" cy="219646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2604" y="2988002"/>
              <a:ext cx="1483395" cy="5688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" y="1458002"/>
              <a:ext cx="3166097" cy="219599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66879" y="1521551"/>
            <a:ext cx="295910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9705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Calibri"/>
                <a:cs typeface="Calibri"/>
              </a:rPr>
              <a:t>Wendy</a:t>
            </a:r>
            <a:r>
              <a:rPr dirty="0" sz="1000" spc="4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Masterton</a:t>
            </a:r>
            <a:r>
              <a:rPr dirty="0" sz="1000" spc="50" b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currently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her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final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year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of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her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PhD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and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based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the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Salvation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Army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Centre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Addiction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Services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and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Research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(SACASR)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at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the 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University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Stirling.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She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undertaking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realist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evaluation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greenspace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programmes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improving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mental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health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and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supporting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people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with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problem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drug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and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alcohol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use.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Her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research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interests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are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in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realist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methods,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substance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use,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harm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reduction,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mental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health,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and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the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health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benefits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greenspace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and 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greenspace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programmes.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3550" y="3849352"/>
            <a:ext cx="6633209" cy="1256665"/>
          </a:xfrm>
          <a:custGeom>
            <a:avLst/>
            <a:gdLst/>
            <a:ahLst/>
            <a:cxnLst/>
            <a:rect l="l" t="t" r="r" b="b"/>
            <a:pathLst>
              <a:path w="6633209" h="1256664">
                <a:moveTo>
                  <a:pt x="64805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103896"/>
                </a:lnTo>
                <a:lnTo>
                  <a:pt x="7769" y="1152069"/>
                </a:lnTo>
                <a:lnTo>
                  <a:pt x="29405" y="1193905"/>
                </a:lnTo>
                <a:lnTo>
                  <a:pt x="62396" y="1226894"/>
                </a:lnTo>
                <a:lnTo>
                  <a:pt x="104231" y="1248527"/>
                </a:lnTo>
                <a:lnTo>
                  <a:pt x="152400" y="1256296"/>
                </a:lnTo>
                <a:lnTo>
                  <a:pt x="6480505" y="1256296"/>
                </a:lnTo>
                <a:lnTo>
                  <a:pt x="6528673" y="1248527"/>
                </a:lnTo>
                <a:lnTo>
                  <a:pt x="6570508" y="1226894"/>
                </a:lnTo>
                <a:lnTo>
                  <a:pt x="6603499" y="1193905"/>
                </a:lnTo>
                <a:lnTo>
                  <a:pt x="6625135" y="1152069"/>
                </a:lnTo>
                <a:lnTo>
                  <a:pt x="6632905" y="1103896"/>
                </a:lnTo>
                <a:lnTo>
                  <a:pt x="6632905" y="152400"/>
                </a:lnTo>
                <a:lnTo>
                  <a:pt x="6625135" y="104231"/>
                </a:lnTo>
                <a:lnTo>
                  <a:pt x="6603499" y="62396"/>
                </a:lnTo>
                <a:lnTo>
                  <a:pt x="6570508" y="29405"/>
                </a:lnTo>
                <a:lnTo>
                  <a:pt x="6528673" y="7769"/>
                </a:lnTo>
                <a:lnTo>
                  <a:pt x="6480505" y="0"/>
                </a:lnTo>
                <a:close/>
              </a:path>
            </a:pathLst>
          </a:custGeom>
          <a:solidFill>
            <a:srgbClr val="FFFFFF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90299" y="3906552"/>
            <a:ext cx="556831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Calibri"/>
                <a:cs typeface="Calibri"/>
              </a:rPr>
              <a:t>Dom </a:t>
            </a:r>
            <a:r>
              <a:rPr dirty="0" sz="1000" b="1">
                <a:latin typeface="Calibri"/>
                <a:cs typeface="Calibri"/>
              </a:rPr>
              <a:t>Hall </a:t>
            </a:r>
            <a:r>
              <a:rPr dirty="0" sz="1000" spc="-5">
                <a:latin typeface="Calibri"/>
                <a:cs typeface="Calibri"/>
              </a:rPr>
              <a:t>is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Assistant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Operations</a:t>
            </a:r>
            <a:r>
              <a:rPr dirty="0" sz="1000" spc="-5">
                <a:latin typeface="Calibri"/>
                <a:cs typeface="Calibri"/>
              </a:rPr>
              <a:t> Director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The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Conservation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Volunteers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– 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UK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wide charity </a:t>
            </a:r>
            <a:r>
              <a:rPr dirty="0" sz="1000" spc="-5">
                <a:latin typeface="Calibri"/>
                <a:cs typeface="Calibri"/>
              </a:rPr>
              <a:t>working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to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deliver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healthier happier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communities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through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connecting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people</a:t>
            </a:r>
            <a:r>
              <a:rPr dirty="0" sz="1000">
                <a:latin typeface="Calibri"/>
                <a:cs typeface="Calibri"/>
              </a:rPr>
              <a:t> and </a:t>
            </a:r>
            <a:r>
              <a:rPr dirty="0" sz="1000" spc="-5">
                <a:latin typeface="Calibri"/>
                <a:cs typeface="Calibri"/>
              </a:rPr>
              <a:t>green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spaces.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based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Glasgow </a:t>
            </a:r>
            <a:r>
              <a:rPr dirty="0" sz="1000">
                <a:latin typeface="Calibri"/>
                <a:cs typeface="Calibri"/>
              </a:rPr>
              <a:t> and</a:t>
            </a:r>
            <a:r>
              <a:rPr dirty="0" sz="1000" spc="-5">
                <a:latin typeface="Calibri"/>
                <a:cs typeface="Calibri"/>
              </a:rPr>
              <a:t> over</a:t>
            </a:r>
            <a:r>
              <a:rPr dirty="0" sz="1000">
                <a:latin typeface="Calibri"/>
                <a:cs typeface="Calibri"/>
              </a:rPr>
              <a:t> the </a:t>
            </a:r>
            <a:r>
              <a:rPr dirty="0" sz="1000" spc="-10">
                <a:latin typeface="Calibri"/>
                <a:cs typeface="Calibri"/>
              </a:rPr>
              <a:t>last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few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years</a:t>
            </a:r>
            <a:r>
              <a:rPr dirty="0" sz="1000" spc="-5">
                <a:latin typeface="Calibri"/>
                <a:cs typeface="Calibri"/>
              </a:rPr>
              <a:t> has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had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particular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focus</a:t>
            </a:r>
            <a:r>
              <a:rPr dirty="0" sz="1000" spc="-5">
                <a:latin typeface="Calibri"/>
                <a:cs typeface="Calibri"/>
              </a:rPr>
              <a:t> on working</a:t>
            </a:r>
            <a:r>
              <a:rPr dirty="0" sz="1000">
                <a:latin typeface="Calibri"/>
                <a:cs typeface="Calibri"/>
              </a:rPr>
              <a:t> with the NHS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-5">
                <a:latin typeface="Calibri"/>
                <a:cs typeface="Calibri"/>
              </a:rPr>
              <a:t> delivering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Our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Natural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Health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Service.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Dom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brought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 </a:t>
            </a:r>
            <a:r>
              <a:rPr dirty="0" sz="1000" spc="-10">
                <a:latin typeface="Calibri"/>
                <a:cs typeface="Calibri"/>
              </a:rPr>
              <a:t>practical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perspective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from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across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TCV’s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projects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including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specific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input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from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Paul</a:t>
            </a:r>
            <a:r>
              <a:rPr dirty="0" sz="1000" spc="-5">
                <a:latin typeface="Calibri"/>
                <a:cs typeface="Calibri"/>
              </a:rPr>
              <a:t> Barclay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on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Wild </a:t>
            </a:r>
            <a:r>
              <a:rPr dirty="0" sz="1000" spc="-20">
                <a:latin typeface="Calibri"/>
                <a:cs typeface="Calibri"/>
              </a:rPr>
              <a:t>Ways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Well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programme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 Cumbernauld,</a:t>
            </a:r>
            <a:r>
              <a:rPr dirty="0" sz="1000">
                <a:latin typeface="Calibri"/>
                <a:cs typeface="Calibri"/>
              </a:rPr>
              <a:t> Alice </a:t>
            </a:r>
            <a:r>
              <a:rPr dirty="0" sz="1000" spc="-10">
                <a:latin typeface="Calibri"/>
                <a:cs typeface="Calibri"/>
              </a:rPr>
              <a:t>Kenny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who </a:t>
            </a:r>
            <a:r>
              <a:rPr dirty="0" sz="1000" spc="-10">
                <a:latin typeface="Calibri"/>
                <a:cs typeface="Calibri"/>
              </a:rPr>
              <a:t>works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on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physical </a:t>
            </a:r>
            <a:r>
              <a:rPr dirty="0" sz="1000" spc="-5">
                <a:latin typeface="Calibri"/>
                <a:cs typeface="Calibri"/>
              </a:rPr>
              <a:t> activity </a:t>
            </a:r>
            <a:r>
              <a:rPr dirty="0" sz="1000" spc="-10">
                <a:latin typeface="Calibri"/>
                <a:cs typeface="Calibri"/>
              </a:rPr>
              <a:t>programme</a:t>
            </a:r>
            <a:r>
              <a:rPr dirty="0" sz="1000" spc="-5">
                <a:latin typeface="Calibri"/>
                <a:cs typeface="Calibri"/>
              </a:rPr>
              <a:t> in </a:t>
            </a:r>
            <a:r>
              <a:rPr dirty="0" sz="1000" spc="-15">
                <a:latin typeface="Calibri"/>
                <a:cs typeface="Calibri"/>
              </a:rPr>
              <a:t>West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Lothian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schools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-5">
                <a:latin typeface="Calibri"/>
                <a:cs typeface="Calibri"/>
              </a:rPr>
              <a:t> Rebecca </a:t>
            </a:r>
            <a:r>
              <a:rPr dirty="0" sz="1000" spc="-10">
                <a:latin typeface="Calibri"/>
                <a:cs typeface="Calibri"/>
              </a:rPr>
              <a:t>Strofton</a:t>
            </a:r>
            <a:r>
              <a:rPr dirty="0" sz="1000">
                <a:latin typeface="Calibri"/>
                <a:cs typeface="Calibri"/>
              </a:rPr>
              <a:t> who </a:t>
            </a:r>
            <a:r>
              <a:rPr dirty="0" sz="1000" spc="-5">
                <a:latin typeface="Calibri"/>
                <a:cs typeface="Calibri"/>
              </a:rPr>
              <a:t>delivered</a:t>
            </a:r>
            <a:r>
              <a:rPr dirty="0" sz="1000">
                <a:latin typeface="Calibri"/>
                <a:cs typeface="Calibri"/>
              </a:rPr>
              <a:t> the </a:t>
            </a:r>
            <a:r>
              <a:rPr dirty="0" sz="1000" spc="-5">
                <a:latin typeface="Calibri"/>
                <a:cs typeface="Calibri"/>
              </a:rPr>
              <a:t>Community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Rewilding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programme </a:t>
            </a:r>
            <a:r>
              <a:rPr dirty="0" sz="1000" spc="-5">
                <a:latin typeface="Calibri"/>
                <a:cs typeface="Calibri"/>
              </a:rPr>
              <a:t>in </a:t>
            </a:r>
            <a:r>
              <a:rPr dirty="0" sz="1000" spc="-10">
                <a:latin typeface="Calibri"/>
                <a:cs typeface="Calibri"/>
              </a:rPr>
              <a:t>Glasgow.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75667" y="564"/>
            <a:ext cx="3697604" cy="5070475"/>
            <a:chOff x="3275667" y="564"/>
            <a:chExt cx="3697604" cy="50704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6099" y="3925100"/>
              <a:ext cx="637014" cy="11455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5667" y="564"/>
              <a:ext cx="1146644" cy="103886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44500" y="98459"/>
            <a:ext cx="6671309" cy="1126490"/>
          </a:xfrm>
          <a:prstGeom prst="rect"/>
        </p:spPr>
        <p:txBody>
          <a:bodyPr wrap="square" lIns="0" tIns="238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dirty="0" sz="3800" spc="-300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800" spc="-24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800" spc="-50" b="1">
                <a:solidFill>
                  <a:srgbClr val="FFFFFF"/>
                </a:solidFill>
                <a:latin typeface="Trebuchet MS"/>
                <a:cs typeface="Trebuchet MS"/>
              </a:rPr>
              <a:t>eenspa</a:t>
            </a:r>
            <a:r>
              <a:rPr dirty="0" sz="3800" spc="-8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800" spc="-10" b="1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dirty="0" sz="3800" spc="-4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55" b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800" spc="-75" b="1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dirty="0" sz="3800" spc="-4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30" b="1">
                <a:solidFill>
                  <a:srgbClr val="FFFFFF"/>
                </a:solidFill>
                <a:latin typeface="Trebuchet MS"/>
                <a:cs typeface="Trebuchet MS"/>
              </a:rPr>
              <a:t>Mental</a:t>
            </a:r>
            <a:r>
              <a:rPr dirty="0" sz="3800" spc="-4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114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-1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800" spc="8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2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800" spc="-45" b="1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endParaRPr sz="3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 spc="-5" b="1">
                <a:latin typeface="Calibri"/>
                <a:cs typeface="Calibri"/>
              </a:rPr>
              <a:t>This </a:t>
            </a:r>
            <a:r>
              <a:rPr dirty="0" sz="1400" b="1">
                <a:latin typeface="Calibri"/>
                <a:cs typeface="Calibri"/>
              </a:rPr>
              <a:t>short </a:t>
            </a:r>
            <a:r>
              <a:rPr dirty="0" sz="1400" spc="-5" b="1">
                <a:latin typeface="Calibri"/>
                <a:cs typeface="Calibri"/>
              </a:rPr>
              <a:t>guide </a:t>
            </a:r>
            <a:r>
              <a:rPr dirty="0" sz="1400" b="1">
                <a:latin typeface="Calibri"/>
                <a:cs typeface="Calibri"/>
              </a:rPr>
              <a:t>has been </a:t>
            </a:r>
            <a:r>
              <a:rPr dirty="0" sz="1400" spc="-10" b="1">
                <a:latin typeface="Calibri"/>
                <a:cs typeface="Calibri"/>
              </a:rPr>
              <a:t>developed</a:t>
            </a:r>
            <a:r>
              <a:rPr dirty="0" sz="1400" spc="-5" b="1">
                <a:latin typeface="Calibri"/>
                <a:cs typeface="Calibri"/>
              </a:rPr>
              <a:t> by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Wendy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Masterton,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Dom </a:t>
            </a:r>
            <a:r>
              <a:rPr dirty="0" sz="1400" b="1">
                <a:latin typeface="Calibri"/>
                <a:cs typeface="Calibri"/>
              </a:rPr>
              <a:t>Hall, and </a:t>
            </a:r>
            <a:r>
              <a:rPr dirty="0" sz="1400" spc="-5" b="1">
                <a:latin typeface="Calibri"/>
                <a:cs typeface="Calibri"/>
              </a:rPr>
              <a:t>Dr Viola </a:t>
            </a:r>
            <a:r>
              <a:rPr dirty="0" sz="1400" b="1">
                <a:latin typeface="Calibri"/>
                <a:cs typeface="Calibri"/>
              </a:rPr>
              <a:t>Marx.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930004" y="0"/>
            <a:ext cx="630555" cy="720090"/>
            <a:chOff x="6930004" y="0"/>
            <a:chExt cx="630555" cy="720090"/>
          </a:xfrm>
        </p:grpSpPr>
        <p:sp>
          <p:nvSpPr>
            <p:cNvPr id="31" name="object 31"/>
            <p:cNvSpPr/>
            <p:nvPr/>
          </p:nvSpPr>
          <p:spPr>
            <a:xfrm>
              <a:off x="6930004" y="96573"/>
              <a:ext cx="471170" cy="299720"/>
            </a:xfrm>
            <a:custGeom>
              <a:avLst/>
              <a:gdLst/>
              <a:ahLst/>
              <a:cxnLst/>
              <a:rect l="l" t="t" r="r" b="b"/>
              <a:pathLst>
                <a:path w="471170" h="299720">
                  <a:moveTo>
                    <a:pt x="194271" y="284480"/>
                  </a:moveTo>
                  <a:lnTo>
                    <a:pt x="164998" y="284480"/>
                  </a:lnTo>
                  <a:lnTo>
                    <a:pt x="165938" y="285750"/>
                  </a:lnTo>
                  <a:lnTo>
                    <a:pt x="166344" y="287020"/>
                  </a:lnTo>
                  <a:lnTo>
                    <a:pt x="167487" y="289560"/>
                  </a:lnTo>
                  <a:lnTo>
                    <a:pt x="163195" y="290830"/>
                  </a:lnTo>
                  <a:lnTo>
                    <a:pt x="162915" y="292100"/>
                  </a:lnTo>
                  <a:lnTo>
                    <a:pt x="170980" y="294640"/>
                  </a:lnTo>
                  <a:lnTo>
                    <a:pt x="178841" y="299720"/>
                  </a:lnTo>
                  <a:lnTo>
                    <a:pt x="184175" y="299720"/>
                  </a:lnTo>
                  <a:lnTo>
                    <a:pt x="187490" y="297180"/>
                  </a:lnTo>
                  <a:lnTo>
                    <a:pt x="191731" y="294640"/>
                  </a:lnTo>
                  <a:lnTo>
                    <a:pt x="195313" y="293370"/>
                  </a:lnTo>
                  <a:lnTo>
                    <a:pt x="203682" y="293370"/>
                  </a:lnTo>
                  <a:lnTo>
                    <a:pt x="193433" y="287020"/>
                  </a:lnTo>
                  <a:lnTo>
                    <a:pt x="194271" y="284480"/>
                  </a:lnTo>
                  <a:close/>
                </a:path>
                <a:path w="471170" h="299720">
                  <a:moveTo>
                    <a:pt x="203682" y="293370"/>
                  </a:moveTo>
                  <a:lnTo>
                    <a:pt x="195313" y="293370"/>
                  </a:lnTo>
                  <a:lnTo>
                    <a:pt x="200812" y="295910"/>
                  </a:lnTo>
                  <a:lnTo>
                    <a:pt x="201942" y="294640"/>
                  </a:lnTo>
                  <a:lnTo>
                    <a:pt x="203682" y="293370"/>
                  </a:lnTo>
                  <a:close/>
                </a:path>
                <a:path w="471170" h="299720">
                  <a:moveTo>
                    <a:pt x="268090" y="274320"/>
                  </a:moveTo>
                  <a:lnTo>
                    <a:pt x="202247" y="274320"/>
                  </a:lnTo>
                  <a:lnTo>
                    <a:pt x="205143" y="275590"/>
                  </a:lnTo>
                  <a:lnTo>
                    <a:pt x="206921" y="279400"/>
                  </a:lnTo>
                  <a:lnTo>
                    <a:pt x="205460" y="281940"/>
                  </a:lnTo>
                  <a:lnTo>
                    <a:pt x="205041" y="283210"/>
                  </a:lnTo>
                  <a:lnTo>
                    <a:pt x="207429" y="285750"/>
                  </a:lnTo>
                  <a:lnTo>
                    <a:pt x="209943" y="289560"/>
                  </a:lnTo>
                  <a:lnTo>
                    <a:pt x="212509" y="292100"/>
                  </a:lnTo>
                  <a:lnTo>
                    <a:pt x="214185" y="292100"/>
                  </a:lnTo>
                  <a:lnTo>
                    <a:pt x="217474" y="290830"/>
                  </a:lnTo>
                  <a:lnTo>
                    <a:pt x="216958" y="288290"/>
                  </a:lnTo>
                  <a:lnTo>
                    <a:pt x="210134" y="288290"/>
                  </a:lnTo>
                  <a:lnTo>
                    <a:pt x="210807" y="283210"/>
                  </a:lnTo>
                  <a:lnTo>
                    <a:pt x="232261" y="283210"/>
                  </a:lnTo>
                  <a:lnTo>
                    <a:pt x="235546" y="280670"/>
                  </a:lnTo>
                  <a:lnTo>
                    <a:pt x="269748" y="280670"/>
                  </a:lnTo>
                  <a:lnTo>
                    <a:pt x="271195" y="279400"/>
                  </a:lnTo>
                  <a:lnTo>
                    <a:pt x="261391" y="279400"/>
                  </a:lnTo>
                  <a:lnTo>
                    <a:pt x="260807" y="278130"/>
                  </a:lnTo>
                  <a:lnTo>
                    <a:pt x="270217" y="278130"/>
                  </a:lnTo>
                  <a:lnTo>
                    <a:pt x="269240" y="276860"/>
                  </a:lnTo>
                  <a:lnTo>
                    <a:pt x="235966" y="276860"/>
                  </a:lnTo>
                  <a:lnTo>
                    <a:pt x="236283" y="275590"/>
                  </a:lnTo>
                  <a:lnTo>
                    <a:pt x="268262" y="275590"/>
                  </a:lnTo>
                  <a:lnTo>
                    <a:pt x="268090" y="274320"/>
                  </a:lnTo>
                  <a:close/>
                </a:path>
                <a:path w="471170" h="299720">
                  <a:moveTo>
                    <a:pt x="182575" y="275590"/>
                  </a:moveTo>
                  <a:lnTo>
                    <a:pt x="107251" y="275590"/>
                  </a:lnTo>
                  <a:lnTo>
                    <a:pt x="104419" y="283210"/>
                  </a:lnTo>
                  <a:lnTo>
                    <a:pt x="105054" y="284480"/>
                  </a:lnTo>
                  <a:lnTo>
                    <a:pt x="114757" y="288290"/>
                  </a:lnTo>
                  <a:lnTo>
                    <a:pt x="117563" y="289560"/>
                  </a:lnTo>
                  <a:lnTo>
                    <a:pt x="120205" y="289560"/>
                  </a:lnTo>
                  <a:lnTo>
                    <a:pt x="122339" y="287020"/>
                  </a:lnTo>
                  <a:lnTo>
                    <a:pt x="123545" y="283210"/>
                  </a:lnTo>
                  <a:lnTo>
                    <a:pt x="133153" y="283210"/>
                  </a:lnTo>
                  <a:lnTo>
                    <a:pt x="133959" y="281940"/>
                  </a:lnTo>
                  <a:lnTo>
                    <a:pt x="134962" y="280670"/>
                  </a:lnTo>
                  <a:lnTo>
                    <a:pt x="139052" y="276860"/>
                  </a:lnTo>
                  <a:lnTo>
                    <a:pt x="181432" y="276860"/>
                  </a:lnTo>
                  <a:lnTo>
                    <a:pt x="182575" y="275590"/>
                  </a:lnTo>
                  <a:close/>
                </a:path>
                <a:path w="471170" h="299720">
                  <a:moveTo>
                    <a:pt x="191846" y="276860"/>
                  </a:moveTo>
                  <a:lnTo>
                    <a:pt x="139052" y="276860"/>
                  </a:lnTo>
                  <a:lnTo>
                    <a:pt x="141732" y="278130"/>
                  </a:lnTo>
                  <a:lnTo>
                    <a:pt x="142671" y="281940"/>
                  </a:lnTo>
                  <a:lnTo>
                    <a:pt x="143116" y="283210"/>
                  </a:lnTo>
                  <a:lnTo>
                    <a:pt x="143205" y="285750"/>
                  </a:lnTo>
                  <a:lnTo>
                    <a:pt x="143446" y="287020"/>
                  </a:lnTo>
                  <a:lnTo>
                    <a:pt x="151676" y="288290"/>
                  </a:lnTo>
                  <a:lnTo>
                    <a:pt x="155397" y="289560"/>
                  </a:lnTo>
                  <a:lnTo>
                    <a:pt x="158432" y="287020"/>
                  </a:lnTo>
                  <a:lnTo>
                    <a:pt x="161315" y="285750"/>
                  </a:lnTo>
                  <a:lnTo>
                    <a:pt x="164299" y="284480"/>
                  </a:lnTo>
                  <a:lnTo>
                    <a:pt x="194271" y="284480"/>
                  </a:lnTo>
                  <a:lnTo>
                    <a:pt x="196367" y="278130"/>
                  </a:lnTo>
                  <a:lnTo>
                    <a:pt x="192049" y="278130"/>
                  </a:lnTo>
                  <a:lnTo>
                    <a:pt x="191846" y="276860"/>
                  </a:lnTo>
                  <a:close/>
                </a:path>
                <a:path w="471170" h="299720">
                  <a:moveTo>
                    <a:pt x="216700" y="287020"/>
                  </a:moveTo>
                  <a:lnTo>
                    <a:pt x="210134" y="288290"/>
                  </a:lnTo>
                  <a:lnTo>
                    <a:pt x="216958" y="288290"/>
                  </a:lnTo>
                  <a:lnTo>
                    <a:pt x="216700" y="287020"/>
                  </a:lnTo>
                  <a:close/>
                </a:path>
                <a:path w="471170" h="299720">
                  <a:moveTo>
                    <a:pt x="232261" y="283210"/>
                  </a:moveTo>
                  <a:lnTo>
                    <a:pt x="220776" y="283210"/>
                  </a:lnTo>
                  <a:lnTo>
                    <a:pt x="222199" y="284480"/>
                  </a:lnTo>
                  <a:lnTo>
                    <a:pt x="225697" y="288285"/>
                  </a:lnTo>
                  <a:lnTo>
                    <a:pt x="232261" y="283210"/>
                  </a:lnTo>
                  <a:close/>
                </a:path>
                <a:path w="471170" h="299720">
                  <a:moveTo>
                    <a:pt x="246550" y="288285"/>
                  </a:moveTo>
                  <a:close/>
                </a:path>
                <a:path w="471170" h="299720">
                  <a:moveTo>
                    <a:pt x="254431" y="281940"/>
                  </a:moveTo>
                  <a:lnTo>
                    <a:pt x="237299" y="281940"/>
                  </a:lnTo>
                  <a:lnTo>
                    <a:pt x="246550" y="288285"/>
                  </a:lnTo>
                  <a:lnTo>
                    <a:pt x="254431" y="281940"/>
                  </a:lnTo>
                  <a:close/>
                </a:path>
                <a:path w="471170" h="299720">
                  <a:moveTo>
                    <a:pt x="132346" y="284480"/>
                  </a:moveTo>
                  <a:lnTo>
                    <a:pt x="126911" y="284480"/>
                  </a:lnTo>
                  <a:lnTo>
                    <a:pt x="127286" y="285585"/>
                  </a:lnTo>
                  <a:lnTo>
                    <a:pt x="127546" y="285750"/>
                  </a:lnTo>
                  <a:lnTo>
                    <a:pt x="128422" y="285750"/>
                  </a:lnTo>
                  <a:lnTo>
                    <a:pt x="131076" y="287020"/>
                  </a:lnTo>
                  <a:lnTo>
                    <a:pt x="131775" y="285750"/>
                  </a:lnTo>
                  <a:lnTo>
                    <a:pt x="132346" y="284480"/>
                  </a:lnTo>
                  <a:close/>
                </a:path>
                <a:path w="471170" h="299720">
                  <a:moveTo>
                    <a:pt x="126818" y="285288"/>
                  </a:moveTo>
                  <a:lnTo>
                    <a:pt x="127012" y="285750"/>
                  </a:lnTo>
                  <a:lnTo>
                    <a:pt x="127342" y="285750"/>
                  </a:lnTo>
                  <a:lnTo>
                    <a:pt x="127286" y="285585"/>
                  </a:lnTo>
                  <a:lnTo>
                    <a:pt x="126818" y="285288"/>
                  </a:lnTo>
                  <a:close/>
                </a:path>
                <a:path w="471170" h="299720">
                  <a:moveTo>
                    <a:pt x="133153" y="283210"/>
                  </a:moveTo>
                  <a:lnTo>
                    <a:pt x="123545" y="283210"/>
                  </a:lnTo>
                  <a:lnTo>
                    <a:pt x="126818" y="285288"/>
                  </a:lnTo>
                  <a:lnTo>
                    <a:pt x="126479" y="284480"/>
                  </a:lnTo>
                  <a:lnTo>
                    <a:pt x="132346" y="284480"/>
                  </a:lnTo>
                  <a:lnTo>
                    <a:pt x="133153" y="283210"/>
                  </a:lnTo>
                  <a:close/>
                </a:path>
                <a:path w="471170" h="299720">
                  <a:moveTo>
                    <a:pt x="269748" y="280670"/>
                  </a:moveTo>
                  <a:lnTo>
                    <a:pt x="245224" y="280670"/>
                  </a:lnTo>
                  <a:lnTo>
                    <a:pt x="244843" y="281940"/>
                  </a:lnTo>
                  <a:lnTo>
                    <a:pt x="255612" y="281940"/>
                  </a:lnTo>
                  <a:lnTo>
                    <a:pt x="256959" y="283210"/>
                  </a:lnTo>
                  <a:lnTo>
                    <a:pt x="261861" y="284480"/>
                  </a:lnTo>
                  <a:lnTo>
                    <a:pt x="265404" y="284480"/>
                  </a:lnTo>
                  <a:lnTo>
                    <a:pt x="269748" y="280670"/>
                  </a:lnTo>
                  <a:close/>
                </a:path>
                <a:path w="471170" h="299720">
                  <a:moveTo>
                    <a:pt x="243408" y="280670"/>
                  </a:moveTo>
                  <a:lnTo>
                    <a:pt x="235546" y="280670"/>
                  </a:lnTo>
                  <a:lnTo>
                    <a:pt x="236537" y="281940"/>
                  </a:lnTo>
                  <a:lnTo>
                    <a:pt x="244665" y="281940"/>
                  </a:lnTo>
                  <a:lnTo>
                    <a:pt x="243408" y="280670"/>
                  </a:lnTo>
                  <a:close/>
                </a:path>
                <a:path w="471170" h="299720">
                  <a:moveTo>
                    <a:pt x="270217" y="278130"/>
                  </a:moveTo>
                  <a:lnTo>
                    <a:pt x="261581" y="278130"/>
                  </a:lnTo>
                  <a:lnTo>
                    <a:pt x="261391" y="279400"/>
                  </a:lnTo>
                  <a:lnTo>
                    <a:pt x="271195" y="279400"/>
                  </a:lnTo>
                  <a:lnTo>
                    <a:pt x="270217" y="278130"/>
                  </a:lnTo>
                  <a:close/>
                </a:path>
                <a:path w="471170" h="299720">
                  <a:moveTo>
                    <a:pt x="116268" y="269240"/>
                  </a:moveTo>
                  <a:lnTo>
                    <a:pt x="82232" y="269240"/>
                  </a:lnTo>
                  <a:lnTo>
                    <a:pt x="81990" y="269364"/>
                  </a:lnTo>
                  <a:lnTo>
                    <a:pt x="87029" y="275590"/>
                  </a:lnTo>
                  <a:lnTo>
                    <a:pt x="92232" y="278130"/>
                  </a:lnTo>
                  <a:lnTo>
                    <a:pt x="98604" y="278130"/>
                  </a:lnTo>
                  <a:lnTo>
                    <a:pt x="107251" y="275590"/>
                  </a:lnTo>
                  <a:lnTo>
                    <a:pt x="197624" y="275590"/>
                  </a:lnTo>
                  <a:lnTo>
                    <a:pt x="202247" y="274320"/>
                  </a:lnTo>
                  <a:lnTo>
                    <a:pt x="268090" y="274320"/>
                  </a:lnTo>
                  <a:lnTo>
                    <a:pt x="267919" y="273050"/>
                  </a:lnTo>
                  <a:lnTo>
                    <a:pt x="268173" y="271780"/>
                  </a:lnTo>
                  <a:lnTo>
                    <a:pt x="300443" y="271780"/>
                  </a:lnTo>
                  <a:lnTo>
                    <a:pt x="301566" y="270510"/>
                  </a:lnTo>
                  <a:lnTo>
                    <a:pt x="116027" y="270510"/>
                  </a:lnTo>
                  <a:lnTo>
                    <a:pt x="116268" y="269240"/>
                  </a:lnTo>
                  <a:close/>
                </a:path>
                <a:path w="471170" h="299720">
                  <a:moveTo>
                    <a:pt x="191846" y="276860"/>
                  </a:moveTo>
                  <a:lnTo>
                    <a:pt x="192049" y="278130"/>
                  </a:lnTo>
                  <a:lnTo>
                    <a:pt x="191846" y="276860"/>
                  </a:lnTo>
                  <a:close/>
                </a:path>
                <a:path w="471170" h="299720">
                  <a:moveTo>
                    <a:pt x="197624" y="275590"/>
                  </a:moveTo>
                  <a:lnTo>
                    <a:pt x="183197" y="275590"/>
                  </a:lnTo>
                  <a:lnTo>
                    <a:pt x="183426" y="276860"/>
                  </a:lnTo>
                  <a:lnTo>
                    <a:pt x="191846" y="276860"/>
                  </a:lnTo>
                  <a:lnTo>
                    <a:pt x="192074" y="278130"/>
                  </a:lnTo>
                  <a:lnTo>
                    <a:pt x="192214" y="278130"/>
                  </a:lnTo>
                  <a:lnTo>
                    <a:pt x="197624" y="275590"/>
                  </a:lnTo>
                  <a:close/>
                </a:path>
                <a:path w="471170" h="299720">
                  <a:moveTo>
                    <a:pt x="268262" y="275590"/>
                  </a:moveTo>
                  <a:lnTo>
                    <a:pt x="237883" y="275590"/>
                  </a:lnTo>
                  <a:lnTo>
                    <a:pt x="237871" y="276860"/>
                  </a:lnTo>
                  <a:lnTo>
                    <a:pt x="269240" y="276860"/>
                  </a:lnTo>
                  <a:lnTo>
                    <a:pt x="268262" y="275590"/>
                  </a:lnTo>
                  <a:close/>
                </a:path>
                <a:path w="471170" h="299720">
                  <a:moveTo>
                    <a:pt x="300443" y="271780"/>
                  </a:moveTo>
                  <a:lnTo>
                    <a:pt x="268312" y="271780"/>
                  </a:lnTo>
                  <a:lnTo>
                    <a:pt x="280365" y="274320"/>
                  </a:lnTo>
                  <a:lnTo>
                    <a:pt x="286956" y="274320"/>
                  </a:lnTo>
                  <a:lnTo>
                    <a:pt x="300443" y="271780"/>
                  </a:lnTo>
                  <a:close/>
                </a:path>
                <a:path w="471170" h="299720">
                  <a:moveTo>
                    <a:pt x="82943" y="265430"/>
                  </a:moveTo>
                  <a:lnTo>
                    <a:pt x="71869" y="265430"/>
                  </a:lnTo>
                  <a:lnTo>
                    <a:pt x="74345" y="269240"/>
                  </a:lnTo>
                  <a:lnTo>
                    <a:pt x="77279" y="271780"/>
                  </a:lnTo>
                  <a:lnTo>
                    <a:pt x="81990" y="269364"/>
                  </a:lnTo>
                  <a:lnTo>
                    <a:pt x="82232" y="269240"/>
                  </a:lnTo>
                  <a:lnTo>
                    <a:pt x="82943" y="265430"/>
                  </a:lnTo>
                  <a:close/>
                </a:path>
                <a:path w="471170" h="299720">
                  <a:moveTo>
                    <a:pt x="97599" y="261620"/>
                  </a:moveTo>
                  <a:lnTo>
                    <a:pt x="89369" y="261620"/>
                  </a:lnTo>
                  <a:lnTo>
                    <a:pt x="88988" y="264160"/>
                  </a:lnTo>
                  <a:lnTo>
                    <a:pt x="88919" y="264734"/>
                  </a:lnTo>
                  <a:lnTo>
                    <a:pt x="89154" y="265430"/>
                  </a:lnTo>
                  <a:lnTo>
                    <a:pt x="88836" y="265430"/>
                  </a:lnTo>
                  <a:lnTo>
                    <a:pt x="87579" y="267970"/>
                  </a:lnTo>
                  <a:lnTo>
                    <a:pt x="84823" y="269240"/>
                  </a:lnTo>
                  <a:lnTo>
                    <a:pt x="118592" y="269240"/>
                  </a:lnTo>
                  <a:lnTo>
                    <a:pt x="118224" y="270510"/>
                  </a:lnTo>
                  <a:lnTo>
                    <a:pt x="301566" y="270510"/>
                  </a:lnTo>
                  <a:lnTo>
                    <a:pt x="306057" y="265430"/>
                  </a:lnTo>
                  <a:lnTo>
                    <a:pt x="89154" y="265430"/>
                  </a:lnTo>
                  <a:lnTo>
                    <a:pt x="88919" y="264734"/>
                  </a:lnTo>
                  <a:lnTo>
                    <a:pt x="306364" y="264734"/>
                  </a:lnTo>
                  <a:lnTo>
                    <a:pt x="307179" y="262890"/>
                  </a:lnTo>
                  <a:lnTo>
                    <a:pt x="97028" y="262890"/>
                  </a:lnTo>
                  <a:lnTo>
                    <a:pt x="97599" y="261620"/>
                  </a:lnTo>
                  <a:close/>
                </a:path>
                <a:path w="471170" h="299720">
                  <a:moveTo>
                    <a:pt x="82232" y="269240"/>
                  </a:moveTo>
                  <a:lnTo>
                    <a:pt x="81889" y="269240"/>
                  </a:lnTo>
                  <a:lnTo>
                    <a:pt x="82232" y="269240"/>
                  </a:lnTo>
                  <a:close/>
                </a:path>
                <a:path w="471170" h="299720">
                  <a:moveTo>
                    <a:pt x="350545" y="246380"/>
                  </a:moveTo>
                  <a:lnTo>
                    <a:pt x="35356" y="246380"/>
                  </a:lnTo>
                  <a:lnTo>
                    <a:pt x="36639" y="247650"/>
                  </a:lnTo>
                  <a:lnTo>
                    <a:pt x="39700" y="256540"/>
                  </a:lnTo>
                  <a:lnTo>
                    <a:pt x="45935" y="257810"/>
                  </a:lnTo>
                  <a:lnTo>
                    <a:pt x="51574" y="260350"/>
                  </a:lnTo>
                  <a:lnTo>
                    <a:pt x="60604" y="267970"/>
                  </a:lnTo>
                  <a:lnTo>
                    <a:pt x="66154" y="269240"/>
                  </a:lnTo>
                  <a:lnTo>
                    <a:pt x="71869" y="265430"/>
                  </a:lnTo>
                  <a:lnTo>
                    <a:pt x="88836" y="265430"/>
                  </a:lnTo>
                  <a:lnTo>
                    <a:pt x="88919" y="264734"/>
                  </a:lnTo>
                  <a:lnTo>
                    <a:pt x="87871" y="261620"/>
                  </a:lnTo>
                  <a:lnTo>
                    <a:pt x="307740" y="261620"/>
                  </a:lnTo>
                  <a:lnTo>
                    <a:pt x="309422" y="257810"/>
                  </a:lnTo>
                  <a:lnTo>
                    <a:pt x="324345" y="257810"/>
                  </a:lnTo>
                  <a:lnTo>
                    <a:pt x="328358" y="256540"/>
                  </a:lnTo>
                  <a:lnTo>
                    <a:pt x="328930" y="255270"/>
                  </a:lnTo>
                  <a:lnTo>
                    <a:pt x="329882" y="254000"/>
                  </a:lnTo>
                  <a:lnTo>
                    <a:pt x="342144" y="254000"/>
                  </a:lnTo>
                  <a:lnTo>
                    <a:pt x="347192" y="251460"/>
                  </a:lnTo>
                  <a:lnTo>
                    <a:pt x="53809" y="251460"/>
                  </a:lnTo>
                  <a:lnTo>
                    <a:pt x="54571" y="250190"/>
                  </a:lnTo>
                  <a:lnTo>
                    <a:pt x="348001" y="250190"/>
                  </a:lnTo>
                  <a:lnTo>
                    <a:pt x="349618" y="247650"/>
                  </a:lnTo>
                  <a:lnTo>
                    <a:pt x="350545" y="246380"/>
                  </a:lnTo>
                  <a:close/>
                </a:path>
                <a:path w="471170" h="299720">
                  <a:moveTo>
                    <a:pt x="307740" y="261620"/>
                  </a:moveTo>
                  <a:lnTo>
                    <a:pt x="97599" y="261620"/>
                  </a:lnTo>
                  <a:lnTo>
                    <a:pt x="97726" y="262890"/>
                  </a:lnTo>
                  <a:lnTo>
                    <a:pt x="307179" y="262890"/>
                  </a:lnTo>
                  <a:lnTo>
                    <a:pt x="307740" y="261620"/>
                  </a:lnTo>
                  <a:close/>
                </a:path>
                <a:path w="471170" h="299720">
                  <a:moveTo>
                    <a:pt x="324345" y="257810"/>
                  </a:moveTo>
                  <a:lnTo>
                    <a:pt x="312305" y="257810"/>
                  </a:lnTo>
                  <a:lnTo>
                    <a:pt x="315252" y="260350"/>
                  </a:lnTo>
                  <a:lnTo>
                    <a:pt x="318122" y="260350"/>
                  </a:lnTo>
                  <a:lnTo>
                    <a:pt x="324345" y="257810"/>
                  </a:lnTo>
                  <a:close/>
                </a:path>
                <a:path w="471170" h="299720">
                  <a:moveTo>
                    <a:pt x="342144" y="254000"/>
                  </a:moveTo>
                  <a:lnTo>
                    <a:pt x="333971" y="254000"/>
                  </a:lnTo>
                  <a:lnTo>
                    <a:pt x="337096" y="256540"/>
                  </a:lnTo>
                  <a:lnTo>
                    <a:pt x="342144" y="254000"/>
                  </a:lnTo>
                  <a:close/>
                </a:path>
                <a:path w="471170" h="299720">
                  <a:moveTo>
                    <a:pt x="348001" y="250190"/>
                  </a:moveTo>
                  <a:lnTo>
                    <a:pt x="54952" y="250190"/>
                  </a:lnTo>
                  <a:lnTo>
                    <a:pt x="54991" y="251460"/>
                  </a:lnTo>
                  <a:lnTo>
                    <a:pt x="347192" y="251460"/>
                  </a:lnTo>
                  <a:lnTo>
                    <a:pt x="348001" y="250190"/>
                  </a:lnTo>
                  <a:close/>
                </a:path>
                <a:path w="471170" h="299720">
                  <a:moveTo>
                    <a:pt x="352323" y="242570"/>
                  </a:moveTo>
                  <a:lnTo>
                    <a:pt x="213804" y="242570"/>
                  </a:lnTo>
                  <a:lnTo>
                    <a:pt x="213614" y="243840"/>
                  </a:lnTo>
                  <a:lnTo>
                    <a:pt x="24244" y="243840"/>
                  </a:lnTo>
                  <a:lnTo>
                    <a:pt x="27813" y="246380"/>
                  </a:lnTo>
                  <a:lnTo>
                    <a:pt x="28943" y="248920"/>
                  </a:lnTo>
                  <a:lnTo>
                    <a:pt x="30213" y="250190"/>
                  </a:lnTo>
                  <a:lnTo>
                    <a:pt x="34569" y="246380"/>
                  </a:lnTo>
                  <a:lnTo>
                    <a:pt x="350545" y="246380"/>
                  </a:lnTo>
                  <a:lnTo>
                    <a:pt x="352399" y="243840"/>
                  </a:lnTo>
                  <a:lnTo>
                    <a:pt x="352323" y="242570"/>
                  </a:lnTo>
                  <a:close/>
                </a:path>
                <a:path w="471170" h="299720">
                  <a:moveTo>
                    <a:pt x="352018" y="234950"/>
                  </a:moveTo>
                  <a:lnTo>
                    <a:pt x="22390" y="234950"/>
                  </a:lnTo>
                  <a:lnTo>
                    <a:pt x="22606" y="237490"/>
                  </a:lnTo>
                  <a:lnTo>
                    <a:pt x="19265" y="238760"/>
                  </a:lnTo>
                  <a:lnTo>
                    <a:pt x="20548" y="242570"/>
                  </a:lnTo>
                  <a:lnTo>
                    <a:pt x="21767" y="245110"/>
                  </a:lnTo>
                  <a:lnTo>
                    <a:pt x="24244" y="243840"/>
                  </a:lnTo>
                  <a:lnTo>
                    <a:pt x="213004" y="243840"/>
                  </a:lnTo>
                  <a:lnTo>
                    <a:pt x="213804" y="242570"/>
                  </a:lnTo>
                  <a:lnTo>
                    <a:pt x="352323" y="242570"/>
                  </a:lnTo>
                  <a:lnTo>
                    <a:pt x="352171" y="238760"/>
                  </a:lnTo>
                  <a:lnTo>
                    <a:pt x="70231" y="238760"/>
                  </a:lnTo>
                  <a:lnTo>
                    <a:pt x="70789" y="237490"/>
                  </a:lnTo>
                  <a:lnTo>
                    <a:pt x="352120" y="237490"/>
                  </a:lnTo>
                  <a:lnTo>
                    <a:pt x="352018" y="234950"/>
                  </a:lnTo>
                  <a:close/>
                </a:path>
                <a:path w="471170" h="299720">
                  <a:moveTo>
                    <a:pt x="381914" y="228600"/>
                  </a:moveTo>
                  <a:lnTo>
                    <a:pt x="38442" y="228600"/>
                  </a:lnTo>
                  <a:lnTo>
                    <a:pt x="35229" y="233680"/>
                  </a:lnTo>
                  <a:lnTo>
                    <a:pt x="355727" y="233680"/>
                  </a:lnTo>
                  <a:lnTo>
                    <a:pt x="356641" y="236220"/>
                  </a:lnTo>
                  <a:lnTo>
                    <a:pt x="357225" y="237490"/>
                  </a:lnTo>
                  <a:lnTo>
                    <a:pt x="357339" y="240030"/>
                  </a:lnTo>
                  <a:lnTo>
                    <a:pt x="357530" y="241300"/>
                  </a:lnTo>
                  <a:lnTo>
                    <a:pt x="366420" y="245110"/>
                  </a:lnTo>
                  <a:lnTo>
                    <a:pt x="366306" y="236220"/>
                  </a:lnTo>
                  <a:lnTo>
                    <a:pt x="369125" y="232410"/>
                  </a:lnTo>
                  <a:lnTo>
                    <a:pt x="379733" y="232410"/>
                  </a:lnTo>
                  <a:lnTo>
                    <a:pt x="380460" y="231140"/>
                  </a:lnTo>
                  <a:lnTo>
                    <a:pt x="360311" y="231140"/>
                  </a:lnTo>
                  <a:lnTo>
                    <a:pt x="360426" y="229870"/>
                  </a:lnTo>
                  <a:lnTo>
                    <a:pt x="381187" y="229870"/>
                  </a:lnTo>
                  <a:lnTo>
                    <a:pt x="381914" y="228600"/>
                  </a:lnTo>
                  <a:close/>
                </a:path>
                <a:path w="471170" h="299720">
                  <a:moveTo>
                    <a:pt x="352120" y="237490"/>
                  </a:moveTo>
                  <a:lnTo>
                    <a:pt x="73279" y="237490"/>
                  </a:lnTo>
                  <a:lnTo>
                    <a:pt x="72834" y="238760"/>
                  </a:lnTo>
                  <a:lnTo>
                    <a:pt x="352171" y="238760"/>
                  </a:lnTo>
                  <a:lnTo>
                    <a:pt x="352120" y="237490"/>
                  </a:lnTo>
                  <a:close/>
                </a:path>
                <a:path w="471170" h="299720">
                  <a:moveTo>
                    <a:pt x="275907" y="2540"/>
                  </a:moveTo>
                  <a:lnTo>
                    <a:pt x="242976" y="2540"/>
                  </a:lnTo>
                  <a:lnTo>
                    <a:pt x="234924" y="7620"/>
                  </a:lnTo>
                  <a:lnTo>
                    <a:pt x="227457" y="8890"/>
                  </a:lnTo>
                  <a:lnTo>
                    <a:pt x="216154" y="10160"/>
                  </a:lnTo>
                  <a:lnTo>
                    <a:pt x="212877" y="11430"/>
                  </a:lnTo>
                  <a:lnTo>
                    <a:pt x="211378" y="15240"/>
                  </a:lnTo>
                  <a:lnTo>
                    <a:pt x="209638" y="19050"/>
                  </a:lnTo>
                  <a:lnTo>
                    <a:pt x="206019" y="20320"/>
                  </a:lnTo>
                  <a:lnTo>
                    <a:pt x="195630" y="22860"/>
                  </a:lnTo>
                  <a:lnTo>
                    <a:pt x="189115" y="22860"/>
                  </a:lnTo>
                  <a:lnTo>
                    <a:pt x="179184" y="25400"/>
                  </a:lnTo>
                  <a:lnTo>
                    <a:pt x="176314" y="26670"/>
                  </a:lnTo>
                  <a:lnTo>
                    <a:pt x="171767" y="31750"/>
                  </a:lnTo>
                  <a:lnTo>
                    <a:pt x="168249" y="33020"/>
                  </a:lnTo>
                  <a:lnTo>
                    <a:pt x="159677" y="35560"/>
                  </a:lnTo>
                  <a:lnTo>
                    <a:pt x="154940" y="36830"/>
                  </a:lnTo>
                  <a:lnTo>
                    <a:pt x="150634" y="40640"/>
                  </a:lnTo>
                  <a:lnTo>
                    <a:pt x="148678" y="41910"/>
                  </a:lnTo>
                  <a:lnTo>
                    <a:pt x="145872" y="43180"/>
                  </a:lnTo>
                  <a:lnTo>
                    <a:pt x="143357" y="44450"/>
                  </a:lnTo>
                  <a:lnTo>
                    <a:pt x="134747" y="46990"/>
                  </a:lnTo>
                  <a:lnTo>
                    <a:pt x="131813" y="54610"/>
                  </a:lnTo>
                  <a:lnTo>
                    <a:pt x="128866" y="55880"/>
                  </a:lnTo>
                  <a:lnTo>
                    <a:pt x="126530" y="57150"/>
                  </a:lnTo>
                  <a:lnTo>
                    <a:pt x="119011" y="58420"/>
                  </a:lnTo>
                  <a:lnTo>
                    <a:pt x="113461" y="63500"/>
                  </a:lnTo>
                  <a:lnTo>
                    <a:pt x="106768" y="66040"/>
                  </a:lnTo>
                  <a:lnTo>
                    <a:pt x="103746" y="67310"/>
                  </a:lnTo>
                  <a:lnTo>
                    <a:pt x="101587" y="69850"/>
                  </a:lnTo>
                  <a:lnTo>
                    <a:pt x="102400" y="78740"/>
                  </a:lnTo>
                  <a:lnTo>
                    <a:pt x="99466" y="80010"/>
                  </a:lnTo>
                  <a:lnTo>
                    <a:pt x="93764" y="83820"/>
                  </a:lnTo>
                  <a:lnTo>
                    <a:pt x="91490" y="83820"/>
                  </a:lnTo>
                  <a:lnTo>
                    <a:pt x="89357" y="85090"/>
                  </a:lnTo>
                  <a:lnTo>
                    <a:pt x="85864" y="86360"/>
                  </a:lnTo>
                  <a:lnTo>
                    <a:pt x="82232" y="87630"/>
                  </a:lnTo>
                  <a:lnTo>
                    <a:pt x="81965" y="92710"/>
                  </a:lnTo>
                  <a:lnTo>
                    <a:pt x="81749" y="95250"/>
                  </a:lnTo>
                  <a:lnTo>
                    <a:pt x="79146" y="97790"/>
                  </a:lnTo>
                  <a:lnTo>
                    <a:pt x="76758" y="99060"/>
                  </a:lnTo>
                  <a:lnTo>
                    <a:pt x="69443" y="102870"/>
                  </a:lnTo>
                  <a:lnTo>
                    <a:pt x="63322" y="107950"/>
                  </a:lnTo>
                  <a:lnTo>
                    <a:pt x="57746" y="114300"/>
                  </a:lnTo>
                  <a:lnTo>
                    <a:pt x="57492" y="115570"/>
                  </a:lnTo>
                  <a:lnTo>
                    <a:pt x="59004" y="121920"/>
                  </a:lnTo>
                  <a:lnTo>
                    <a:pt x="57734" y="124460"/>
                  </a:lnTo>
                  <a:lnTo>
                    <a:pt x="54114" y="127000"/>
                  </a:lnTo>
                  <a:lnTo>
                    <a:pt x="48452" y="130810"/>
                  </a:lnTo>
                  <a:lnTo>
                    <a:pt x="43413" y="135890"/>
                  </a:lnTo>
                  <a:lnTo>
                    <a:pt x="38457" y="140970"/>
                  </a:lnTo>
                  <a:lnTo>
                    <a:pt x="33045" y="144780"/>
                  </a:lnTo>
                  <a:lnTo>
                    <a:pt x="31191" y="146050"/>
                  </a:lnTo>
                  <a:lnTo>
                    <a:pt x="29845" y="148590"/>
                  </a:lnTo>
                  <a:lnTo>
                    <a:pt x="28181" y="149860"/>
                  </a:lnTo>
                  <a:lnTo>
                    <a:pt x="29083" y="153670"/>
                  </a:lnTo>
                  <a:lnTo>
                    <a:pt x="30010" y="156210"/>
                  </a:lnTo>
                  <a:lnTo>
                    <a:pt x="31026" y="158750"/>
                  </a:lnTo>
                  <a:lnTo>
                    <a:pt x="27660" y="162560"/>
                  </a:lnTo>
                  <a:lnTo>
                    <a:pt x="24371" y="165100"/>
                  </a:lnTo>
                  <a:lnTo>
                    <a:pt x="21310" y="167640"/>
                  </a:lnTo>
                  <a:lnTo>
                    <a:pt x="15748" y="172720"/>
                  </a:lnTo>
                  <a:lnTo>
                    <a:pt x="11468" y="179070"/>
                  </a:lnTo>
                  <a:lnTo>
                    <a:pt x="12623" y="186690"/>
                  </a:lnTo>
                  <a:lnTo>
                    <a:pt x="13042" y="189230"/>
                  </a:lnTo>
                  <a:lnTo>
                    <a:pt x="12090" y="191770"/>
                  </a:lnTo>
                  <a:lnTo>
                    <a:pt x="10223" y="194310"/>
                  </a:lnTo>
                  <a:lnTo>
                    <a:pt x="5143" y="200660"/>
                  </a:lnTo>
                  <a:lnTo>
                    <a:pt x="2197" y="207010"/>
                  </a:lnTo>
                  <a:lnTo>
                    <a:pt x="0" y="215900"/>
                  </a:lnTo>
                  <a:lnTo>
                    <a:pt x="3276" y="220980"/>
                  </a:lnTo>
                  <a:lnTo>
                    <a:pt x="4889" y="223520"/>
                  </a:lnTo>
                  <a:lnTo>
                    <a:pt x="2578" y="227330"/>
                  </a:lnTo>
                  <a:lnTo>
                    <a:pt x="1371" y="229870"/>
                  </a:lnTo>
                  <a:lnTo>
                    <a:pt x="3467" y="232410"/>
                  </a:lnTo>
                  <a:lnTo>
                    <a:pt x="5372" y="233680"/>
                  </a:lnTo>
                  <a:lnTo>
                    <a:pt x="6997" y="236220"/>
                  </a:lnTo>
                  <a:lnTo>
                    <a:pt x="21844" y="233680"/>
                  </a:lnTo>
                  <a:lnTo>
                    <a:pt x="35229" y="233680"/>
                  </a:lnTo>
                  <a:lnTo>
                    <a:pt x="29768" y="229870"/>
                  </a:lnTo>
                  <a:lnTo>
                    <a:pt x="35407" y="229870"/>
                  </a:lnTo>
                  <a:lnTo>
                    <a:pt x="38442" y="228600"/>
                  </a:lnTo>
                  <a:lnTo>
                    <a:pt x="381914" y="228600"/>
                  </a:lnTo>
                  <a:lnTo>
                    <a:pt x="382562" y="227330"/>
                  </a:lnTo>
                  <a:lnTo>
                    <a:pt x="383997" y="226060"/>
                  </a:lnTo>
                  <a:lnTo>
                    <a:pt x="388835" y="224790"/>
                  </a:lnTo>
                  <a:lnTo>
                    <a:pt x="392531" y="223520"/>
                  </a:lnTo>
                  <a:lnTo>
                    <a:pt x="396824" y="222250"/>
                  </a:lnTo>
                  <a:lnTo>
                    <a:pt x="397256" y="220980"/>
                  </a:lnTo>
                  <a:lnTo>
                    <a:pt x="397916" y="219710"/>
                  </a:lnTo>
                  <a:lnTo>
                    <a:pt x="397433" y="218440"/>
                  </a:lnTo>
                  <a:lnTo>
                    <a:pt x="63855" y="218440"/>
                  </a:lnTo>
                  <a:lnTo>
                    <a:pt x="65201" y="213360"/>
                  </a:lnTo>
                  <a:lnTo>
                    <a:pt x="69418" y="210820"/>
                  </a:lnTo>
                  <a:lnTo>
                    <a:pt x="73558" y="208280"/>
                  </a:lnTo>
                  <a:lnTo>
                    <a:pt x="77165" y="207010"/>
                  </a:lnTo>
                  <a:lnTo>
                    <a:pt x="80657" y="205740"/>
                  </a:lnTo>
                  <a:lnTo>
                    <a:pt x="404799" y="205740"/>
                  </a:lnTo>
                  <a:lnTo>
                    <a:pt x="405523" y="204470"/>
                  </a:lnTo>
                  <a:lnTo>
                    <a:pt x="414801" y="204470"/>
                  </a:lnTo>
                  <a:lnTo>
                    <a:pt x="416864" y="203200"/>
                  </a:lnTo>
                  <a:lnTo>
                    <a:pt x="98336" y="203200"/>
                  </a:lnTo>
                  <a:lnTo>
                    <a:pt x="98069" y="201930"/>
                  </a:lnTo>
                  <a:lnTo>
                    <a:pt x="418928" y="201930"/>
                  </a:lnTo>
                  <a:lnTo>
                    <a:pt x="425119" y="198120"/>
                  </a:lnTo>
                  <a:lnTo>
                    <a:pt x="424510" y="194310"/>
                  </a:lnTo>
                  <a:lnTo>
                    <a:pt x="191185" y="194310"/>
                  </a:lnTo>
                  <a:lnTo>
                    <a:pt x="191084" y="193040"/>
                  </a:lnTo>
                  <a:lnTo>
                    <a:pt x="428701" y="193040"/>
                  </a:lnTo>
                  <a:lnTo>
                    <a:pt x="435762" y="187960"/>
                  </a:lnTo>
                  <a:lnTo>
                    <a:pt x="441223" y="185420"/>
                  </a:lnTo>
                  <a:lnTo>
                    <a:pt x="442810" y="179070"/>
                  </a:lnTo>
                  <a:lnTo>
                    <a:pt x="444169" y="176530"/>
                  </a:lnTo>
                  <a:lnTo>
                    <a:pt x="450742" y="176530"/>
                  </a:lnTo>
                  <a:lnTo>
                    <a:pt x="450875" y="172720"/>
                  </a:lnTo>
                  <a:lnTo>
                    <a:pt x="457339" y="167640"/>
                  </a:lnTo>
                  <a:lnTo>
                    <a:pt x="457781" y="166370"/>
                  </a:lnTo>
                  <a:lnTo>
                    <a:pt x="200672" y="166370"/>
                  </a:lnTo>
                  <a:lnTo>
                    <a:pt x="201358" y="165100"/>
                  </a:lnTo>
                  <a:lnTo>
                    <a:pt x="202692" y="163830"/>
                  </a:lnTo>
                  <a:lnTo>
                    <a:pt x="458665" y="163830"/>
                  </a:lnTo>
                  <a:lnTo>
                    <a:pt x="459107" y="162560"/>
                  </a:lnTo>
                  <a:lnTo>
                    <a:pt x="269938" y="162560"/>
                  </a:lnTo>
                  <a:lnTo>
                    <a:pt x="268833" y="158750"/>
                  </a:lnTo>
                  <a:lnTo>
                    <a:pt x="274408" y="156210"/>
                  </a:lnTo>
                  <a:lnTo>
                    <a:pt x="279869" y="156210"/>
                  </a:lnTo>
                  <a:lnTo>
                    <a:pt x="279793" y="154940"/>
                  </a:lnTo>
                  <a:lnTo>
                    <a:pt x="279946" y="154940"/>
                  </a:lnTo>
                  <a:lnTo>
                    <a:pt x="280009" y="153670"/>
                  </a:lnTo>
                  <a:lnTo>
                    <a:pt x="461712" y="153670"/>
                  </a:lnTo>
                  <a:lnTo>
                    <a:pt x="461573" y="149860"/>
                  </a:lnTo>
                  <a:lnTo>
                    <a:pt x="277088" y="149860"/>
                  </a:lnTo>
                  <a:lnTo>
                    <a:pt x="276999" y="147320"/>
                  </a:lnTo>
                  <a:lnTo>
                    <a:pt x="276453" y="146050"/>
                  </a:lnTo>
                  <a:lnTo>
                    <a:pt x="276987" y="144780"/>
                  </a:lnTo>
                  <a:lnTo>
                    <a:pt x="278409" y="143510"/>
                  </a:lnTo>
                  <a:lnTo>
                    <a:pt x="279996" y="139700"/>
                  </a:lnTo>
                  <a:lnTo>
                    <a:pt x="288201" y="137160"/>
                  </a:lnTo>
                  <a:lnTo>
                    <a:pt x="300888" y="134620"/>
                  </a:lnTo>
                  <a:lnTo>
                    <a:pt x="301701" y="133350"/>
                  </a:lnTo>
                  <a:lnTo>
                    <a:pt x="335419" y="133350"/>
                  </a:lnTo>
                  <a:lnTo>
                    <a:pt x="334403" y="132080"/>
                  </a:lnTo>
                  <a:lnTo>
                    <a:pt x="322389" y="132080"/>
                  </a:lnTo>
                  <a:lnTo>
                    <a:pt x="322440" y="130810"/>
                  </a:lnTo>
                  <a:lnTo>
                    <a:pt x="322453" y="129540"/>
                  </a:lnTo>
                  <a:lnTo>
                    <a:pt x="333121" y="129540"/>
                  </a:lnTo>
                  <a:lnTo>
                    <a:pt x="332409" y="128270"/>
                  </a:lnTo>
                  <a:lnTo>
                    <a:pt x="332155" y="128270"/>
                  </a:lnTo>
                  <a:lnTo>
                    <a:pt x="333070" y="127000"/>
                  </a:lnTo>
                  <a:lnTo>
                    <a:pt x="333768" y="125730"/>
                  </a:lnTo>
                  <a:lnTo>
                    <a:pt x="351548" y="125730"/>
                  </a:lnTo>
                  <a:lnTo>
                    <a:pt x="351525" y="124460"/>
                  </a:lnTo>
                  <a:lnTo>
                    <a:pt x="306590" y="124460"/>
                  </a:lnTo>
                  <a:lnTo>
                    <a:pt x="309168" y="123190"/>
                  </a:lnTo>
                  <a:lnTo>
                    <a:pt x="340194" y="123190"/>
                  </a:lnTo>
                  <a:lnTo>
                    <a:pt x="340563" y="120650"/>
                  </a:lnTo>
                  <a:lnTo>
                    <a:pt x="351457" y="120650"/>
                  </a:lnTo>
                  <a:lnTo>
                    <a:pt x="351434" y="119380"/>
                  </a:lnTo>
                  <a:lnTo>
                    <a:pt x="352288" y="118110"/>
                  </a:lnTo>
                  <a:lnTo>
                    <a:pt x="327012" y="118110"/>
                  </a:lnTo>
                  <a:lnTo>
                    <a:pt x="335865" y="114300"/>
                  </a:lnTo>
                  <a:lnTo>
                    <a:pt x="354496" y="106680"/>
                  </a:lnTo>
                  <a:lnTo>
                    <a:pt x="363842" y="104140"/>
                  </a:lnTo>
                  <a:lnTo>
                    <a:pt x="373278" y="100330"/>
                  </a:lnTo>
                  <a:lnTo>
                    <a:pt x="392937" y="95250"/>
                  </a:lnTo>
                  <a:lnTo>
                    <a:pt x="403352" y="91440"/>
                  </a:lnTo>
                  <a:lnTo>
                    <a:pt x="425331" y="91440"/>
                  </a:lnTo>
                  <a:lnTo>
                    <a:pt x="427587" y="90170"/>
                  </a:lnTo>
                  <a:lnTo>
                    <a:pt x="414451" y="90170"/>
                  </a:lnTo>
                  <a:lnTo>
                    <a:pt x="413194" y="88900"/>
                  </a:lnTo>
                  <a:lnTo>
                    <a:pt x="415239" y="87630"/>
                  </a:lnTo>
                  <a:lnTo>
                    <a:pt x="416864" y="86360"/>
                  </a:lnTo>
                  <a:lnTo>
                    <a:pt x="418769" y="85090"/>
                  </a:lnTo>
                  <a:lnTo>
                    <a:pt x="443222" y="73660"/>
                  </a:lnTo>
                  <a:lnTo>
                    <a:pt x="451802" y="71120"/>
                  </a:lnTo>
                  <a:lnTo>
                    <a:pt x="457200" y="69850"/>
                  </a:lnTo>
                  <a:lnTo>
                    <a:pt x="457695" y="66040"/>
                  </a:lnTo>
                  <a:lnTo>
                    <a:pt x="452767" y="63500"/>
                  </a:lnTo>
                  <a:lnTo>
                    <a:pt x="449846" y="58420"/>
                  </a:lnTo>
                  <a:lnTo>
                    <a:pt x="443572" y="49530"/>
                  </a:lnTo>
                  <a:lnTo>
                    <a:pt x="439712" y="46990"/>
                  </a:lnTo>
                  <a:lnTo>
                    <a:pt x="435463" y="43180"/>
                  </a:lnTo>
                  <a:lnTo>
                    <a:pt x="425234" y="43180"/>
                  </a:lnTo>
                  <a:lnTo>
                    <a:pt x="421932" y="40640"/>
                  </a:lnTo>
                  <a:lnTo>
                    <a:pt x="420179" y="39370"/>
                  </a:lnTo>
                  <a:lnTo>
                    <a:pt x="418833" y="38100"/>
                  </a:lnTo>
                  <a:lnTo>
                    <a:pt x="413131" y="33020"/>
                  </a:lnTo>
                  <a:lnTo>
                    <a:pt x="406260" y="29210"/>
                  </a:lnTo>
                  <a:lnTo>
                    <a:pt x="395160" y="27940"/>
                  </a:lnTo>
                  <a:lnTo>
                    <a:pt x="388556" y="27940"/>
                  </a:lnTo>
                  <a:lnTo>
                    <a:pt x="389051" y="25400"/>
                  </a:lnTo>
                  <a:lnTo>
                    <a:pt x="383057" y="25400"/>
                  </a:lnTo>
                  <a:lnTo>
                    <a:pt x="378282" y="24130"/>
                  </a:lnTo>
                  <a:lnTo>
                    <a:pt x="366941" y="15240"/>
                  </a:lnTo>
                  <a:lnTo>
                    <a:pt x="361111" y="11430"/>
                  </a:lnTo>
                  <a:lnTo>
                    <a:pt x="356753" y="6350"/>
                  </a:lnTo>
                  <a:lnTo>
                    <a:pt x="348208" y="6350"/>
                  </a:lnTo>
                  <a:lnTo>
                    <a:pt x="341147" y="5080"/>
                  </a:lnTo>
                  <a:lnTo>
                    <a:pt x="337731" y="3810"/>
                  </a:lnTo>
                  <a:lnTo>
                    <a:pt x="278104" y="3810"/>
                  </a:lnTo>
                  <a:lnTo>
                    <a:pt x="275907" y="2540"/>
                  </a:lnTo>
                  <a:close/>
                </a:path>
                <a:path w="471170" h="299720">
                  <a:moveTo>
                    <a:pt x="355727" y="233680"/>
                  </a:moveTo>
                  <a:lnTo>
                    <a:pt x="21844" y="233680"/>
                  </a:lnTo>
                  <a:lnTo>
                    <a:pt x="22174" y="234950"/>
                  </a:lnTo>
                  <a:lnTo>
                    <a:pt x="353860" y="234950"/>
                  </a:lnTo>
                  <a:lnTo>
                    <a:pt x="355727" y="233680"/>
                  </a:lnTo>
                  <a:close/>
                </a:path>
                <a:path w="471170" h="299720">
                  <a:moveTo>
                    <a:pt x="379733" y="232410"/>
                  </a:moveTo>
                  <a:lnTo>
                    <a:pt x="369125" y="232410"/>
                  </a:lnTo>
                  <a:lnTo>
                    <a:pt x="374929" y="234950"/>
                  </a:lnTo>
                  <a:lnTo>
                    <a:pt x="379006" y="233680"/>
                  </a:lnTo>
                  <a:lnTo>
                    <a:pt x="379733" y="232410"/>
                  </a:lnTo>
                  <a:close/>
                </a:path>
                <a:path w="471170" h="299720">
                  <a:moveTo>
                    <a:pt x="381187" y="229870"/>
                  </a:moveTo>
                  <a:lnTo>
                    <a:pt x="362470" y="229870"/>
                  </a:lnTo>
                  <a:lnTo>
                    <a:pt x="362140" y="231140"/>
                  </a:lnTo>
                  <a:lnTo>
                    <a:pt x="380460" y="231140"/>
                  </a:lnTo>
                  <a:lnTo>
                    <a:pt x="381187" y="229870"/>
                  </a:lnTo>
                  <a:close/>
                </a:path>
                <a:path w="471170" h="299720">
                  <a:moveTo>
                    <a:pt x="404799" y="205740"/>
                  </a:moveTo>
                  <a:lnTo>
                    <a:pt x="80657" y="205740"/>
                  </a:lnTo>
                  <a:lnTo>
                    <a:pt x="85547" y="208280"/>
                  </a:lnTo>
                  <a:lnTo>
                    <a:pt x="83578" y="210820"/>
                  </a:lnTo>
                  <a:lnTo>
                    <a:pt x="82791" y="210820"/>
                  </a:lnTo>
                  <a:lnTo>
                    <a:pt x="81838" y="212090"/>
                  </a:lnTo>
                  <a:lnTo>
                    <a:pt x="75514" y="212090"/>
                  </a:lnTo>
                  <a:lnTo>
                    <a:pt x="72809" y="213360"/>
                  </a:lnTo>
                  <a:lnTo>
                    <a:pt x="70548" y="214630"/>
                  </a:lnTo>
                  <a:lnTo>
                    <a:pt x="69113" y="217170"/>
                  </a:lnTo>
                  <a:lnTo>
                    <a:pt x="67068" y="218440"/>
                  </a:lnTo>
                  <a:lnTo>
                    <a:pt x="397433" y="218440"/>
                  </a:lnTo>
                  <a:lnTo>
                    <a:pt x="396887" y="215900"/>
                  </a:lnTo>
                  <a:lnTo>
                    <a:pt x="396354" y="214630"/>
                  </a:lnTo>
                  <a:lnTo>
                    <a:pt x="401904" y="210820"/>
                  </a:lnTo>
                  <a:lnTo>
                    <a:pt x="404799" y="205740"/>
                  </a:lnTo>
                  <a:close/>
                </a:path>
                <a:path w="471170" h="299720">
                  <a:moveTo>
                    <a:pt x="414801" y="204470"/>
                  </a:moveTo>
                  <a:lnTo>
                    <a:pt x="405523" y="204470"/>
                  </a:lnTo>
                  <a:lnTo>
                    <a:pt x="412737" y="205740"/>
                  </a:lnTo>
                  <a:lnTo>
                    <a:pt x="414801" y="204470"/>
                  </a:lnTo>
                  <a:close/>
                </a:path>
                <a:path w="471170" h="299720">
                  <a:moveTo>
                    <a:pt x="418928" y="201930"/>
                  </a:moveTo>
                  <a:lnTo>
                    <a:pt x="99047" y="201930"/>
                  </a:lnTo>
                  <a:lnTo>
                    <a:pt x="98336" y="203200"/>
                  </a:lnTo>
                  <a:lnTo>
                    <a:pt x="416864" y="203200"/>
                  </a:lnTo>
                  <a:lnTo>
                    <a:pt x="418928" y="201930"/>
                  </a:lnTo>
                  <a:close/>
                </a:path>
                <a:path w="471170" h="299720">
                  <a:moveTo>
                    <a:pt x="424307" y="193040"/>
                  </a:moveTo>
                  <a:lnTo>
                    <a:pt x="191846" y="193040"/>
                  </a:lnTo>
                  <a:lnTo>
                    <a:pt x="191909" y="194310"/>
                  </a:lnTo>
                  <a:lnTo>
                    <a:pt x="424510" y="194310"/>
                  </a:lnTo>
                  <a:lnTo>
                    <a:pt x="424307" y="193040"/>
                  </a:lnTo>
                  <a:close/>
                </a:path>
                <a:path w="471170" h="299720">
                  <a:moveTo>
                    <a:pt x="450742" y="176530"/>
                  </a:moveTo>
                  <a:lnTo>
                    <a:pt x="444804" y="176530"/>
                  </a:lnTo>
                  <a:lnTo>
                    <a:pt x="450697" y="177800"/>
                  </a:lnTo>
                  <a:lnTo>
                    <a:pt x="450742" y="176530"/>
                  </a:lnTo>
                  <a:close/>
                </a:path>
                <a:path w="471170" h="299720">
                  <a:moveTo>
                    <a:pt x="458665" y="163830"/>
                  </a:moveTo>
                  <a:lnTo>
                    <a:pt x="203073" y="163830"/>
                  </a:lnTo>
                  <a:lnTo>
                    <a:pt x="203784" y="165100"/>
                  </a:lnTo>
                  <a:lnTo>
                    <a:pt x="203669" y="166370"/>
                  </a:lnTo>
                  <a:lnTo>
                    <a:pt x="457781" y="166370"/>
                  </a:lnTo>
                  <a:lnTo>
                    <a:pt x="458665" y="163830"/>
                  </a:lnTo>
                  <a:close/>
                </a:path>
                <a:path w="471170" h="299720">
                  <a:moveTo>
                    <a:pt x="461712" y="153670"/>
                  </a:moveTo>
                  <a:lnTo>
                    <a:pt x="280009" y="153670"/>
                  </a:lnTo>
                  <a:lnTo>
                    <a:pt x="281711" y="154940"/>
                  </a:lnTo>
                  <a:lnTo>
                    <a:pt x="281190" y="154940"/>
                  </a:lnTo>
                  <a:lnTo>
                    <a:pt x="280784" y="156210"/>
                  </a:lnTo>
                  <a:lnTo>
                    <a:pt x="274408" y="156210"/>
                  </a:lnTo>
                  <a:lnTo>
                    <a:pt x="271411" y="160020"/>
                  </a:lnTo>
                  <a:lnTo>
                    <a:pt x="269938" y="162560"/>
                  </a:lnTo>
                  <a:lnTo>
                    <a:pt x="459107" y="162560"/>
                  </a:lnTo>
                  <a:lnTo>
                    <a:pt x="461759" y="154940"/>
                  </a:lnTo>
                  <a:lnTo>
                    <a:pt x="461712" y="153670"/>
                  </a:lnTo>
                  <a:close/>
                </a:path>
                <a:path w="471170" h="299720">
                  <a:moveTo>
                    <a:pt x="349745" y="125730"/>
                  </a:moveTo>
                  <a:lnTo>
                    <a:pt x="336245" y="125730"/>
                  </a:lnTo>
                  <a:lnTo>
                    <a:pt x="336854" y="127000"/>
                  </a:lnTo>
                  <a:lnTo>
                    <a:pt x="336778" y="128270"/>
                  </a:lnTo>
                  <a:lnTo>
                    <a:pt x="336562" y="129540"/>
                  </a:lnTo>
                  <a:lnTo>
                    <a:pt x="335927" y="132080"/>
                  </a:lnTo>
                  <a:lnTo>
                    <a:pt x="335445" y="133350"/>
                  </a:lnTo>
                  <a:lnTo>
                    <a:pt x="301701" y="133350"/>
                  </a:lnTo>
                  <a:lnTo>
                    <a:pt x="303339" y="135890"/>
                  </a:lnTo>
                  <a:lnTo>
                    <a:pt x="304253" y="137160"/>
                  </a:lnTo>
                  <a:lnTo>
                    <a:pt x="303491" y="139700"/>
                  </a:lnTo>
                  <a:lnTo>
                    <a:pt x="298907" y="139700"/>
                  </a:lnTo>
                  <a:lnTo>
                    <a:pt x="296748" y="143510"/>
                  </a:lnTo>
                  <a:lnTo>
                    <a:pt x="288404" y="147320"/>
                  </a:lnTo>
                  <a:lnTo>
                    <a:pt x="283057" y="148590"/>
                  </a:lnTo>
                  <a:lnTo>
                    <a:pt x="277088" y="149860"/>
                  </a:lnTo>
                  <a:lnTo>
                    <a:pt x="461573" y="149860"/>
                  </a:lnTo>
                  <a:lnTo>
                    <a:pt x="461479" y="147320"/>
                  </a:lnTo>
                  <a:lnTo>
                    <a:pt x="462797" y="146050"/>
                  </a:lnTo>
                  <a:lnTo>
                    <a:pt x="342480" y="146050"/>
                  </a:lnTo>
                  <a:lnTo>
                    <a:pt x="344957" y="143510"/>
                  </a:lnTo>
                  <a:lnTo>
                    <a:pt x="346392" y="142240"/>
                  </a:lnTo>
                  <a:lnTo>
                    <a:pt x="348119" y="140970"/>
                  </a:lnTo>
                  <a:lnTo>
                    <a:pt x="347999" y="138430"/>
                  </a:lnTo>
                  <a:lnTo>
                    <a:pt x="324650" y="138430"/>
                  </a:lnTo>
                  <a:lnTo>
                    <a:pt x="324726" y="137160"/>
                  </a:lnTo>
                  <a:lnTo>
                    <a:pt x="347938" y="137160"/>
                  </a:lnTo>
                  <a:lnTo>
                    <a:pt x="347878" y="135890"/>
                  </a:lnTo>
                  <a:lnTo>
                    <a:pt x="347268" y="127000"/>
                  </a:lnTo>
                  <a:lnTo>
                    <a:pt x="349745" y="125730"/>
                  </a:lnTo>
                  <a:close/>
                </a:path>
                <a:path w="471170" h="299720">
                  <a:moveTo>
                    <a:pt x="380479" y="107950"/>
                  </a:moveTo>
                  <a:lnTo>
                    <a:pt x="374535" y="107950"/>
                  </a:lnTo>
                  <a:lnTo>
                    <a:pt x="375881" y="110490"/>
                  </a:lnTo>
                  <a:lnTo>
                    <a:pt x="375729" y="110490"/>
                  </a:lnTo>
                  <a:lnTo>
                    <a:pt x="371957" y="115570"/>
                  </a:lnTo>
                  <a:lnTo>
                    <a:pt x="369163" y="120650"/>
                  </a:lnTo>
                  <a:lnTo>
                    <a:pt x="363207" y="123190"/>
                  </a:lnTo>
                  <a:lnTo>
                    <a:pt x="359067" y="124460"/>
                  </a:lnTo>
                  <a:lnTo>
                    <a:pt x="358165" y="128270"/>
                  </a:lnTo>
                  <a:lnTo>
                    <a:pt x="356590" y="132080"/>
                  </a:lnTo>
                  <a:lnTo>
                    <a:pt x="353237" y="137160"/>
                  </a:lnTo>
                  <a:lnTo>
                    <a:pt x="352780" y="143510"/>
                  </a:lnTo>
                  <a:lnTo>
                    <a:pt x="346100" y="146050"/>
                  </a:lnTo>
                  <a:lnTo>
                    <a:pt x="462797" y="146050"/>
                  </a:lnTo>
                  <a:lnTo>
                    <a:pt x="464115" y="144780"/>
                  </a:lnTo>
                  <a:lnTo>
                    <a:pt x="400177" y="144780"/>
                  </a:lnTo>
                  <a:lnTo>
                    <a:pt x="399745" y="143510"/>
                  </a:lnTo>
                  <a:lnTo>
                    <a:pt x="400608" y="142240"/>
                  </a:lnTo>
                  <a:lnTo>
                    <a:pt x="466750" y="142240"/>
                  </a:lnTo>
                  <a:lnTo>
                    <a:pt x="468381" y="135890"/>
                  </a:lnTo>
                  <a:lnTo>
                    <a:pt x="401434" y="135890"/>
                  </a:lnTo>
                  <a:lnTo>
                    <a:pt x="400519" y="134620"/>
                  </a:lnTo>
                  <a:lnTo>
                    <a:pt x="468648" y="134620"/>
                  </a:lnTo>
                  <a:lnTo>
                    <a:pt x="469183" y="132080"/>
                  </a:lnTo>
                  <a:lnTo>
                    <a:pt x="357136" y="132080"/>
                  </a:lnTo>
                  <a:lnTo>
                    <a:pt x="357644" y="130810"/>
                  </a:lnTo>
                  <a:lnTo>
                    <a:pt x="469451" y="130810"/>
                  </a:lnTo>
                  <a:lnTo>
                    <a:pt x="469719" y="129540"/>
                  </a:lnTo>
                  <a:lnTo>
                    <a:pt x="470633" y="123190"/>
                  </a:lnTo>
                  <a:lnTo>
                    <a:pt x="470704" y="121920"/>
                  </a:lnTo>
                  <a:lnTo>
                    <a:pt x="406184" y="121920"/>
                  </a:lnTo>
                  <a:lnTo>
                    <a:pt x="405155" y="120650"/>
                  </a:lnTo>
                  <a:lnTo>
                    <a:pt x="404939" y="113030"/>
                  </a:lnTo>
                  <a:lnTo>
                    <a:pt x="384048" y="113030"/>
                  </a:lnTo>
                  <a:lnTo>
                    <a:pt x="383425" y="111760"/>
                  </a:lnTo>
                  <a:lnTo>
                    <a:pt x="382168" y="111760"/>
                  </a:lnTo>
                  <a:lnTo>
                    <a:pt x="382273" y="111605"/>
                  </a:lnTo>
                  <a:lnTo>
                    <a:pt x="381749" y="110490"/>
                  </a:lnTo>
                  <a:lnTo>
                    <a:pt x="380923" y="109220"/>
                  </a:lnTo>
                  <a:lnTo>
                    <a:pt x="380479" y="107950"/>
                  </a:lnTo>
                  <a:close/>
                </a:path>
                <a:path w="471170" h="299720">
                  <a:moveTo>
                    <a:pt x="466750" y="142240"/>
                  </a:moveTo>
                  <a:lnTo>
                    <a:pt x="400850" y="142240"/>
                  </a:lnTo>
                  <a:lnTo>
                    <a:pt x="401129" y="143510"/>
                  </a:lnTo>
                  <a:lnTo>
                    <a:pt x="400634" y="144780"/>
                  </a:lnTo>
                  <a:lnTo>
                    <a:pt x="464115" y="144780"/>
                  </a:lnTo>
                  <a:lnTo>
                    <a:pt x="466750" y="142240"/>
                  </a:lnTo>
                  <a:close/>
                </a:path>
                <a:path w="471170" h="299720">
                  <a:moveTo>
                    <a:pt x="347938" y="137160"/>
                  </a:moveTo>
                  <a:lnTo>
                    <a:pt x="325424" y="137160"/>
                  </a:lnTo>
                  <a:lnTo>
                    <a:pt x="324650" y="138430"/>
                  </a:lnTo>
                  <a:lnTo>
                    <a:pt x="347999" y="138430"/>
                  </a:lnTo>
                  <a:lnTo>
                    <a:pt x="347938" y="137160"/>
                  </a:lnTo>
                  <a:close/>
                </a:path>
                <a:path w="471170" h="299720">
                  <a:moveTo>
                    <a:pt x="468648" y="134620"/>
                  </a:moveTo>
                  <a:lnTo>
                    <a:pt x="401243" y="134620"/>
                  </a:lnTo>
                  <a:lnTo>
                    <a:pt x="401434" y="135890"/>
                  </a:lnTo>
                  <a:lnTo>
                    <a:pt x="468381" y="135890"/>
                  </a:lnTo>
                  <a:lnTo>
                    <a:pt x="468648" y="134620"/>
                  </a:lnTo>
                  <a:close/>
                </a:path>
                <a:path w="471170" h="299720">
                  <a:moveTo>
                    <a:pt x="333121" y="129540"/>
                  </a:moveTo>
                  <a:lnTo>
                    <a:pt x="324993" y="129540"/>
                  </a:lnTo>
                  <a:lnTo>
                    <a:pt x="324815" y="130810"/>
                  </a:lnTo>
                  <a:lnTo>
                    <a:pt x="324065" y="130810"/>
                  </a:lnTo>
                  <a:lnTo>
                    <a:pt x="322389" y="132080"/>
                  </a:lnTo>
                  <a:lnTo>
                    <a:pt x="334403" y="132080"/>
                  </a:lnTo>
                  <a:lnTo>
                    <a:pt x="333121" y="129540"/>
                  </a:lnTo>
                  <a:close/>
                </a:path>
                <a:path w="471170" h="299720">
                  <a:moveTo>
                    <a:pt x="357886" y="130810"/>
                  </a:moveTo>
                  <a:lnTo>
                    <a:pt x="357644" y="130810"/>
                  </a:lnTo>
                  <a:lnTo>
                    <a:pt x="357136" y="132080"/>
                  </a:lnTo>
                  <a:lnTo>
                    <a:pt x="357416" y="132080"/>
                  </a:lnTo>
                  <a:lnTo>
                    <a:pt x="357886" y="130810"/>
                  </a:lnTo>
                  <a:close/>
                </a:path>
                <a:path w="471170" h="299720">
                  <a:moveTo>
                    <a:pt x="469451" y="130810"/>
                  </a:moveTo>
                  <a:lnTo>
                    <a:pt x="357886" y="130810"/>
                  </a:lnTo>
                  <a:lnTo>
                    <a:pt x="357416" y="132080"/>
                  </a:lnTo>
                  <a:lnTo>
                    <a:pt x="469183" y="132080"/>
                  </a:lnTo>
                  <a:lnTo>
                    <a:pt x="469451" y="130810"/>
                  </a:lnTo>
                  <a:close/>
                </a:path>
                <a:path w="471170" h="299720">
                  <a:moveTo>
                    <a:pt x="351457" y="120650"/>
                  </a:moveTo>
                  <a:lnTo>
                    <a:pt x="341058" y="120650"/>
                  </a:lnTo>
                  <a:lnTo>
                    <a:pt x="341617" y="121920"/>
                  </a:lnTo>
                  <a:lnTo>
                    <a:pt x="342036" y="121920"/>
                  </a:lnTo>
                  <a:lnTo>
                    <a:pt x="341871" y="123190"/>
                  </a:lnTo>
                  <a:lnTo>
                    <a:pt x="310705" y="123190"/>
                  </a:lnTo>
                  <a:lnTo>
                    <a:pt x="309410" y="124460"/>
                  </a:lnTo>
                  <a:lnTo>
                    <a:pt x="351525" y="124460"/>
                  </a:lnTo>
                  <a:lnTo>
                    <a:pt x="351457" y="120650"/>
                  </a:lnTo>
                  <a:close/>
                </a:path>
                <a:path w="471170" h="299720">
                  <a:moveTo>
                    <a:pt x="417995" y="99060"/>
                  </a:moveTo>
                  <a:lnTo>
                    <a:pt x="417385" y="100330"/>
                  </a:lnTo>
                  <a:lnTo>
                    <a:pt x="416318" y="101600"/>
                  </a:lnTo>
                  <a:lnTo>
                    <a:pt x="416064" y="105410"/>
                  </a:lnTo>
                  <a:lnTo>
                    <a:pt x="417169" y="106680"/>
                  </a:lnTo>
                  <a:lnTo>
                    <a:pt x="416712" y="109220"/>
                  </a:lnTo>
                  <a:lnTo>
                    <a:pt x="416293" y="110490"/>
                  </a:lnTo>
                  <a:lnTo>
                    <a:pt x="414553" y="111760"/>
                  </a:lnTo>
                  <a:lnTo>
                    <a:pt x="412432" y="114300"/>
                  </a:lnTo>
                  <a:lnTo>
                    <a:pt x="411530" y="116840"/>
                  </a:lnTo>
                  <a:lnTo>
                    <a:pt x="410464" y="118110"/>
                  </a:lnTo>
                  <a:lnTo>
                    <a:pt x="409473" y="119380"/>
                  </a:lnTo>
                  <a:lnTo>
                    <a:pt x="408432" y="120650"/>
                  </a:lnTo>
                  <a:lnTo>
                    <a:pt x="407339" y="121920"/>
                  </a:lnTo>
                  <a:lnTo>
                    <a:pt x="452145" y="121920"/>
                  </a:lnTo>
                  <a:lnTo>
                    <a:pt x="451002" y="119380"/>
                  </a:lnTo>
                  <a:lnTo>
                    <a:pt x="449224" y="118110"/>
                  </a:lnTo>
                  <a:lnTo>
                    <a:pt x="449618" y="116840"/>
                  </a:lnTo>
                  <a:lnTo>
                    <a:pt x="452234" y="109220"/>
                  </a:lnTo>
                  <a:lnTo>
                    <a:pt x="450420" y="105410"/>
                  </a:lnTo>
                  <a:lnTo>
                    <a:pt x="419925" y="105410"/>
                  </a:lnTo>
                  <a:lnTo>
                    <a:pt x="419188" y="102870"/>
                  </a:lnTo>
                  <a:lnTo>
                    <a:pt x="417995" y="99060"/>
                  </a:lnTo>
                  <a:close/>
                </a:path>
                <a:path w="471170" h="299720">
                  <a:moveTo>
                    <a:pt x="462153" y="111760"/>
                  </a:moveTo>
                  <a:lnTo>
                    <a:pt x="457695" y="118110"/>
                  </a:lnTo>
                  <a:lnTo>
                    <a:pt x="452145" y="121920"/>
                  </a:lnTo>
                  <a:lnTo>
                    <a:pt x="470704" y="121920"/>
                  </a:lnTo>
                  <a:lnTo>
                    <a:pt x="470920" y="118110"/>
                  </a:lnTo>
                  <a:lnTo>
                    <a:pt x="470954" y="115570"/>
                  </a:lnTo>
                  <a:lnTo>
                    <a:pt x="470204" y="114300"/>
                  </a:lnTo>
                  <a:lnTo>
                    <a:pt x="469836" y="113030"/>
                  </a:lnTo>
                  <a:lnTo>
                    <a:pt x="462153" y="111760"/>
                  </a:lnTo>
                  <a:close/>
                </a:path>
                <a:path w="471170" h="299720">
                  <a:moveTo>
                    <a:pt x="425331" y="91440"/>
                  </a:moveTo>
                  <a:lnTo>
                    <a:pt x="403352" y="91440"/>
                  </a:lnTo>
                  <a:lnTo>
                    <a:pt x="384324" y="100330"/>
                  </a:lnTo>
                  <a:lnTo>
                    <a:pt x="365072" y="106680"/>
                  </a:lnTo>
                  <a:lnTo>
                    <a:pt x="345875" y="111760"/>
                  </a:lnTo>
                  <a:lnTo>
                    <a:pt x="327012" y="118110"/>
                  </a:lnTo>
                  <a:lnTo>
                    <a:pt x="352288" y="118110"/>
                  </a:lnTo>
                  <a:lnTo>
                    <a:pt x="354850" y="114300"/>
                  </a:lnTo>
                  <a:lnTo>
                    <a:pt x="361594" y="111760"/>
                  </a:lnTo>
                  <a:lnTo>
                    <a:pt x="367677" y="111760"/>
                  </a:lnTo>
                  <a:lnTo>
                    <a:pt x="374535" y="107950"/>
                  </a:lnTo>
                  <a:lnTo>
                    <a:pt x="380479" y="107950"/>
                  </a:lnTo>
                  <a:lnTo>
                    <a:pt x="381088" y="106680"/>
                  </a:lnTo>
                  <a:lnTo>
                    <a:pt x="408051" y="106680"/>
                  </a:lnTo>
                  <a:lnTo>
                    <a:pt x="408673" y="105410"/>
                  </a:lnTo>
                  <a:lnTo>
                    <a:pt x="409387" y="104140"/>
                  </a:lnTo>
                  <a:lnTo>
                    <a:pt x="404342" y="104140"/>
                  </a:lnTo>
                  <a:lnTo>
                    <a:pt x="404660" y="102870"/>
                  </a:lnTo>
                  <a:lnTo>
                    <a:pt x="410100" y="102870"/>
                  </a:lnTo>
                  <a:lnTo>
                    <a:pt x="412242" y="99060"/>
                  </a:lnTo>
                  <a:lnTo>
                    <a:pt x="413588" y="96520"/>
                  </a:lnTo>
                  <a:lnTo>
                    <a:pt x="420004" y="96520"/>
                  </a:lnTo>
                  <a:lnTo>
                    <a:pt x="423075" y="92710"/>
                  </a:lnTo>
                  <a:lnTo>
                    <a:pt x="425331" y="91440"/>
                  </a:lnTo>
                  <a:close/>
                </a:path>
                <a:path w="471170" h="299720">
                  <a:moveTo>
                    <a:pt x="367677" y="111760"/>
                  </a:moveTo>
                  <a:lnTo>
                    <a:pt x="361594" y="111760"/>
                  </a:lnTo>
                  <a:lnTo>
                    <a:pt x="363131" y="114300"/>
                  </a:lnTo>
                  <a:lnTo>
                    <a:pt x="364236" y="114300"/>
                  </a:lnTo>
                  <a:lnTo>
                    <a:pt x="367677" y="111760"/>
                  </a:lnTo>
                  <a:close/>
                </a:path>
                <a:path w="471170" h="299720">
                  <a:moveTo>
                    <a:pt x="406184" y="110490"/>
                  </a:moveTo>
                  <a:lnTo>
                    <a:pt x="384454" y="110490"/>
                  </a:lnTo>
                  <a:lnTo>
                    <a:pt x="384721" y="111760"/>
                  </a:lnTo>
                  <a:lnTo>
                    <a:pt x="385038" y="113030"/>
                  </a:lnTo>
                  <a:lnTo>
                    <a:pt x="404939" y="113030"/>
                  </a:lnTo>
                  <a:lnTo>
                    <a:pt x="406184" y="110490"/>
                  </a:lnTo>
                  <a:close/>
                </a:path>
                <a:path w="471170" h="299720">
                  <a:moveTo>
                    <a:pt x="382273" y="111605"/>
                  </a:moveTo>
                  <a:lnTo>
                    <a:pt x="382168" y="111760"/>
                  </a:lnTo>
                  <a:lnTo>
                    <a:pt x="382346" y="111760"/>
                  </a:lnTo>
                  <a:lnTo>
                    <a:pt x="382273" y="111605"/>
                  </a:lnTo>
                  <a:close/>
                </a:path>
                <a:path w="471170" h="299720">
                  <a:moveTo>
                    <a:pt x="408051" y="106680"/>
                  </a:moveTo>
                  <a:lnTo>
                    <a:pt x="385102" y="106680"/>
                  </a:lnTo>
                  <a:lnTo>
                    <a:pt x="383032" y="110490"/>
                  </a:lnTo>
                  <a:lnTo>
                    <a:pt x="382273" y="111605"/>
                  </a:lnTo>
                  <a:lnTo>
                    <a:pt x="382346" y="111760"/>
                  </a:lnTo>
                  <a:lnTo>
                    <a:pt x="382828" y="111760"/>
                  </a:lnTo>
                  <a:lnTo>
                    <a:pt x="383489" y="110490"/>
                  </a:lnTo>
                  <a:lnTo>
                    <a:pt x="406184" y="110490"/>
                  </a:lnTo>
                  <a:lnTo>
                    <a:pt x="408051" y="106680"/>
                  </a:lnTo>
                  <a:close/>
                </a:path>
                <a:path w="471170" h="299720">
                  <a:moveTo>
                    <a:pt x="438975" y="91440"/>
                  </a:moveTo>
                  <a:lnTo>
                    <a:pt x="436562" y="92710"/>
                  </a:lnTo>
                  <a:lnTo>
                    <a:pt x="433146" y="95250"/>
                  </a:lnTo>
                  <a:lnTo>
                    <a:pt x="428942" y="102870"/>
                  </a:lnTo>
                  <a:lnTo>
                    <a:pt x="424688" y="102870"/>
                  </a:lnTo>
                  <a:lnTo>
                    <a:pt x="419925" y="105410"/>
                  </a:lnTo>
                  <a:lnTo>
                    <a:pt x="450420" y="105410"/>
                  </a:lnTo>
                  <a:lnTo>
                    <a:pt x="449211" y="102870"/>
                  </a:lnTo>
                  <a:lnTo>
                    <a:pt x="448856" y="95250"/>
                  </a:lnTo>
                  <a:lnTo>
                    <a:pt x="445477" y="93980"/>
                  </a:lnTo>
                  <a:lnTo>
                    <a:pt x="438975" y="91440"/>
                  </a:lnTo>
                  <a:close/>
                </a:path>
                <a:path w="471170" h="299720">
                  <a:moveTo>
                    <a:pt x="410100" y="102870"/>
                  </a:moveTo>
                  <a:lnTo>
                    <a:pt x="404660" y="102870"/>
                  </a:lnTo>
                  <a:lnTo>
                    <a:pt x="404761" y="104140"/>
                  </a:lnTo>
                  <a:lnTo>
                    <a:pt x="409387" y="104140"/>
                  </a:lnTo>
                  <a:lnTo>
                    <a:pt x="410100" y="102870"/>
                  </a:lnTo>
                  <a:close/>
                </a:path>
                <a:path w="471170" h="299720">
                  <a:moveTo>
                    <a:pt x="420004" y="96520"/>
                  </a:moveTo>
                  <a:lnTo>
                    <a:pt x="413588" y="96520"/>
                  </a:lnTo>
                  <a:lnTo>
                    <a:pt x="416153" y="97790"/>
                  </a:lnTo>
                  <a:lnTo>
                    <a:pt x="417957" y="99060"/>
                  </a:lnTo>
                  <a:lnTo>
                    <a:pt x="420004" y="96520"/>
                  </a:lnTo>
                  <a:close/>
                </a:path>
                <a:path w="471170" h="299720">
                  <a:moveTo>
                    <a:pt x="467372" y="71120"/>
                  </a:moveTo>
                  <a:lnTo>
                    <a:pt x="426389" y="86360"/>
                  </a:lnTo>
                  <a:lnTo>
                    <a:pt x="415505" y="90170"/>
                  </a:lnTo>
                  <a:lnTo>
                    <a:pt x="427587" y="90170"/>
                  </a:lnTo>
                  <a:lnTo>
                    <a:pt x="429844" y="88900"/>
                  </a:lnTo>
                  <a:lnTo>
                    <a:pt x="444017" y="85090"/>
                  </a:lnTo>
                  <a:lnTo>
                    <a:pt x="449541" y="82550"/>
                  </a:lnTo>
                  <a:lnTo>
                    <a:pt x="455460" y="81280"/>
                  </a:lnTo>
                  <a:lnTo>
                    <a:pt x="460146" y="80010"/>
                  </a:lnTo>
                  <a:lnTo>
                    <a:pt x="461416" y="73660"/>
                  </a:lnTo>
                  <a:lnTo>
                    <a:pt x="467550" y="73660"/>
                  </a:lnTo>
                  <a:lnTo>
                    <a:pt x="469265" y="72390"/>
                  </a:lnTo>
                  <a:lnTo>
                    <a:pt x="467372" y="71120"/>
                  </a:lnTo>
                  <a:close/>
                </a:path>
                <a:path w="471170" h="299720">
                  <a:moveTo>
                    <a:pt x="431660" y="40640"/>
                  </a:moveTo>
                  <a:lnTo>
                    <a:pt x="428853" y="41910"/>
                  </a:lnTo>
                  <a:lnTo>
                    <a:pt x="426974" y="43180"/>
                  </a:lnTo>
                  <a:lnTo>
                    <a:pt x="435463" y="43180"/>
                  </a:lnTo>
                  <a:lnTo>
                    <a:pt x="434047" y="41910"/>
                  </a:lnTo>
                  <a:lnTo>
                    <a:pt x="431660" y="40640"/>
                  </a:lnTo>
                  <a:close/>
                </a:path>
                <a:path w="471170" h="299720">
                  <a:moveTo>
                    <a:pt x="355663" y="5080"/>
                  </a:moveTo>
                  <a:lnTo>
                    <a:pt x="348208" y="6350"/>
                  </a:lnTo>
                  <a:lnTo>
                    <a:pt x="356753" y="6350"/>
                  </a:lnTo>
                  <a:lnTo>
                    <a:pt x="355663" y="5080"/>
                  </a:lnTo>
                  <a:close/>
                </a:path>
                <a:path w="471170" h="299720">
                  <a:moveTo>
                    <a:pt x="293401" y="0"/>
                  </a:moveTo>
                  <a:lnTo>
                    <a:pt x="279704" y="2540"/>
                  </a:lnTo>
                  <a:lnTo>
                    <a:pt x="278104" y="3810"/>
                  </a:lnTo>
                  <a:lnTo>
                    <a:pt x="318477" y="3810"/>
                  </a:lnTo>
                  <a:lnTo>
                    <a:pt x="312851" y="2540"/>
                  </a:lnTo>
                  <a:lnTo>
                    <a:pt x="307022" y="2540"/>
                  </a:lnTo>
                  <a:lnTo>
                    <a:pt x="293401" y="0"/>
                  </a:lnTo>
                  <a:close/>
                </a:path>
                <a:path w="471170" h="299720">
                  <a:moveTo>
                    <a:pt x="330898" y="1270"/>
                  </a:moveTo>
                  <a:lnTo>
                    <a:pt x="327634" y="1270"/>
                  </a:lnTo>
                  <a:lnTo>
                    <a:pt x="318477" y="3810"/>
                  </a:lnTo>
                  <a:lnTo>
                    <a:pt x="337731" y="3810"/>
                  </a:lnTo>
                  <a:lnTo>
                    <a:pt x="330898" y="1270"/>
                  </a:lnTo>
                  <a:close/>
                </a:path>
              </a:pathLst>
            </a:custGeom>
            <a:solidFill>
              <a:srgbClr val="45AE3B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94732" y="0"/>
              <a:ext cx="148455" cy="14004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076541" y="6184"/>
              <a:ext cx="483870" cy="713740"/>
            </a:xfrm>
            <a:custGeom>
              <a:avLst/>
              <a:gdLst/>
              <a:ahLst/>
              <a:cxnLst/>
              <a:rect l="l" t="t" r="r" b="b"/>
              <a:pathLst>
                <a:path w="483870" h="713740">
                  <a:moveTo>
                    <a:pt x="3022" y="387019"/>
                  </a:moveTo>
                  <a:lnTo>
                    <a:pt x="2120" y="386867"/>
                  </a:lnTo>
                  <a:lnTo>
                    <a:pt x="901" y="386676"/>
                  </a:lnTo>
                  <a:lnTo>
                    <a:pt x="482" y="387616"/>
                  </a:lnTo>
                  <a:lnTo>
                    <a:pt x="266" y="388658"/>
                  </a:lnTo>
                  <a:lnTo>
                    <a:pt x="0" y="389648"/>
                  </a:lnTo>
                  <a:lnTo>
                    <a:pt x="647" y="389775"/>
                  </a:lnTo>
                  <a:lnTo>
                    <a:pt x="1727" y="390220"/>
                  </a:lnTo>
                  <a:lnTo>
                    <a:pt x="2324" y="389128"/>
                  </a:lnTo>
                  <a:lnTo>
                    <a:pt x="2628" y="388073"/>
                  </a:lnTo>
                  <a:lnTo>
                    <a:pt x="3022" y="387019"/>
                  </a:lnTo>
                  <a:close/>
                </a:path>
                <a:path w="483870" h="713740">
                  <a:moveTo>
                    <a:pt x="66840" y="383476"/>
                  </a:moveTo>
                  <a:lnTo>
                    <a:pt x="66395" y="382816"/>
                  </a:lnTo>
                  <a:lnTo>
                    <a:pt x="66662" y="383298"/>
                  </a:lnTo>
                  <a:lnTo>
                    <a:pt x="66840" y="383476"/>
                  </a:lnTo>
                  <a:close/>
                </a:path>
                <a:path w="483870" h="713740">
                  <a:moveTo>
                    <a:pt x="242506" y="115544"/>
                  </a:moveTo>
                  <a:lnTo>
                    <a:pt x="239953" y="112941"/>
                  </a:lnTo>
                  <a:lnTo>
                    <a:pt x="239433" y="106654"/>
                  </a:lnTo>
                  <a:lnTo>
                    <a:pt x="232486" y="110515"/>
                  </a:lnTo>
                  <a:lnTo>
                    <a:pt x="236181" y="112369"/>
                  </a:lnTo>
                  <a:lnTo>
                    <a:pt x="239344" y="113982"/>
                  </a:lnTo>
                  <a:lnTo>
                    <a:pt x="242506" y="115544"/>
                  </a:lnTo>
                  <a:close/>
                </a:path>
                <a:path w="483870" h="713740">
                  <a:moveTo>
                    <a:pt x="307200" y="120167"/>
                  </a:moveTo>
                  <a:lnTo>
                    <a:pt x="306908" y="119875"/>
                  </a:lnTo>
                  <a:lnTo>
                    <a:pt x="306349" y="119253"/>
                  </a:lnTo>
                  <a:lnTo>
                    <a:pt x="305384" y="118999"/>
                  </a:lnTo>
                  <a:lnTo>
                    <a:pt x="304584" y="118579"/>
                  </a:lnTo>
                  <a:lnTo>
                    <a:pt x="304660" y="119303"/>
                  </a:lnTo>
                  <a:lnTo>
                    <a:pt x="304761" y="120015"/>
                  </a:lnTo>
                  <a:lnTo>
                    <a:pt x="304825" y="120713"/>
                  </a:lnTo>
                  <a:lnTo>
                    <a:pt x="305422" y="121107"/>
                  </a:lnTo>
                  <a:lnTo>
                    <a:pt x="306006" y="121450"/>
                  </a:lnTo>
                  <a:lnTo>
                    <a:pt x="306578" y="121894"/>
                  </a:lnTo>
                  <a:lnTo>
                    <a:pt x="306717" y="121183"/>
                  </a:lnTo>
                  <a:lnTo>
                    <a:pt x="307200" y="120167"/>
                  </a:lnTo>
                  <a:close/>
                </a:path>
                <a:path w="483870" h="713740">
                  <a:moveTo>
                    <a:pt x="313524" y="704519"/>
                  </a:moveTo>
                  <a:lnTo>
                    <a:pt x="313410" y="704392"/>
                  </a:lnTo>
                  <a:lnTo>
                    <a:pt x="313143" y="704519"/>
                  </a:lnTo>
                  <a:lnTo>
                    <a:pt x="313524" y="704519"/>
                  </a:lnTo>
                  <a:close/>
                </a:path>
                <a:path w="483870" h="713740">
                  <a:moveTo>
                    <a:pt x="317461" y="199097"/>
                  </a:moveTo>
                  <a:lnTo>
                    <a:pt x="317233" y="199097"/>
                  </a:lnTo>
                  <a:lnTo>
                    <a:pt x="317461" y="199097"/>
                  </a:lnTo>
                  <a:close/>
                </a:path>
                <a:path w="483870" h="713740">
                  <a:moveTo>
                    <a:pt x="317614" y="200037"/>
                  </a:moveTo>
                  <a:lnTo>
                    <a:pt x="317500" y="199136"/>
                  </a:lnTo>
                  <a:lnTo>
                    <a:pt x="317042" y="199136"/>
                  </a:lnTo>
                  <a:lnTo>
                    <a:pt x="316623" y="199136"/>
                  </a:lnTo>
                  <a:lnTo>
                    <a:pt x="316979" y="199478"/>
                  </a:lnTo>
                  <a:lnTo>
                    <a:pt x="317309" y="199745"/>
                  </a:lnTo>
                  <a:lnTo>
                    <a:pt x="317614" y="200037"/>
                  </a:lnTo>
                  <a:close/>
                </a:path>
                <a:path w="483870" h="713740">
                  <a:moveTo>
                    <a:pt x="373075" y="121729"/>
                  </a:moveTo>
                  <a:lnTo>
                    <a:pt x="372541" y="121894"/>
                  </a:lnTo>
                  <a:lnTo>
                    <a:pt x="371779" y="121894"/>
                  </a:lnTo>
                  <a:lnTo>
                    <a:pt x="370789" y="122377"/>
                  </a:lnTo>
                  <a:lnTo>
                    <a:pt x="370586" y="122986"/>
                  </a:lnTo>
                  <a:lnTo>
                    <a:pt x="370319" y="123393"/>
                  </a:lnTo>
                  <a:lnTo>
                    <a:pt x="370865" y="123266"/>
                  </a:lnTo>
                  <a:lnTo>
                    <a:pt x="371602" y="123291"/>
                  </a:lnTo>
                  <a:lnTo>
                    <a:pt x="372008" y="122974"/>
                  </a:lnTo>
                  <a:lnTo>
                    <a:pt x="372579" y="122580"/>
                  </a:lnTo>
                  <a:lnTo>
                    <a:pt x="372935" y="121894"/>
                  </a:lnTo>
                  <a:lnTo>
                    <a:pt x="373075" y="121729"/>
                  </a:lnTo>
                  <a:close/>
                </a:path>
                <a:path w="483870" h="713740">
                  <a:moveTo>
                    <a:pt x="373354" y="121399"/>
                  </a:moveTo>
                  <a:lnTo>
                    <a:pt x="373075" y="121729"/>
                  </a:lnTo>
                  <a:lnTo>
                    <a:pt x="373240" y="121678"/>
                  </a:lnTo>
                  <a:lnTo>
                    <a:pt x="373354" y="121399"/>
                  </a:lnTo>
                  <a:close/>
                </a:path>
                <a:path w="483870" h="713740">
                  <a:moveTo>
                    <a:pt x="405993" y="59575"/>
                  </a:moveTo>
                  <a:lnTo>
                    <a:pt x="405790" y="60032"/>
                  </a:lnTo>
                  <a:lnTo>
                    <a:pt x="405917" y="60032"/>
                  </a:lnTo>
                  <a:lnTo>
                    <a:pt x="405993" y="59575"/>
                  </a:lnTo>
                  <a:close/>
                </a:path>
                <a:path w="483870" h="713740">
                  <a:moveTo>
                    <a:pt x="433730" y="368503"/>
                  </a:moveTo>
                  <a:lnTo>
                    <a:pt x="433311" y="361289"/>
                  </a:lnTo>
                  <a:lnTo>
                    <a:pt x="430060" y="366890"/>
                  </a:lnTo>
                  <a:lnTo>
                    <a:pt x="424611" y="371602"/>
                  </a:lnTo>
                  <a:lnTo>
                    <a:pt x="425272" y="380555"/>
                  </a:lnTo>
                  <a:lnTo>
                    <a:pt x="429374" y="373570"/>
                  </a:lnTo>
                  <a:lnTo>
                    <a:pt x="433730" y="368503"/>
                  </a:lnTo>
                  <a:close/>
                </a:path>
                <a:path w="483870" h="713740">
                  <a:moveTo>
                    <a:pt x="450989" y="328282"/>
                  </a:moveTo>
                  <a:lnTo>
                    <a:pt x="442874" y="320141"/>
                  </a:lnTo>
                  <a:lnTo>
                    <a:pt x="437057" y="315239"/>
                  </a:lnTo>
                  <a:lnTo>
                    <a:pt x="431444" y="310172"/>
                  </a:lnTo>
                  <a:lnTo>
                    <a:pt x="429996" y="311073"/>
                  </a:lnTo>
                  <a:lnTo>
                    <a:pt x="434263" y="317754"/>
                  </a:lnTo>
                  <a:lnTo>
                    <a:pt x="438492" y="324523"/>
                  </a:lnTo>
                  <a:lnTo>
                    <a:pt x="443674" y="332371"/>
                  </a:lnTo>
                  <a:lnTo>
                    <a:pt x="445020" y="333286"/>
                  </a:lnTo>
                  <a:lnTo>
                    <a:pt x="446417" y="334429"/>
                  </a:lnTo>
                  <a:lnTo>
                    <a:pt x="446925" y="334251"/>
                  </a:lnTo>
                  <a:lnTo>
                    <a:pt x="447916" y="334264"/>
                  </a:lnTo>
                  <a:lnTo>
                    <a:pt x="450240" y="331584"/>
                  </a:lnTo>
                  <a:lnTo>
                    <a:pt x="450989" y="328282"/>
                  </a:lnTo>
                  <a:close/>
                </a:path>
                <a:path w="483870" h="713740">
                  <a:moveTo>
                    <a:pt x="471995" y="370268"/>
                  </a:moveTo>
                  <a:lnTo>
                    <a:pt x="471754" y="370001"/>
                  </a:lnTo>
                  <a:lnTo>
                    <a:pt x="471474" y="369633"/>
                  </a:lnTo>
                  <a:lnTo>
                    <a:pt x="471195" y="369760"/>
                  </a:lnTo>
                  <a:lnTo>
                    <a:pt x="470992" y="370001"/>
                  </a:lnTo>
                  <a:lnTo>
                    <a:pt x="470687" y="370205"/>
                  </a:lnTo>
                  <a:lnTo>
                    <a:pt x="471220" y="370814"/>
                  </a:lnTo>
                  <a:lnTo>
                    <a:pt x="471512" y="370725"/>
                  </a:lnTo>
                  <a:lnTo>
                    <a:pt x="471716" y="370459"/>
                  </a:lnTo>
                  <a:lnTo>
                    <a:pt x="471995" y="370268"/>
                  </a:lnTo>
                  <a:close/>
                </a:path>
                <a:path w="483870" h="713740">
                  <a:moveTo>
                    <a:pt x="477316" y="502158"/>
                  </a:moveTo>
                  <a:lnTo>
                    <a:pt x="476846" y="501777"/>
                  </a:lnTo>
                  <a:lnTo>
                    <a:pt x="475767" y="501027"/>
                  </a:lnTo>
                  <a:lnTo>
                    <a:pt x="477316" y="502158"/>
                  </a:lnTo>
                  <a:close/>
                </a:path>
                <a:path w="483870" h="713740">
                  <a:moveTo>
                    <a:pt x="477545" y="542277"/>
                  </a:moveTo>
                  <a:lnTo>
                    <a:pt x="475411" y="540804"/>
                  </a:lnTo>
                  <a:lnTo>
                    <a:pt x="469519" y="536562"/>
                  </a:lnTo>
                  <a:lnTo>
                    <a:pt x="470877" y="540029"/>
                  </a:lnTo>
                  <a:lnTo>
                    <a:pt x="471258" y="541680"/>
                  </a:lnTo>
                  <a:lnTo>
                    <a:pt x="473735" y="545782"/>
                  </a:lnTo>
                  <a:lnTo>
                    <a:pt x="475526" y="545465"/>
                  </a:lnTo>
                  <a:lnTo>
                    <a:pt x="477545" y="542277"/>
                  </a:lnTo>
                  <a:close/>
                </a:path>
                <a:path w="483870" h="713740">
                  <a:moveTo>
                    <a:pt x="482942" y="60032"/>
                  </a:moveTo>
                  <a:lnTo>
                    <a:pt x="474891" y="60032"/>
                  </a:lnTo>
                  <a:lnTo>
                    <a:pt x="482752" y="60312"/>
                  </a:lnTo>
                  <a:lnTo>
                    <a:pt x="482942" y="60032"/>
                  </a:lnTo>
                  <a:close/>
                </a:path>
                <a:path w="483870" h="713740">
                  <a:moveTo>
                    <a:pt x="483450" y="450519"/>
                  </a:moveTo>
                  <a:lnTo>
                    <a:pt x="482257" y="444169"/>
                  </a:lnTo>
                  <a:lnTo>
                    <a:pt x="482015" y="442899"/>
                  </a:lnTo>
                  <a:lnTo>
                    <a:pt x="479602" y="439089"/>
                  </a:lnTo>
                  <a:lnTo>
                    <a:pt x="480479" y="435279"/>
                  </a:lnTo>
                  <a:lnTo>
                    <a:pt x="481063" y="432739"/>
                  </a:lnTo>
                  <a:lnTo>
                    <a:pt x="481355" y="431469"/>
                  </a:lnTo>
                  <a:lnTo>
                    <a:pt x="480275" y="430199"/>
                  </a:lnTo>
                  <a:lnTo>
                    <a:pt x="479348" y="427659"/>
                  </a:lnTo>
                  <a:lnTo>
                    <a:pt x="477012" y="421309"/>
                  </a:lnTo>
                  <a:lnTo>
                    <a:pt x="476084" y="418769"/>
                  </a:lnTo>
                  <a:lnTo>
                    <a:pt x="475615" y="417499"/>
                  </a:lnTo>
                  <a:lnTo>
                    <a:pt x="473583" y="412419"/>
                  </a:lnTo>
                  <a:lnTo>
                    <a:pt x="473075" y="411149"/>
                  </a:lnTo>
                  <a:lnTo>
                    <a:pt x="472414" y="411149"/>
                  </a:lnTo>
                  <a:lnTo>
                    <a:pt x="471716" y="409879"/>
                  </a:lnTo>
                  <a:lnTo>
                    <a:pt x="466267" y="407339"/>
                  </a:lnTo>
                  <a:lnTo>
                    <a:pt x="463626" y="406069"/>
                  </a:lnTo>
                  <a:lnTo>
                    <a:pt x="462026" y="408609"/>
                  </a:lnTo>
                  <a:lnTo>
                    <a:pt x="460844" y="409879"/>
                  </a:lnTo>
                  <a:lnTo>
                    <a:pt x="459422" y="411149"/>
                  </a:lnTo>
                  <a:lnTo>
                    <a:pt x="455739" y="411149"/>
                  </a:lnTo>
                  <a:lnTo>
                    <a:pt x="451993" y="409879"/>
                  </a:lnTo>
                  <a:lnTo>
                    <a:pt x="448513" y="409879"/>
                  </a:lnTo>
                  <a:lnTo>
                    <a:pt x="448513" y="412419"/>
                  </a:lnTo>
                  <a:lnTo>
                    <a:pt x="447713" y="412419"/>
                  </a:lnTo>
                  <a:lnTo>
                    <a:pt x="447929" y="411149"/>
                  </a:lnTo>
                  <a:lnTo>
                    <a:pt x="448221" y="410489"/>
                  </a:lnTo>
                  <a:lnTo>
                    <a:pt x="448513" y="412419"/>
                  </a:lnTo>
                  <a:lnTo>
                    <a:pt x="448513" y="409879"/>
                  </a:lnTo>
                  <a:lnTo>
                    <a:pt x="447001" y="409270"/>
                  </a:lnTo>
                  <a:lnTo>
                    <a:pt x="447001" y="420039"/>
                  </a:lnTo>
                  <a:lnTo>
                    <a:pt x="446620" y="421309"/>
                  </a:lnTo>
                  <a:lnTo>
                    <a:pt x="445236" y="421309"/>
                  </a:lnTo>
                  <a:lnTo>
                    <a:pt x="445135" y="420966"/>
                  </a:lnTo>
                  <a:lnTo>
                    <a:pt x="445135" y="526719"/>
                  </a:lnTo>
                  <a:lnTo>
                    <a:pt x="443598" y="526719"/>
                  </a:lnTo>
                  <a:lnTo>
                    <a:pt x="443191" y="525449"/>
                  </a:lnTo>
                  <a:lnTo>
                    <a:pt x="444728" y="525449"/>
                  </a:lnTo>
                  <a:lnTo>
                    <a:pt x="445135" y="526719"/>
                  </a:lnTo>
                  <a:lnTo>
                    <a:pt x="445135" y="420966"/>
                  </a:lnTo>
                  <a:lnTo>
                    <a:pt x="444868" y="420039"/>
                  </a:lnTo>
                  <a:lnTo>
                    <a:pt x="445223" y="418769"/>
                  </a:lnTo>
                  <a:lnTo>
                    <a:pt x="446900" y="418769"/>
                  </a:lnTo>
                  <a:lnTo>
                    <a:pt x="447001" y="420039"/>
                  </a:lnTo>
                  <a:lnTo>
                    <a:pt x="447001" y="409270"/>
                  </a:lnTo>
                  <a:lnTo>
                    <a:pt x="445401" y="408609"/>
                  </a:lnTo>
                  <a:lnTo>
                    <a:pt x="442823" y="409879"/>
                  </a:lnTo>
                  <a:lnTo>
                    <a:pt x="438696" y="413689"/>
                  </a:lnTo>
                  <a:lnTo>
                    <a:pt x="437807" y="416229"/>
                  </a:lnTo>
                  <a:lnTo>
                    <a:pt x="442772" y="421309"/>
                  </a:lnTo>
                  <a:lnTo>
                    <a:pt x="442785" y="423849"/>
                  </a:lnTo>
                  <a:lnTo>
                    <a:pt x="440855" y="427659"/>
                  </a:lnTo>
                  <a:lnTo>
                    <a:pt x="433031" y="426389"/>
                  </a:lnTo>
                  <a:lnTo>
                    <a:pt x="432600" y="416229"/>
                  </a:lnTo>
                  <a:lnTo>
                    <a:pt x="426186" y="413689"/>
                  </a:lnTo>
                  <a:lnTo>
                    <a:pt x="424421" y="414324"/>
                  </a:lnTo>
                  <a:lnTo>
                    <a:pt x="424421" y="630859"/>
                  </a:lnTo>
                  <a:lnTo>
                    <a:pt x="423545" y="630859"/>
                  </a:lnTo>
                  <a:lnTo>
                    <a:pt x="424230" y="629589"/>
                  </a:lnTo>
                  <a:lnTo>
                    <a:pt x="424421" y="630859"/>
                  </a:lnTo>
                  <a:lnTo>
                    <a:pt x="424421" y="414324"/>
                  </a:lnTo>
                  <a:lnTo>
                    <a:pt x="418998" y="416229"/>
                  </a:lnTo>
                  <a:lnTo>
                    <a:pt x="421170" y="423849"/>
                  </a:lnTo>
                  <a:lnTo>
                    <a:pt x="417741" y="426529"/>
                  </a:lnTo>
                  <a:lnTo>
                    <a:pt x="417741" y="473379"/>
                  </a:lnTo>
                  <a:lnTo>
                    <a:pt x="417576" y="474649"/>
                  </a:lnTo>
                  <a:lnTo>
                    <a:pt x="416687" y="474649"/>
                  </a:lnTo>
                  <a:lnTo>
                    <a:pt x="416801" y="473379"/>
                  </a:lnTo>
                  <a:lnTo>
                    <a:pt x="416966" y="472109"/>
                  </a:lnTo>
                  <a:lnTo>
                    <a:pt x="417245" y="472109"/>
                  </a:lnTo>
                  <a:lnTo>
                    <a:pt x="417741" y="473379"/>
                  </a:lnTo>
                  <a:lnTo>
                    <a:pt x="417741" y="426529"/>
                  </a:lnTo>
                  <a:lnTo>
                    <a:pt x="416280" y="427659"/>
                  </a:lnTo>
                  <a:lnTo>
                    <a:pt x="413105" y="427659"/>
                  </a:lnTo>
                  <a:lnTo>
                    <a:pt x="413105" y="647369"/>
                  </a:lnTo>
                  <a:lnTo>
                    <a:pt x="412915" y="648639"/>
                  </a:lnTo>
                  <a:lnTo>
                    <a:pt x="412686" y="647369"/>
                  </a:lnTo>
                  <a:lnTo>
                    <a:pt x="412191" y="647369"/>
                  </a:lnTo>
                  <a:lnTo>
                    <a:pt x="412800" y="646099"/>
                  </a:lnTo>
                  <a:lnTo>
                    <a:pt x="413067" y="647369"/>
                  </a:lnTo>
                  <a:lnTo>
                    <a:pt x="413105" y="427659"/>
                  </a:lnTo>
                  <a:lnTo>
                    <a:pt x="412762" y="427659"/>
                  </a:lnTo>
                  <a:lnTo>
                    <a:pt x="412762" y="461949"/>
                  </a:lnTo>
                  <a:lnTo>
                    <a:pt x="408889" y="461949"/>
                  </a:lnTo>
                  <a:lnTo>
                    <a:pt x="407911" y="460679"/>
                  </a:lnTo>
                  <a:lnTo>
                    <a:pt x="404482" y="459409"/>
                  </a:lnTo>
                  <a:lnTo>
                    <a:pt x="401066" y="458139"/>
                  </a:lnTo>
                  <a:lnTo>
                    <a:pt x="399376" y="451789"/>
                  </a:lnTo>
                  <a:lnTo>
                    <a:pt x="401027" y="449249"/>
                  </a:lnTo>
                  <a:lnTo>
                    <a:pt x="403491" y="445439"/>
                  </a:lnTo>
                  <a:lnTo>
                    <a:pt x="404202" y="444169"/>
                  </a:lnTo>
                  <a:lnTo>
                    <a:pt x="406514" y="444169"/>
                  </a:lnTo>
                  <a:lnTo>
                    <a:pt x="408889" y="446709"/>
                  </a:lnTo>
                  <a:lnTo>
                    <a:pt x="410552" y="447979"/>
                  </a:lnTo>
                  <a:lnTo>
                    <a:pt x="409765" y="451789"/>
                  </a:lnTo>
                  <a:lnTo>
                    <a:pt x="412102" y="460679"/>
                  </a:lnTo>
                  <a:lnTo>
                    <a:pt x="412762" y="461949"/>
                  </a:lnTo>
                  <a:lnTo>
                    <a:pt x="412762" y="427659"/>
                  </a:lnTo>
                  <a:lnTo>
                    <a:pt x="410159" y="427659"/>
                  </a:lnTo>
                  <a:lnTo>
                    <a:pt x="410362" y="425119"/>
                  </a:lnTo>
                  <a:lnTo>
                    <a:pt x="410171" y="423849"/>
                  </a:lnTo>
                  <a:lnTo>
                    <a:pt x="413308" y="414959"/>
                  </a:lnTo>
                  <a:lnTo>
                    <a:pt x="416052" y="407339"/>
                  </a:lnTo>
                  <a:lnTo>
                    <a:pt x="419023" y="400989"/>
                  </a:lnTo>
                  <a:lnTo>
                    <a:pt x="420916" y="395909"/>
                  </a:lnTo>
                  <a:lnTo>
                    <a:pt x="422719" y="389559"/>
                  </a:lnTo>
                  <a:lnTo>
                    <a:pt x="422338" y="384479"/>
                  </a:lnTo>
                  <a:lnTo>
                    <a:pt x="421614" y="385749"/>
                  </a:lnTo>
                  <a:lnTo>
                    <a:pt x="420852" y="387019"/>
                  </a:lnTo>
                  <a:lnTo>
                    <a:pt x="417703" y="393369"/>
                  </a:lnTo>
                  <a:lnTo>
                    <a:pt x="415048" y="399719"/>
                  </a:lnTo>
                  <a:lnTo>
                    <a:pt x="412343" y="406069"/>
                  </a:lnTo>
                  <a:lnTo>
                    <a:pt x="409486" y="412419"/>
                  </a:lnTo>
                  <a:lnTo>
                    <a:pt x="407835" y="415963"/>
                  </a:lnTo>
                  <a:lnTo>
                    <a:pt x="407835" y="435279"/>
                  </a:lnTo>
                  <a:lnTo>
                    <a:pt x="406869" y="435279"/>
                  </a:lnTo>
                  <a:lnTo>
                    <a:pt x="406438" y="434009"/>
                  </a:lnTo>
                  <a:lnTo>
                    <a:pt x="406222" y="434009"/>
                  </a:lnTo>
                  <a:lnTo>
                    <a:pt x="405942" y="432739"/>
                  </a:lnTo>
                  <a:lnTo>
                    <a:pt x="406501" y="434009"/>
                  </a:lnTo>
                  <a:lnTo>
                    <a:pt x="407085" y="434009"/>
                  </a:lnTo>
                  <a:lnTo>
                    <a:pt x="407835" y="435279"/>
                  </a:lnTo>
                  <a:lnTo>
                    <a:pt x="407835" y="415963"/>
                  </a:lnTo>
                  <a:lnTo>
                    <a:pt x="406527" y="418769"/>
                  </a:lnTo>
                  <a:lnTo>
                    <a:pt x="404126" y="425119"/>
                  </a:lnTo>
                  <a:lnTo>
                    <a:pt x="400177" y="440359"/>
                  </a:lnTo>
                  <a:lnTo>
                    <a:pt x="400329" y="442899"/>
                  </a:lnTo>
                  <a:lnTo>
                    <a:pt x="397916" y="446709"/>
                  </a:lnTo>
                  <a:lnTo>
                    <a:pt x="395947" y="449249"/>
                  </a:lnTo>
                  <a:lnTo>
                    <a:pt x="395008" y="449249"/>
                  </a:lnTo>
                  <a:lnTo>
                    <a:pt x="395008" y="602919"/>
                  </a:lnTo>
                  <a:lnTo>
                    <a:pt x="394754" y="604189"/>
                  </a:lnTo>
                  <a:lnTo>
                    <a:pt x="393611" y="604189"/>
                  </a:lnTo>
                  <a:lnTo>
                    <a:pt x="392658" y="602919"/>
                  </a:lnTo>
                  <a:lnTo>
                    <a:pt x="395008" y="602919"/>
                  </a:lnTo>
                  <a:lnTo>
                    <a:pt x="395008" y="449249"/>
                  </a:lnTo>
                  <a:lnTo>
                    <a:pt x="393458" y="449249"/>
                  </a:lnTo>
                  <a:lnTo>
                    <a:pt x="393458" y="585139"/>
                  </a:lnTo>
                  <a:lnTo>
                    <a:pt x="393039" y="585139"/>
                  </a:lnTo>
                  <a:lnTo>
                    <a:pt x="393357" y="583869"/>
                  </a:lnTo>
                  <a:lnTo>
                    <a:pt x="393458" y="585139"/>
                  </a:lnTo>
                  <a:lnTo>
                    <a:pt x="393458" y="449249"/>
                  </a:lnTo>
                  <a:lnTo>
                    <a:pt x="389712" y="449249"/>
                  </a:lnTo>
                  <a:lnTo>
                    <a:pt x="389712" y="464489"/>
                  </a:lnTo>
                  <a:lnTo>
                    <a:pt x="388378" y="468299"/>
                  </a:lnTo>
                  <a:lnTo>
                    <a:pt x="386765" y="473379"/>
                  </a:lnTo>
                  <a:lnTo>
                    <a:pt x="385699" y="471703"/>
                  </a:lnTo>
                  <a:lnTo>
                    <a:pt x="385699" y="649909"/>
                  </a:lnTo>
                  <a:lnTo>
                    <a:pt x="385318" y="651179"/>
                  </a:lnTo>
                  <a:lnTo>
                    <a:pt x="385076" y="652449"/>
                  </a:lnTo>
                  <a:lnTo>
                    <a:pt x="382752" y="652449"/>
                  </a:lnTo>
                  <a:lnTo>
                    <a:pt x="382625" y="651179"/>
                  </a:lnTo>
                  <a:lnTo>
                    <a:pt x="382752" y="649909"/>
                  </a:lnTo>
                  <a:lnTo>
                    <a:pt x="383260" y="647369"/>
                  </a:lnTo>
                  <a:lnTo>
                    <a:pt x="384886" y="647369"/>
                  </a:lnTo>
                  <a:lnTo>
                    <a:pt x="385660" y="648639"/>
                  </a:lnTo>
                  <a:lnTo>
                    <a:pt x="385699" y="649909"/>
                  </a:lnTo>
                  <a:lnTo>
                    <a:pt x="385699" y="471703"/>
                  </a:lnTo>
                  <a:lnTo>
                    <a:pt x="383692" y="468528"/>
                  </a:lnTo>
                  <a:lnTo>
                    <a:pt x="383692" y="480999"/>
                  </a:lnTo>
                  <a:lnTo>
                    <a:pt x="383044" y="480999"/>
                  </a:lnTo>
                  <a:lnTo>
                    <a:pt x="382689" y="482269"/>
                  </a:lnTo>
                  <a:lnTo>
                    <a:pt x="382244" y="480999"/>
                  </a:lnTo>
                  <a:lnTo>
                    <a:pt x="382473" y="480999"/>
                  </a:lnTo>
                  <a:lnTo>
                    <a:pt x="382879" y="479729"/>
                  </a:lnTo>
                  <a:lnTo>
                    <a:pt x="383235" y="479729"/>
                  </a:lnTo>
                  <a:lnTo>
                    <a:pt x="383692" y="480999"/>
                  </a:lnTo>
                  <a:lnTo>
                    <a:pt x="383692" y="468528"/>
                  </a:lnTo>
                  <a:lnTo>
                    <a:pt x="383552" y="468299"/>
                  </a:lnTo>
                  <a:lnTo>
                    <a:pt x="384111" y="464489"/>
                  </a:lnTo>
                  <a:lnTo>
                    <a:pt x="386651" y="459409"/>
                  </a:lnTo>
                  <a:lnTo>
                    <a:pt x="389712" y="464489"/>
                  </a:lnTo>
                  <a:lnTo>
                    <a:pt x="389712" y="449249"/>
                  </a:lnTo>
                  <a:lnTo>
                    <a:pt x="388454" y="449249"/>
                  </a:lnTo>
                  <a:lnTo>
                    <a:pt x="387908" y="445439"/>
                  </a:lnTo>
                  <a:lnTo>
                    <a:pt x="395986" y="440359"/>
                  </a:lnTo>
                  <a:lnTo>
                    <a:pt x="395249" y="437819"/>
                  </a:lnTo>
                  <a:lnTo>
                    <a:pt x="394500" y="435279"/>
                  </a:lnTo>
                  <a:lnTo>
                    <a:pt x="393395" y="431469"/>
                  </a:lnTo>
                  <a:lnTo>
                    <a:pt x="393750" y="423849"/>
                  </a:lnTo>
                  <a:lnTo>
                    <a:pt x="396976" y="420039"/>
                  </a:lnTo>
                  <a:lnTo>
                    <a:pt x="400215" y="417499"/>
                  </a:lnTo>
                  <a:lnTo>
                    <a:pt x="401904" y="413689"/>
                  </a:lnTo>
                  <a:lnTo>
                    <a:pt x="405142" y="406069"/>
                  </a:lnTo>
                  <a:lnTo>
                    <a:pt x="408241" y="398449"/>
                  </a:lnTo>
                  <a:lnTo>
                    <a:pt x="414286" y="383209"/>
                  </a:lnTo>
                  <a:lnTo>
                    <a:pt x="412965" y="379399"/>
                  </a:lnTo>
                  <a:lnTo>
                    <a:pt x="414337" y="376859"/>
                  </a:lnTo>
                  <a:lnTo>
                    <a:pt x="417537" y="374319"/>
                  </a:lnTo>
                  <a:lnTo>
                    <a:pt x="417614" y="373049"/>
                  </a:lnTo>
                  <a:lnTo>
                    <a:pt x="415467" y="366699"/>
                  </a:lnTo>
                  <a:lnTo>
                    <a:pt x="418934" y="364159"/>
                  </a:lnTo>
                  <a:lnTo>
                    <a:pt x="422262" y="360349"/>
                  </a:lnTo>
                  <a:lnTo>
                    <a:pt x="424027" y="357809"/>
                  </a:lnTo>
                  <a:lnTo>
                    <a:pt x="421881" y="353999"/>
                  </a:lnTo>
                  <a:lnTo>
                    <a:pt x="419011" y="353999"/>
                  </a:lnTo>
                  <a:lnTo>
                    <a:pt x="415886" y="352729"/>
                  </a:lnTo>
                  <a:lnTo>
                    <a:pt x="403644" y="352729"/>
                  </a:lnTo>
                  <a:lnTo>
                    <a:pt x="383743" y="360349"/>
                  </a:lnTo>
                  <a:lnTo>
                    <a:pt x="381673" y="361124"/>
                  </a:lnTo>
                  <a:lnTo>
                    <a:pt x="381673" y="487349"/>
                  </a:lnTo>
                  <a:lnTo>
                    <a:pt x="381368" y="488619"/>
                  </a:lnTo>
                  <a:lnTo>
                    <a:pt x="379056" y="488619"/>
                  </a:lnTo>
                  <a:lnTo>
                    <a:pt x="380225" y="487349"/>
                  </a:lnTo>
                  <a:lnTo>
                    <a:pt x="381673" y="487349"/>
                  </a:lnTo>
                  <a:lnTo>
                    <a:pt x="381673" y="361124"/>
                  </a:lnTo>
                  <a:lnTo>
                    <a:pt x="378993" y="362115"/>
                  </a:lnTo>
                  <a:lnTo>
                    <a:pt x="378993" y="553389"/>
                  </a:lnTo>
                  <a:lnTo>
                    <a:pt x="377596" y="553389"/>
                  </a:lnTo>
                  <a:lnTo>
                    <a:pt x="378790" y="552119"/>
                  </a:lnTo>
                  <a:lnTo>
                    <a:pt x="378993" y="553389"/>
                  </a:lnTo>
                  <a:lnTo>
                    <a:pt x="378993" y="362115"/>
                  </a:lnTo>
                  <a:lnTo>
                    <a:pt x="374827" y="363651"/>
                  </a:lnTo>
                  <a:lnTo>
                    <a:pt x="374827" y="435279"/>
                  </a:lnTo>
                  <a:lnTo>
                    <a:pt x="369900" y="437819"/>
                  </a:lnTo>
                  <a:lnTo>
                    <a:pt x="369646" y="436549"/>
                  </a:lnTo>
                  <a:lnTo>
                    <a:pt x="372973" y="435279"/>
                  </a:lnTo>
                  <a:lnTo>
                    <a:pt x="374827" y="435279"/>
                  </a:lnTo>
                  <a:lnTo>
                    <a:pt x="374827" y="363651"/>
                  </a:lnTo>
                  <a:lnTo>
                    <a:pt x="370027" y="365429"/>
                  </a:lnTo>
                  <a:lnTo>
                    <a:pt x="365239" y="367728"/>
                  </a:lnTo>
                  <a:lnTo>
                    <a:pt x="365239" y="581329"/>
                  </a:lnTo>
                  <a:lnTo>
                    <a:pt x="365213" y="582599"/>
                  </a:lnTo>
                  <a:lnTo>
                    <a:pt x="363283" y="582599"/>
                  </a:lnTo>
                  <a:lnTo>
                    <a:pt x="363308" y="581329"/>
                  </a:lnTo>
                  <a:lnTo>
                    <a:pt x="365239" y="581329"/>
                  </a:lnTo>
                  <a:lnTo>
                    <a:pt x="365239" y="367728"/>
                  </a:lnTo>
                  <a:lnTo>
                    <a:pt x="356755" y="371779"/>
                  </a:lnTo>
                  <a:lnTo>
                    <a:pt x="353733" y="373621"/>
                  </a:lnTo>
                  <a:lnTo>
                    <a:pt x="353733" y="597839"/>
                  </a:lnTo>
                  <a:lnTo>
                    <a:pt x="351751" y="597839"/>
                  </a:lnTo>
                  <a:lnTo>
                    <a:pt x="351980" y="596569"/>
                  </a:lnTo>
                  <a:lnTo>
                    <a:pt x="353377" y="596569"/>
                  </a:lnTo>
                  <a:lnTo>
                    <a:pt x="353733" y="597839"/>
                  </a:lnTo>
                  <a:lnTo>
                    <a:pt x="353733" y="373621"/>
                  </a:lnTo>
                  <a:lnTo>
                    <a:pt x="344208" y="379399"/>
                  </a:lnTo>
                  <a:lnTo>
                    <a:pt x="322580" y="394639"/>
                  </a:lnTo>
                  <a:lnTo>
                    <a:pt x="321322" y="395909"/>
                  </a:lnTo>
                  <a:lnTo>
                    <a:pt x="319989" y="395909"/>
                  </a:lnTo>
                  <a:lnTo>
                    <a:pt x="313880" y="406069"/>
                  </a:lnTo>
                  <a:lnTo>
                    <a:pt x="312178" y="408571"/>
                  </a:lnTo>
                  <a:lnTo>
                    <a:pt x="312178" y="605459"/>
                  </a:lnTo>
                  <a:lnTo>
                    <a:pt x="312064" y="609269"/>
                  </a:lnTo>
                  <a:lnTo>
                    <a:pt x="311924" y="610539"/>
                  </a:lnTo>
                  <a:lnTo>
                    <a:pt x="310464" y="610539"/>
                  </a:lnTo>
                  <a:lnTo>
                    <a:pt x="310019" y="609269"/>
                  </a:lnTo>
                  <a:lnTo>
                    <a:pt x="309524" y="609269"/>
                  </a:lnTo>
                  <a:lnTo>
                    <a:pt x="310718" y="606729"/>
                  </a:lnTo>
                  <a:lnTo>
                    <a:pt x="311353" y="605459"/>
                  </a:lnTo>
                  <a:lnTo>
                    <a:pt x="312178" y="605459"/>
                  </a:lnTo>
                  <a:lnTo>
                    <a:pt x="312178" y="408571"/>
                  </a:lnTo>
                  <a:lnTo>
                    <a:pt x="308673" y="413689"/>
                  </a:lnTo>
                  <a:lnTo>
                    <a:pt x="306374" y="416953"/>
                  </a:lnTo>
                  <a:lnTo>
                    <a:pt x="306374" y="610539"/>
                  </a:lnTo>
                  <a:lnTo>
                    <a:pt x="305612" y="610539"/>
                  </a:lnTo>
                  <a:lnTo>
                    <a:pt x="305752" y="609269"/>
                  </a:lnTo>
                  <a:lnTo>
                    <a:pt x="306374" y="610539"/>
                  </a:lnTo>
                  <a:lnTo>
                    <a:pt x="306374" y="416953"/>
                  </a:lnTo>
                  <a:lnTo>
                    <a:pt x="303301" y="421309"/>
                  </a:lnTo>
                  <a:lnTo>
                    <a:pt x="300240" y="425323"/>
                  </a:lnTo>
                  <a:lnTo>
                    <a:pt x="300240" y="635939"/>
                  </a:lnTo>
                  <a:lnTo>
                    <a:pt x="299720" y="637209"/>
                  </a:lnTo>
                  <a:lnTo>
                    <a:pt x="299516" y="635939"/>
                  </a:lnTo>
                  <a:lnTo>
                    <a:pt x="300240" y="635939"/>
                  </a:lnTo>
                  <a:lnTo>
                    <a:pt x="300240" y="425323"/>
                  </a:lnTo>
                  <a:lnTo>
                    <a:pt x="298348" y="427799"/>
                  </a:lnTo>
                  <a:lnTo>
                    <a:pt x="298348" y="572439"/>
                  </a:lnTo>
                  <a:lnTo>
                    <a:pt x="297827" y="573709"/>
                  </a:lnTo>
                  <a:lnTo>
                    <a:pt x="295821" y="573709"/>
                  </a:lnTo>
                  <a:lnTo>
                    <a:pt x="295300" y="572439"/>
                  </a:lnTo>
                  <a:lnTo>
                    <a:pt x="295833" y="572439"/>
                  </a:lnTo>
                  <a:lnTo>
                    <a:pt x="296367" y="571169"/>
                  </a:lnTo>
                  <a:lnTo>
                    <a:pt x="297345" y="571169"/>
                  </a:lnTo>
                  <a:lnTo>
                    <a:pt x="297840" y="572439"/>
                  </a:lnTo>
                  <a:lnTo>
                    <a:pt x="298348" y="572439"/>
                  </a:lnTo>
                  <a:lnTo>
                    <a:pt x="298348" y="427799"/>
                  </a:lnTo>
                  <a:lnTo>
                    <a:pt x="297484" y="428929"/>
                  </a:lnTo>
                  <a:lnTo>
                    <a:pt x="296049" y="430199"/>
                  </a:lnTo>
                  <a:lnTo>
                    <a:pt x="294843" y="432739"/>
                  </a:lnTo>
                  <a:lnTo>
                    <a:pt x="294436" y="435279"/>
                  </a:lnTo>
                  <a:lnTo>
                    <a:pt x="293116" y="442899"/>
                  </a:lnTo>
                  <a:lnTo>
                    <a:pt x="289306" y="447979"/>
                  </a:lnTo>
                  <a:lnTo>
                    <a:pt x="285318" y="454329"/>
                  </a:lnTo>
                  <a:lnTo>
                    <a:pt x="284314" y="456869"/>
                  </a:lnTo>
                  <a:lnTo>
                    <a:pt x="283108" y="458139"/>
                  </a:lnTo>
                  <a:lnTo>
                    <a:pt x="283921" y="467029"/>
                  </a:lnTo>
                  <a:lnTo>
                    <a:pt x="281279" y="473379"/>
                  </a:lnTo>
                  <a:lnTo>
                    <a:pt x="276034" y="484809"/>
                  </a:lnTo>
                  <a:lnTo>
                    <a:pt x="274447" y="491159"/>
                  </a:lnTo>
                  <a:lnTo>
                    <a:pt x="275374" y="496239"/>
                  </a:lnTo>
                  <a:lnTo>
                    <a:pt x="276072" y="501319"/>
                  </a:lnTo>
                  <a:lnTo>
                    <a:pt x="276009" y="506399"/>
                  </a:lnTo>
                  <a:lnTo>
                    <a:pt x="273075" y="510209"/>
                  </a:lnTo>
                  <a:lnTo>
                    <a:pt x="271221" y="512787"/>
                  </a:lnTo>
                  <a:lnTo>
                    <a:pt x="271221" y="587679"/>
                  </a:lnTo>
                  <a:lnTo>
                    <a:pt x="270941" y="587679"/>
                  </a:lnTo>
                  <a:lnTo>
                    <a:pt x="270929" y="588949"/>
                  </a:lnTo>
                  <a:lnTo>
                    <a:pt x="268973" y="588949"/>
                  </a:lnTo>
                  <a:lnTo>
                    <a:pt x="268986" y="586409"/>
                  </a:lnTo>
                  <a:lnTo>
                    <a:pt x="270916" y="586409"/>
                  </a:lnTo>
                  <a:lnTo>
                    <a:pt x="271221" y="587679"/>
                  </a:lnTo>
                  <a:lnTo>
                    <a:pt x="271221" y="512787"/>
                  </a:lnTo>
                  <a:lnTo>
                    <a:pt x="269405" y="515289"/>
                  </a:lnTo>
                  <a:lnTo>
                    <a:pt x="268668" y="521639"/>
                  </a:lnTo>
                  <a:lnTo>
                    <a:pt x="268706" y="527989"/>
                  </a:lnTo>
                  <a:lnTo>
                    <a:pt x="268439" y="533069"/>
                  </a:lnTo>
                  <a:lnTo>
                    <a:pt x="267220" y="539419"/>
                  </a:lnTo>
                  <a:lnTo>
                    <a:pt x="265264" y="545769"/>
                  </a:lnTo>
                  <a:lnTo>
                    <a:pt x="262737" y="552119"/>
                  </a:lnTo>
                  <a:lnTo>
                    <a:pt x="261772" y="554659"/>
                  </a:lnTo>
                  <a:lnTo>
                    <a:pt x="261454" y="557199"/>
                  </a:lnTo>
                  <a:lnTo>
                    <a:pt x="260870" y="558469"/>
                  </a:lnTo>
                  <a:lnTo>
                    <a:pt x="264845" y="563549"/>
                  </a:lnTo>
                  <a:lnTo>
                    <a:pt x="266534" y="566089"/>
                  </a:lnTo>
                  <a:lnTo>
                    <a:pt x="264375" y="571169"/>
                  </a:lnTo>
                  <a:lnTo>
                    <a:pt x="260832" y="578789"/>
                  </a:lnTo>
                  <a:lnTo>
                    <a:pt x="263334" y="586409"/>
                  </a:lnTo>
                  <a:lnTo>
                    <a:pt x="263080" y="594029"/>
                  </a:lnTo>
                  <a:lnTo>
                    <a:pt x="265277" y="594029"/>
                  </a:lnTo>
                  <a:lnTo>
                    <a:pt x="267855" y="595299"/>
                  </a:lnTo>
                  <a:lnTo>
                    <a:pt x="270040" y="599109"/>
                  </a:lnTo>
                  <a:lnTo>
                    <a:pt x="272008" y="604189"/>
                  </a:lnTo>
                  <a:lnTo>
                    <a:pt x="271526" y="606729"/>
                  </a:lnTo>
                  <a:lnTo>
                    <a:pt x="270967" y="613079"/>
                  </a:lnTo>
                  <a:lnTo>
                    <a:pt x="271005" y="619429"/>
                  </a:lnTo>
                  <a:lnTo>
                    <a:pt x="271424" y="625779"/>
                  </a:lnTo>
                  <a:lnTo>
                    <a:pt x="272580" y="639749"/>
                  </a:lnTo>
                  <a:lnTo>
                    <a:pt x="272732" y="647369"/>
                  </a:lnTo>
                  <a:lnTo>
                    <a:pt x="277888" y="652449"/>
                  </a:lnTo>
                  <a:lnTo>
                    <a:pt x="281800" y="652449"/>
                  </a:lnTo>
                  <a:lnTo>
                    <a:pt x="282790" y="660069"/>
                  </a:lnTo>
                  <a:lnTo>
                    <a:pt x="284327" y="666419"/>
                  </a:lnTo>
                  <a:lnTo>
                    <a:pt x="287134" y="671499"/>
                  </a:lnTo>
                  <a:lnTo>
                    <a:pt x="291947" y="676579"/>
                  </a:lnTo>
                  <a:lnTo>
                    <a:pt x="291592" y="685469"/>
                  </a:lnTo>
                  <a:lnTo>
                    <a:pt x="299377" y="693089"/>
                  </a:lnTo>
                  <a:lnTo>
                    <a:pt x="300736" y="694359"/>
                  </a:lnTo>
                  <a:lnTo>
                    <a:pt x="302285" y="695629"/>
                  </a:lnTo>
                  <a:lnTo>
                    <a:pt x="303212" y="696899"/>
                  </a:lnTo>
                  <a:lnTo>
                    <a:pt x="304850" y="699439"/>
                  </a:lnTo>
                  <a:lnTo>
                    <a:pt x="306920" y="700709"/>
                  </a:lnTo>
                  <a:lnTo>
                    <a:pt x="311213" y="700709"/>
                  </a:lnTo>
                  <a:lnTo>
                    <a:pt x="312331" y="703249"/>
                  </a:lnTo>
                  <a:lnTo>
                    <a:pt x="313410" y="704392"/>
                  </a:lnTo>
                  <a:lnTo>
                    <a:pt x="315760" y="703249"/>
                  </a:lnTo>
                  <a:lnTo>
                    <a:pt x="318350" y="703249"/>
                  </a:lnTo>
                  <a:lnTo>
                    <a:pt x="321576" y="701979"/>
                  </a:lnTo>
                  <a:lnTo>
                    <a:pt x="322326" y="703249"/>
                  </a:lnTo>
                  <a:lnTo>
                    <a:pt x="322999" y="703249"/>
                  </a:lnTo>
                  <a:lnTo>
                    <a:pt x="327685" y="712139"/>
                  </a:lnTo>
                  <a:lnTo>
                    <a:pt x="334200" y="713409"/>
                  </a:lnTo>
                  <a:lnTo>
                    <a:pt x="337489" y="713409"/>
                  </a:lnTo>
                  <a:lnTo>
                    <a:pt x="344551" y="707059"/>
                  </a:lnTo>
                  <a:lnTo>
                    <a:pt x="347802" y="704519"/>
                  </a:lnTo>
                  <a:lnTo>
                    <a:pt x="351421" y="703249"/>
                  </a:lnTo>
                  <a:lnTo>
                    <a:pt x="354660" y="703249"/>
                  </a:lnTo>
                  <a:lnTo>
                    <a:pt x="359816" y="701979"/>
                  </a:lnTo>
                  <a:lnTo>
                    <a:pt x="362165" y="699439"/>
                  </a:lnTo>
                  <a:lnTo>
                    <a:pt x="365010" y="695629"/>
                  </a:lnTo>
                  <a:lnTo>
                    <a:pt x="365379" y="691819"/>
                  </a:lnTo>
                  <a:lnTo>
                    <a:pt x="366509" y="688009"/>
                  </a:lnTo>
                  <a:lnTo>
                    <a:pt x="375551" y="691819"/>
                  </a:lnTo>
                  <a:lnTo>
                    <a:pt x="378752" y="688009"/>
                  </a:lnTo>
                  <a:lnTo>
                    <a:pt x="380885" y="685469"/>
                  </a:lnTo>
                  <a:lnTo>
                    <a:pt x="387413" y="681659"/>
                  </a:lnTo>
                  <a:lnTo>
                    <a:pt x="388315" y="680389"/>
                  </a:lnTo>
                  <a:lnTo>
                    <a:pt x="388226" y="679119"/>
                  </a:lnTo>
                  <a:lnTo>
                    <a:pt x="388581" y="677849"/>
                  </a:lnTo>
                  <a:lnTo>
                    <a:pt x="388353" y="677849"/>
                  </a:lnTo>
                  <a:lnTo>
                    <a:pt x="385432" y="677849"/>
                  </a:lnTo>
                  <a:lnTo>
                    <a:pt x="381749" y="679119"/>
                  </a:lnTo>
                  <a:lnTo>
                    <a:pt x="381381" y="679119"/>
                  </a:lnTo>
                  <a:lnTo>
                    <a:pt x="380923" y="676579"/>
                  </a:lnTo>
                  <a:lnTo>
                    <a:pt x="380479" y="674039"/>
                  </a:lnTo>
                  <a:lnTo>
                    <a:pt x="377990" y="674039"/>
                  </a:lnTo>
                  <a:lnTo>
                    <a:pt x="377685" y="674039"/>
                  </a:lnTo>
                  <a:lnTo>
                    <a:pt x="371259" y="676579"/>
                  </a:lnTo>
                  <a:lnTo>
                    <a:pt x="373697" y="671499"/>
                  </a:lnTo>
                  <a:lnTo>
                    <a:pt x="377850" y="673963"/>
                  </a:lnTo>
                  <a:lnTo>
                    <a:pt x="378129" y="673963"/>
                  </a:lnTo>
                  <a:lnTo>
                    <a:pt x="380466" y="673963"/>
                  </a:lnTo>
                  <a:lnTo>
                    <a:pt x="380403" y="672985"/>
                  </a:lnTo>
                  <a:lnTo>
                    <a:pt x="381520" y="676579"/>
                  </a:lnTo>
                  <a:lnTo>
                    <a:pt x="385495" y="676579"/>
                  </a:lnTo>
                  <a:lnTo>
                    <a:pt x="388353" y="677849"/>
                  </a:lnTo>
                  <a:lnTo>
                    <a:pt x="389255" y="675309"/>
                  </a:lnTo>
                  <a:lnTo>
                    <a:pt x="390372" y="672769"/>
                  </a:lnTo>
                  <a:lnTo>
                    <a:pt x="389369" y="671499"/>
                  </a:lnTo>
                  <a:lnTo>
                    <a:pt x="388366" y="670229"/>
                  </a:lnTo>
                  <a:lnTo>
                    <a:pt x="384746" y="670229"/>
                  </a:lnTo>
                  <a:lnTo>
                    <a:pt x="385152" y="668959"/>
                  </a:lnTo>
                  <a:lnTo>
                    <a:pt x="387350" y="668959"/>
                  </a:lnTo>
                  <a:lnTo>
                    <a:pt x="388366" y="670229"/>
                  </a:lnTo>
                  <a:lnTo>
                    <a:pt x="388213" y="668959"/>
                  </a:lnTo>
                  <a:lnTo>
                    <a:pt x="387540" y="667689"/>
                  </a:lnTo>
                  <a:lnTo>
                    <a:pt x="390004" y="662609"/>
                  </a:lnTo>
                  <a:lnTo>
                    <a:pt x="393217" y="658799"/>
                  </a:lnTo>
                  <a:lnTo>
                    <a:pt x="393115" y="652449"/>
                  </a:lnTo>
                  <a:lnTo>
                    <a:pt x="393052" y="649909"/>
                  </a:lnTo>
                  <a:lnTo>
                    <a:pt x="396138" y="647369"/>
                  </a:lnTo>
                  <a:lnTo>
                    <a:pt x="400278" y="643559"/>
                  </a:lnTo>
                  <a:lnTo>
                    <a:pt x="405549" y="643559"/>
                  </a:lnTo>
                  <a:lnTo>
                    <a:pt x="407492" y="646099"/>
                  </a:lnTo>
                  <a:lnTo>
                    <a:pt x="409016" y="648639"/>
                  </a:lnTo>
                  <a:lnTo>
                    <a:pt x="410743" y="651179"/>
                  </a:lnTo>
                  <a:lnTo>
                    <a:pt x="412534" y="649909"/>
                  </a:lnTo>
                  <a:lnTo>
                    <a:pt x="414921" y="649909"/>
                  </a:lnTo>
                  <a:lnTo>
                    <a:pt x="415975" y="648639"/>
                  </a:lnTo>
                  <a:lnTo>
                    <a:pt x="418096" y="646099"/>
                  </a:lnTo>
                  <a:lnTo>
                    <a:pt x="420204" y="643559"/>
                  </a:lnTo>
                  <a:lnTo>
                    <a:pt x="425996" y="641019"/>
                  </a:lnTo>
                  <a:lnTo>
                    <a:pt x="427761" y="637209"/>
                  </a:lnTo>
                  <a:lnTo>
                    <a:pt x="428345" y="635939"/>
                  </a:lnTo>
                  <a:lnTo>
                    <a:pt x="430110" y="632129"/>
                  </a:lnTo>
                  <a:lnTo>
                    <a:pt x="431761" y="630859"/>
                  </a:lnTo>
                  <a:lnTo>
                    <a:pt x="440550" y="630859"/>
                  </a:lnTo>
                  <a:lnTo>
                    <a:pt x="441972" y="629589"/>
                  </a:lnTo>
                  <a:lnTo>
                    <a:pt x="444830" y="627049"/>
                  </a:lnTo>
                  <a:lnTo>
                    <a:pt x="448691" y="623239"/>
                  </a:lnTo>
                  <a:lnTo>
                    <a:pt x="448767" y="619429"/>
                  </a:lnTo>
                  <a:lnTo>
                    <a:pt x="446849" y="616889"/>
                  </a:lnTo>
                  <a:lnTo>
                    <a:pt x="449364" y="614349"/>
                  </a:lnTo>
                  <a:lnTo>
                    <a:pt x="451866" y="610539"/>
                  </a:lnTo>
                  <a:lnTo>
                    <a:pt x="453491" y="606729"/>
                  </a:lnTo>
                  <a:lnTo>
                    <a:pt x="453872" y="605459"/>
                  </a:lnTo>
                  <a:lnTo>
                    <a:pt x="454240" y="604189"/>
                  </a:lnTo>
                  <a:lnTo>
                    <a:pt x="454621" y="602919"/>
                  </a:lnTo>
                  <a:lnTo>
                    <a:pt x="455917" y="597839"/>
                  </a:lnTo>
                  <a:lnTo>
                    <a:pt x="458228" y="596569"/>
                  </a:lnTo>
                  <a:lnTo>
                    <a:pt x="460540" y="595299"/>
                  </a:lnTo>
                  <a:lnTo>
                    <a:pt x="460095" y="590219"/>
                  </a:lnTo>
                  <a:lnTo>
                    <a:pt x="459955" y="588949"/>
                  </a:lnTo>
                  <a:lnTo>
                    <a:pt x="462013" y="586409"/>
                  </a:lnTo>
                  <a:lnTo>
                    <a:pt x="462534" y="585139"/>
                  </a:lnTo>
                  <a:lnTo>
                    <a:pt x="463042" y="583869"/>
                  </a:lnTo>
                  <a:lnTo>
                    <a:pt x="463562" y="582599"/>
                  </a:lnTo>
                  <a:lnTo>
                    <a:pt x="464083" y="581329"/>
                  </a:lnTo>
                  <a:lnTo>
                    <a:pt x="465086" y="577519"/>
                  </a:lnTo>
                  <a:lnTo>
                    <a:pt x="465963" y="574979"/>
                  </a:lnTo>
                  <a:lnTo>
                    <a:pt x="466394" y="573709"/>
                  </a:lnTo>
                  <a:lnTo>
                    <a:pt x="459016" y="572439"/>
                  </a:lnTo>
                  <a:lnTo>
                    <a:pt x="453021" y="568629"/>
                  </a:lnTo>
                  <a:lnTo>
                    <a:pt x="449275" y="563549"/>
                  </a:lnTo>
                  <a:lnTo>
                    <a:pt x="449033" y="560311"/>
                  </a:lnTo>
                  <a:lnTo>
                    <a:pt x="449033" y="573709"/>
                  </a:lnTo>
                  <a:lnTo>
                    <a:pt x="448779" y="573709"/>
                  </a:lnTo>
                  <a:lnTo>
                    <a:pt x="448779" y="606729"/>
                  </a:lnTo>
                  <a:lnTo>
                    <a:pt x="447408" y="606729"/>
                  </a:lnTo>
                  <a:lnTo>
                    <a:pt x="447941" y="605459"/>
                  </a:lnTo>
                  <a:lnTo>
                    <a:pt x="448779" y="606729"/>
                  </a:lnTo>
                  <a:lnTo>
                    <a:pt x="448779" y="573709"/>
                  </a:lnTo>
                  <a:lnTo>
                    <a:pt x="448525" y="573709"/>
                  </a:lnTo>
                  <a:lnTo>
                    <a:pt x="448030" y="574979"/>
                  </a:lnTo>
                  <a:lnTo>
                    <a:pt x="447040" y="574979"/>
                  </a:lnTo>
                  <a:lnTo>
                    <a:pt x="446659" y="573709"/>
                  </a:lnTo>
                  <a:lnTo>
                    <a:pt x="446125" y="573709"/>
                  </a:lnTo>
                  <a:lnTo>
                    <a:pt x="446633" y="572439"/>
                  </a:lnTo>
                  <a:lnTo>
                    <a:pt x="448564" y="572439"/>
                  </a:lnTo>
                  <a:lnTo>
                    <a:pt x="449033" y="573709"/>
                  </a:lnTo>
                  <a:lnTo>
                    <a:pt x="449033" y="560311"/>
                  </a:lnTo>
                  <a:lnTo>
                    <a:pt x="448614" y="554659"/>
                  </a:lnTo>
                  <a:lnTo>
                    <a:pt x="453212" y="554659"/>
                  </a:lnTo>
                  <a:lnTo>
                    <a:pt x="456933" y="552119"/>
                  </a:lnTo>
                  <a:lnTo>
                    <a:pt x="458254" y="550849"/>
                  </a:lnTo>
                  <a:lnTo>
                    <a:pt x="460438" y="548309"/>
                  </a:lnTo>
                  <a:lnTo>
                    <a:pt x="458063" y="545769"/>
                  </a:lnTo>
                  <a:lnTo>
                    <a:pt x="456336" y="544499"/>
                  </a:lnTo>
                  <a:lnTo>
                    <a:pt x="454456" y="541959"/>
                  </a:lnTo>
                  <a:lnTo>
                    <a:pt x="452945" y="540689"/>
                  </a:lnTo>
                  <a:lnTo>
                    <a:pt x="443839" y="540689"/>
                  </a:lnTo>
                  <a:lnTo>
                    <a:pt x="443839" y="578789"/>
                  </a:lnTo>
                  <a:lnTo>
                    <a:pt x="442493" y="581329"/>
                  </a:lnTo>
                  <a:lnTo>
                    <a:pt x="440397" y="582599"/>
                  </a:lnTo>
                  <a:lnTo>
                    <a:pt x="438277" y="582599"/>
                  </a:lnTo>
                  <a:lnTo>
                    <a:pt x="437184" y="581329"/>
                  </a:lnTo>
                  <a:lnTo>
                    <a:pt x="435000" y="578789"/>
                  </a:lnTo>
                  <a:lnTo>
                    <a:pt x="434936" y="574979"/>
                  </a:lnTo>
                  <a:lnTo>
                    <a:pt x="433311" y="573709"/>
                  </a:lnTo>
                  <a:lnTo>
                    <a:pt x="430060" y="571169"/>
                  </a:lnTo>
                  <a:lnTo>
                    <a:pt x="430542" y="566089"/>
                  </a:lnTo>
                  <a:lnTo>
                    <a:pt x="429920" y="562279"/>
                  </a:lnTo>
                  <a:lnTo>
                    <a:pt x="431660" y="562279"/>
                  </a:lnTo>
                  <a:lnTo>
                    <a:pt x="433006" y="563549"/>
                  </a:lnTo>
                  <a:lnTo>
                    <a:pt x="434098" y="564819"/>
                  </a:lnTo>
                  <a:lnTo>
                    <a:pt x="435673" y="566089"/>
                  </a:lnTo>
                  <a:lnTo>
                    <a:pt x="442315" y="567359"/>
                  </a:lnTo>
                  <a:lnTo>
                    <a:pt x="440588" y="573709"/>
                  </a:lnTo>
                  <a:lnTo>
                    <a:pt x="443471" y="578789"/>
                  </a:lnTo>
                  <a:lnTo>
                    <a:pt x="443839" y="578789"/>
                  </a:lnTo>
                  <a:lnTo>
                    <a:pt x="443839" y="540689"/>
                  </a:lnTo>
                  <a:lnTo>
                    <a:pt x="442366" y="540689"/>
                  </a:lnTo>
                  <a:lnTo>
                    <a:pt x="442366" y="552729"/>
                  </a:lnTo>
                  <a:lnTo>
                    <a:pt x="442328" y="553529"/>
                  </a:lnTo>
                  <a:lnTo>
                    <a:pt x="440651" y="555929"/>
                  </a:lnTo>
                  <a:lnTo>
                    <a:pt x="438734" y="559739"/>
                  </a:lnTo>
                  <a:lnTo>
                    <a:pt x="436689" y="562279"/>
                  </a:lnTo>
                  <a:lnTo>
                    <a:pt x="433933" y="557199"/>
                  </a:lnTo>
                  <a:lnTo>
                    <a:pt x="434200" y="555929"/>
                  </a:lnTo>
                  <a:lnTo>
                    <a:pt x="442328" y="553529"/>
                  </a:lnTo>
                  <a:lnTo>
                    <a:pt x="442328" y="552678"/>
                  </a:lnTo>
                  <a:lnTo>
                    <a:pt x="441960" y="552119"/>
                  </a:lnTo>
                  <a:lnTo>
                    <a:pt x="441604" y="550849"/>
                  </a:lnTo>
                  <a:lnTo>
                    <a:pt x="442214" y="550849"/>
                  </a:lnTo>
                  <a:lnTo>
                    <a:pt x="442366" y="552729"/>
                  </a:lnTo>
                  <a:lnTo>
                    <a:pt x="442366" y="540689"/>
                  </a:lnTo>
                  <a:lnTo>
                    <a:pt x="438099" y="540689"/>
                  </a:lnTo>
                  <a:lnTo>
                    <a:pt x="437718" y="540689"/>
                  </a:lnTo>
                  <a:lnTo>
                    <a:pt x="435991" y="543229"/>
                  </a:lnTo>
                  <a:lnTo>
                    <a:pt x="431914" y="550849"/>
                  </a:lnTo>
                  <a:lnTo>
                    <a:pt x="428155" y="547039"/>
                  </a:lnTo>
                  <a:lnTo>
                    <a:pt x="427697" y="541959"/>
                  </a:lnTo>
                  <a:lnTo>
                    <a:pt x="425818" y="539419"/>
                  </a:lnTo>
                  <a:lnTo>
                    <a:pt x="427266" y="535609"/>
                  </a:lnTo>
                  <a:lnTo>
                    <a:pt x="429018" y="536879"/>
                  </a:lnTo>
                  <a:lnTo>
                    <a:pt x="433273" y="538149"/>
                  </a:lnTo>
                  <a:lnTo>
                    <a:pt x="437756" y="540512"/>
                  </a:lnTo>
                  <a:lnTo>
                    <a:pt x="437883" y="540512"/>
                  </a:lnTo>
                  <a:lnTo>
                    <a:pt x="435127" y="538149"/>
                  </a:lnTo>
                  <a:lnTo>
                    <a:pt x="433133" y="535609"/>
                  </a:lnTo>
                  <a:lnTo>
                    <a:pt x="432142" y="534339"/>
                  </a:lnTo>
                  <a:lnTo>
                    <a:pt x="429183" y="531799"/>
                  </a:lnTo>
                  <a:lnTo>
                    <a:pt x="430758" y="529259"/>
                  </a:lnTo>
                  <a:lnTo>
                    <a:pt x="432663" y="529259"/>
                  </a:lnTo>
                  <a:lnTo>
                    <a:pt x="434708" y="530529"/>
                  </a:lnTo>
                  <a:lnTo>
                    <a:pt x="436143" y="531799"/>
                  </a:lnTo>
                  <a:lnTo>
                    <a:pt x="437464" y="533069"/>
                  </a:lnTo>
                  <a:lnTo>
                    <a:pt x="438886" y="534339"/>
                  </a:lnTo>
                  <a:lnTo>
                    <a:pt x="438505" y="536879"/>
                  </a:lnTo>
                  <a:lnTo>
                    <a:pt x="437984" y="539419"/>
                  </a:lnTo>
                  <a:lnTo>
                    <a:pt x="437883" y="540512"/>
                  </a:lnTo>
                  <a:lnTo>
                    <a:pt x="452729" y="540512"/>
                  </a:lnTo>
                  <a:lnTo>
                    <a:pt x="451434" y="539419"/>
                  </a:lnTo>
                  <a:lnTo>
                    <a:pt x="450634" y="538149"/>
                  </a:lnTo>
                  <a:lnTo>
                    <a:pt x="454063" y="530529"/>
                  </a:lnTo>
                  <a:lnTo>
                    <a:pt x="455206" y="529259"/>
                  </a:lnTo>
                  <a:lnTo>
                    <a:pt x="456349" y="527989"/>
                  </a:lnTo>
                  <a:lnTo>
                    <a:pt x="457123" y="526719"/>
                  </a:lnTo>
                  <a:lnTo>
                    <a:pt x="457885" y="525449"/>
                  </a:lnTo>
                  <a:lnTo>
                    <a:pt x="458660" y="524179"/>
                  </a:lnTo>
                  <a:lnTo>
                    <a:pt x="463359" y="527989"/>
                  </a:lnTo>
                  <a:lnTo>
                    <a:pt x="468210" y="530529"/>
                  </a:lnTo>
                  <a:lnTo>
                    <a:pt x="473341" y="525449"/>
                  </a:lnTo>
                  <a:lnTo>
                    <a:pt x="473798" y="524179"/>
                  </a:lnTo>
                  <a:lnTo>
                    <a:pt x="480034" y="524179"/>
                  </a:lnTo>
                  <a:lnTo>
                    <a:pt x="481101" y="521639"/>
                  </a:lnTo>
                  <a:lnTo>
                    <a:pt x="483450" y="515289"/>
                  </a:lnTo>
                  <a:lnTo>
                    <a:pt x="483450" y="514019"/>
                  </a:lnTo>
                  <a:lnTo>
                    <a:pt x="482638" y="512749"/>
                  </a:lnTo>
                  <a:lnTo>
                    <a:pt x="481190" y="510209"/>
                  </a:lnTo>
                  <a:lnTo>
                    <a:pt x="479336" y="507669"/>
                  </a:lnTo>
                  <a:lnTo>
                    <a:pt x="475767" y="501319"/>
                  </a:lnTo>
                  <a:lnTo>
                    <a:pt x="468947" y="501319"/>
                  </a:lnTo>
                  <a:lnTo>
                    <a:pt x="471208" y="497509"/>
                  </a:lnTo>
                  <a:lnTo>
                    <a:pt x="471957" y="496239"/>
                  </a:lnTo>
                  <a:lnTo>
                    <a:pt x="470077" y="496239"/>
                  </a:lnTo>
                  <a:lnTo>
                    <a:pt x="467702" y="497509"/>
                  </a:lnTo>
                  <a:lnTo>
                    <a:pt x="465861" y="497509"/>
                  </a:lnTo>
                  <a:lnTo>
                    <a:pt x="463194" y="493699"/>
                  </a:lnTo>
                  <a:lnTo>
                    <a:pt x="464566" y="492429"/>
                  </a:lnTo>
                  <a:lnTo>
                    <a:pt x="465772" y="491159"/>
                  </a:lnTo>
                  <a:lnTo>
                    <a:pt x="466750" y="488619"/>
                  </a:lnTo>
                  <a:lnTo>
                    <a:pt x="472668" y="488619"/>
                  </a:lnTo>
                  <a:lnTo>
                    <a:pt x="473354" y="487349"/>
                  </a:lnTo>
                  <a:lnTo>
                    <a:pt x="475437" y="483539"/>
                  </a:lnTo>
                  <a:lnTo>
                    <a:pt x="480377" y="482269"/>
                  </a:lnTo>
                  <a:lnTo>
                    <a:pt x="482815" y="482269"/>
                  </a:lnTo>
                  <a:lnTo>
                    <a:pt x="483450" y="480999"/>
                  </a:lnTo>
                  <a:lnTo>
                    <a:pt x="483450" y="479729"/>
                  </a:lnTo>
                  <a:lnTo>
                    <a:pt x="483450" y="474649"/>
                  </a:lnTo>
                  <a:lnTo>
                    <a:pt x="483450" y="472109"/>
                  </a:lnTo>
                  <a:lnTo>
                    <a:pt x="483450" y="461949"/>
                  </a:lnTo>
                  <a:lnTo>
                    <a:pt x="483450" y="450519"/>
                  </a:lnTo>
                  <a:close/>
                </a:path>
                <a:path w="483870" h="713740">
                  <a:moveTo>
                    <a:pt x="483450" y="381101"/>
                  </a:moveTo>
                  <a:lnTo>
                    <a:pt x="482028" y="380492"/>
                  </a:lnTo>
                  <a:lnTo>
                    <a:pt x="477418" y="376999"/>
                  </a:lnTo>
                  <a:lnTo>
                    <a:pt x="478929" y="382930"/>
                  </a:lnTo>
                  <a:lnTo>
                    <a:pt x="482650" y="387146"/>
                  </a:lnTo>
                  <a:lnTo>
                    <a:pt x="483450" y="387832"/>
                  </a:lnTo>
                  <a:lnTo>
                    <a:pt x="483450" y="381101"/>
                  </a:lnTo>
                  <a:close/>
                </a:path>
                <a:path w="483870" h="713740">
                  <a:moveTo>
                    <a:pt x="483463" y="315823"/>
                  </a:moveTo>
                  <a:lnTo>
                    <a:pt x="450062" y="338442"/>
                  </a:lnTo>
                  <a:lnTo>
                    <a:pt x="454063" y="340842"/>
                  </a:lnTo>
                  <a:lnTo>
                    <a:pt x="457403" y="340220"/>
                  </a:lnTo>
                  <a:lnTo>
                    <a:pt x="462140" y="332143"/>
                  </a:lnTo>
                  <a:lnTo>
                    <a:pt x="466128" y="329234"/>
                  </a:lnTo>
                  <a:lnTo>
                    <a:pt x="475348" y="326936"/>
                  </a:lnTo>
                  <a:lnTo>
                    <a:pt x="478853" y="325081"/>
                  </a:lnTo>
                  <a:lnTo>
                    <a:pt x="483463" y="321310"/>
                  </a:lnTo>
                  <a:lnTo>
                    <a:pt x="483463" y="315823"/>
                  </a:lnTo>
                  <a:close/>
                </a:path>
                <a:path w="483870" h="713740">
                  <a:moveTo>
                    <a:pt x="483463" y="228587"/>
                  </a:moveTo>
                  <a:lnTo>
                    <a:pt x="479844" y="233083"/>
                  </a:lnTo>
                  <a:lnTo>
                    <a:pt x="475424" y="238252"/>
                  </a:lnTo>
                  <a:lnTo>
                    <a:pt x="469188" y="246595"/>
                  </a:lnTo>
                  <a:lnTo>
                    <a:pt x="457708" y="283641"/>
                  </a:lnTo>
                  <a:lnTo>
                    <a:pt x="456704" y="291642"/>
                  </a:lnTo>
                  <a:lnTo>
                    <a:pt x="455180" y="299567"/>
                  </a:lnTo>
                  <a:lnTo>
                    <a:pt x="452526" y="307327"/>
                  </a:lnTo>
                  <a:lnTo>
                    <a:pt x="449986" y="313055"/>
                  </a:lnTo>
                  <a:lnTo>
                    <a:pt x="449008" y="319773"/>
                  </a:lnTo>
                  <a:lnTo>
                    <a:pt x="452653" y="326872"/>
                  </a:lnTo>
                  <a:lnTo>
                    <a:pt x="476529" y="313905"/>
                  </a:lnTo>
                  <a:lnTo>
                    <a:pt x="482790" y="310172"/>
                  </a:lnTo>
                  <a:lnTo>
                    <a:pt x="483463" y="309841"/>
                  </a:lnTo>
                  <a:lnTo>
                    <a:pt x="483463" y="260007"/>
                  </a:lnTo>
                  <a:lnTo>
                    <a:pt x="483463" y="256387"/>
                  </a:lnTo>
                  <a:lnTo>
                    <a:pt x="480847" y="260007"/>
                  </a:lnTo>
                  <a:lnTo>
                    <a:pt x="479361" y="258673"/>
                  </a:lnTo>
                  <a:lnTo>
                    <a:pt x="477774" y="257759"/>
                  </a:lnTo>
                  <a:lnTo>
                    <a:pt x="479729" y="250456"/>
                  </a:lnTo>
                  <a:lnTo>
                    <a:pt x="481736" y="243636"/>
                  </a:lnTo>
                  <a:lnTo>
                    <a:pt x="483463" y="238252"/>
                  </a:lnTo>
                  <a:lnTo>
                    <a:pt x="483463" y="228587"/>
                  </a:lnTo>
                  <a:close/>
                </a:path>
                <a:path w="483870" h="713740">
                  <a:moveTo>
                    <a:pt x="483463" y="0"/>
                  </a:moveTo>
                  <a:lnTo>
                    <a:pt x="481457" y="584"/>
                  </a:lnTo>
                  <a:lnTo>
                    <a:pt x="481457" y="15011"/>
                  </a:lnTo>
                  <a:lnTo>
                    <a:pt x="480009" y="16510"/>
                  </a:lnTo>
                  <a:lnTo>
                    <a:pt x="479323" y="16154"/>
                  </a:lnTo>
                  <a:lnTo>
                    <a:pt x="478967" y="16014"/>
                  </a:lnTo>
                  <a:lnTo>
                    <a:pt x="479463" y="15532"/>
                  </a:lnTo>
                  <a:lnTo>
                    <a:pt x="479907" y="14986"/>
                  </a:lnTo>
                  <a:lnTo>
                    <a:pt x="480466" y="14617"/>
                  </a:lnTo>
                  <a:lnTo>
                    <a:pt x="481126" y="14846"/>
                  </a:lnTo>
                  <a:lnTo>
                    <a:pt x="481457" y="15011"/>
                  </a:lnTo>
                  <a:lnTo>
                    <a:pt x="481457" y="584"/>
                  </a:lnTo>
                  <a:lnTo>
                    <a:pt x="480161" y="952"/>
                  </a:lnTo>
                  <a:lnTo>
                    <a:pt x="473824" y="304"/>
                  </a:lnTo>
                  <a:lnTo>
                    <a:pt x="473824" y="5473"/>
                  </a:lnTo>
                  <a:lnTo>
                    <a:pt x="473570" y="6146"/>
                  </a:lnTo>
                  <a:lnTo>
                    <a:pt x="472960" y="5791"/>
                  </a:lnTo>
                  <a:lnTo>
                    <a:pt x="473824" y="5473"/>
                  </a:lnTo>
                  <a:lnTo>
                    <a:pt x="473824" y="304"/>
                  </a:lnTo>
                  <a:lnTo>
                    <a:pt x="473087" y="215"/>
                  </a:lnTo>
                  <a:lnTo>
                    <a:pt x="472046" y="863"/>
                  </a:lnTo>
                  <a:lnTo>
                    <a:pt x="472046" y="12306"/>
                  </a:lnTo>
                  <a:lnTo>
                    <a:pt x="471881" y="12509"/>
                  </a:lnTo>
                  <a:lnTo>
                    <a:pt x="471678" y="12649"/>
                  </a:lnTo>
                  <a:lnTo>
                    <a:pt x="471208" y="12509"/>
                  </a:lnTo>
                  <a:lnTo>
                    <a:pt x="470839" y="12509"/>
                  </a:lnTo>
                  <a:lnTo>
                    <a:pt x="470814" y="11671"/>
                  </a:lnTo>
                  <a:lnTo>
                    <a:pt x="471170" y="11353"/>
                  </a:lnTo>
                  <a:lnTo>
                    <a:pt x="471639" y="11493"/>
                  </a:lnTo>
                  <a:lnTo>
                    <a:pt x="472020" y="11468"/>
                  </a:lnTo>
                  <a:lnTo>
                    <a:pt x="472046" y="12306"/>
                  </a:lnTo>
                  <a:lnTo>
                    <a:pt x="472046" y="863"/>
                  </a:lnTo>
                  <a:lnTo>
                    <a:pt x="467868" y="3429"/>
                  </a:lnTo>
                  <a:lnTo>
                    <a:pt x="462203" y="3302"/>
                  </a:lnTo>
                  <a:lnTo>
                    <a:pt x="457720" y="2159"/>
                  </a:lnTo>
                  <a:lnTo>
                    <a:pt x="457720" y="61874"/>
                  </a:lnTo>
                  <a:lnTo>
                    <a:pt x="456958" y="62534"/>
                  </a:lnTo>
                  <a:lnTo>
                    <a:pt x="456184" y="61137"/>
                  </a:lnTo>
                  <a:lnTo>
                    <a:pt x="456552" y="61087"/>
                  </a:lnTo>
                  <a:lnTo>
                    <a:pt x="456958" y="60921"/>
                  </a:lnTo>
                  <a:lnTo>
                    <a:pt x="457466" y="61137"/>
                  </a:lnTo>
                  <a:lnTo>
                    <a:pt x="457568" y="61556"/>
                  </a:lnTo>
                  <a:lnTo>
                    <a:pt x="457720" y="61874"/>
                  </a:lnTo>
                  <a:lnTo>
                    <a:pt x="457720" y="2159"/>
                  </a:lnTo>
                  <a:lnTo>
                    <a:pt x="456590" y="1866"/>
                  </a:lnTo>
                  <a:lnTo>
                    <a:pt x="452310" y="6438"/>
                  </a:lnTo>
                  <a:lnTo>
                    <a:pt x="452310" y="24079"/>
                  </a:lnTo>
                  <a:lnTo>
                    <a:pt x="451942" y="24117"/>
                  </a:lnTo>
                  <a:lnTo>
                    <a:pt x="451561" y="24244"/>
                  </a:lnTo>
                  <a:lnTo>
                    <a:pt x="451269" y="24155"/>
                  </a:lnTo>
                  <a:lnTo>
                    <a:pt x="451015" y="23609"/>
                  </a:lnTo>
                  <a:lnTo>
                    <a:pt x="450926" y="23291"/>
                  </a:lnTo>
                  <a:lnTo>
                    <a:pt x="451142" y="23063"/>
                  </a:lnTo>
                  <a:lnTo>
                    <a:pt x="451408" y="22834"/>
                  </a:lnTo>
                  <a:lnTo>
                    <a:pt x="451637" y="22593"/>
                  </a:lnTo>
                  <a:lnTo>
                    <a:pt x="452069" y="23609"/>
                  </a:lnTo>
                  <a:lnTo>
                    <a:pt x="452310" y="24079"/>
                  </a:lnTo>
                  <a:lnTo>
                    <a:pt x="452310" y="6438"/>
                  </a:lnTo>
                  <a:lnTo>
                    <a:pt x="449808" y="9105"/>
                  </a:lnTo>
                  <a:lnTo>
                    <a:pt x="449808" y="63144"/>
                  </a:lnTo>
                  <a:lnTo>
                    <a:pt x="445427" y="64109"/>
                  </a:lnTo>
                  <a:lnTo>
                    <a:pt x="442302" y="65747"/>
                  </a:lnTo>
                  <a:lnTo>
                    <a:pt x="439712" y="65163"/>
                  </a:lnTo>
                  <a:lnTo>
                    <a:pt x="432269" y="63398"/>
                  </a:lnTo>
                  <a:lnTo>
                    <a:pt x="425373" y="65519"/>
                  </a:lnTo>
                  <a:lnTo>
                    <a:pt x="419862" y="66421"/>
                  </a:lnTo>
                  <a:lnTo>
                    <a:pt x="419862" y="71970"/>
                  </a:lnTo>
                  <a:lnTo>
                    <a:pt x="419188" y="74726"/>
                  </a:lnTo>
                  <a:lnTo>
                    <a:pt x="417868" y="74523"/>
                  </a:lnTo>
                  <a:lnTo>
                    <a:pt x="417461" y="74447"/>
                  </a:lnTo>
                  <a:lnTo>
                    <a:pt x="416801" y="74371"/>
                  </a:lnTo>
                  <a:lnTo>
                    <a:pt x="417118" y="73469"/>
                  </a:lnTo>
                  <a:lnTo>
                    <a:pt x="417245" y="72898"/>
                  </a:lnTo>
                  <a:lnTo>
                    <a:pt x="417347" y="72478"/>
                  </a:lnTo>
                  <a:lnTo>
                    <a:pt x="418134" y="71475"/>
                  </a:lnTo>
                  <a:lnTo>
                    <a:pt x="419176" y="71856"/>
                  </a:lnTo>
                  <a:lnTo>
                    <a:pt x="419862" y="71970"/>
                  </a:lnTo>
                  <a:lnTo>
                    <a:pt x="419862" y="66421"/>
                  </a:lnTo>
                  <a:lnTo>
                    <a:pt x="415328" y="67144"/>
                  </a:lnTo>
                  <a:lnTo>
                    <a:pt x="412445" y="68084"/>
                  </a:lnTo>
                  <a:lnTo>
                    <a:pt x="408825" y="65011"/>
                  </a:lnTo>
                  <a:lnTo>
                    <a:pt x="408825" y="157619"/>
                  </a:lnTo>
                  <a:lnTo>
                    <a:pt x="407860" y="157988"/>
                  </a:lnTo>
                  <a:lnTo>
                    <a:pt x="407619" y="157810"/>
                  </a:lnTo>
                  <a:lnTo>
                    <a:pt x="407289" y="157619"/>
                  </a:lnTo>
                  <a:lnTo>
                    <a:pt x="407098" y="157086"/>
                  </a:lnTo>
                  <a:lnTo>
                    <a:pt x="407466" y="156743"/>
                  </a:lnTo>
                  <a:lnTo>
                    <a:pt x="407543" y="156603"/>
                  </a:lnTo>
                  <a:lnTo>
                    <a:pt x="408000" y="156845"/>
                  </a:lnTo>
                  <a:lnTo>
                    <a:pt x="408825" y="157619"/>
                  </a:lnTo>
                  <a:lnTo>
                    <a:pt x="408825" y="65011"/>
                  </a:lnTo>
                  <a:lnTo>
                    <a:pt x="407809" y="64135"/>
                  </a:lnTo>
                  <a:lnTo>
                    <a:pt x="413816" y="63055"/>
                  </a:lnTo>
                  <a:lnTo>
                    <a:pt x="417817" y="62141"/>
                  </a:lnTo>
                  <a:lnTo>
                    <a:pt x="425297" y="61112"/>
                  </a:lnTo>
                  <a:lnTo>
                    <a:pt x="428904" y="61722"/>
                  </a:lnTo>
                  <a:lnTo>
                    <a:pt x="430733" y="61112"/>
                  </a:lnTo>
                  <a:lnTo>
                    <a:pt x="437972" y="58712"/>
                  </a:lnTo>
                  <a:lnTo>
                    <a:pt x="443052" y="60502"/>
                  </a:lnTo>
                  <a:lnTo>
                    <a:pt x="449808" y="63144"/>
                  </a:lnTo>
                  <a:lnTo>
                    <a:pt x="449808" y="9105"/>
                  </a:lnTo>
                  <a:lnTo>
                    <a:pt x="444969" y="14262"/>
                  </a:lnTo>
                  <a:lnTo>
                    <a:pt x="443090" y="16408"/>
                  </a:lnTo>
                  <a:lnTo>
                    <a:pt x="443090" y="32423"/>
                  </a:lnTo>
                  <a:lnTo>
                    <a:pt x="442963" y="33032"/>
                  </a:lnTo>
                  <a:lnTo>
                    <a:pt x="442556" y="34226"/>
                  </a:lnTo>
                  <a:lnTo>
                    <a:pt x="441934" y="33947"/>
                  </a:lnTo>
                  <a:lnTo>
                    <a:pt x="441401" y="33655"/>
                  </a:lnTo>
                  <a:lnTo>
                    <a:pt x="440766" y="33413"/>
                  </a:lnTo>
                  <a:lnTo>
                    <a:pt x="441223" y="32969"/>
                  </a:lnTo>
                  <a:lnTo>
                    <a:pt x="441642" y="32423"/>
                  </a:lnTo>
                  <a:lnTo>
                    <a:pt x="442175" y="32080"/>
                  </a:lnTo>
                  <a:lnTo>
                    <a:pt x="443090" y="32423"/>
                  </a:lnTo>
                  <a:lnTo>
                    <a:pt x="443090" y="16408"/>
                  </a:lnTo>
                  <a:lnTo>
                    <a:pt x="413245" y="53467"/>
                  </a:lnTo>
                  <a:lnTo>
                    <a:pt x="410146" y="60020"/>
                  </a:lnTo>
                  <a:lnTo>
                    <a:pt x="407504" y="60032"/>
                  </a:lnTo>
                  <a:lnTo>
                    <a:pt x="407504" y="73710"/>
                  </a:lnTo>
                  <a:lnTo>
                    <a:pt x="405726" y="74523"/>
                  </a:lnTo>
                  <a:lnTo>
                    <a:pt x="405091" y="72986"/>
                  </a:lnTo>
                  <a:lnTo>
                    <a:pt x="406438" y="72898"/>
                  </a:lnTo>
                  <a:lnTo>
                    <a:pt x="407123" y="72898"/>
                  </a:lnTo>
                  <a:lnTo>
                    <a:pt x="407263" y="73177"/>
                  </a:lnTo>
                  <a:lnTo>
                    <a:pt x="407365" y="73494"/>
                  </a:lnTo>
                  <a:lnTo>
                    <a:pt x="407504" y="73710"/>
                  </a:lnTo>
                  <a:lnTo>
                    <a:pt x="407504" y="60032"/>
                  </a:lnTo>
                  <a:lnTo>
                    <a:pt x="405917" y="60032"/>
                  </a:lnTo>
                  <a:lnTo>
                    <a:pt x="405790" y="61112"/>
                  </a:lnTo>
                  <a:lnTo>
                    <a:pt x="406031" y="62890"/>
                  </a:lnTo>
                  <a:lnTo>
                    <a:pt x="404939" y="64135"/>
                  </a:lnTo>
                  <a:lnTo>
                    <a:pt x="399719" y="70510"/>
                  </a:lnTo>
                  <a:lnTo>
                    <a:pt x="399719" y="119265"/>
                  </a:lnTo>
                  <a:lnTo>
                    <a:pt x="397205" y="119964"/>
                  </a:lnTo>
                  <a:lnTo>
                    <a:pt x="397205" y="153149"/>
                  </a:lnTo>
                  <a:lnTo>
                    <a:pt x="396989" y="153149"/>
                  </a:lnTo>
                  <a:lnTo>
                    <a:pt x="396938" y="149263"/>
                  </a:lnTo>
                  <a:lnTo>
                    <a:pt x="394677" y="151282"/>
                  </a:lnTo>
                  <a:lnTo>
                    <a:pt x="390652" y="155028"/>
                  </a:lnTo>
                  <a:lnTo>
                    <a:pt x="378675" y="156057"/>
                  </a:lnTo>
                  <a:lnTo>
                    <a:pt x="372821" y="156603"/>
                  </a:lnTo>
                  <a:lnTo>
                    <a:pt x="370763" y="153555"/>
                  </a:lnTo>
                  <a:lnTo>
                    <a:pt x="370763" y="151206"/>
                  </a:lnTo>
                  <a:lnTo>
                    <a:pt x="370763" y="150939"/>
                  </a:lnTo>
                  <a:lnTo>
                    <a:pt x="370763" y="149631"/>
                  </a:lnTo>
                  <a:lnTo>
                    <a:pt x="375399" y="150456"/>
                  </a:lnTo>
                  <a:lnTo>
                    <a:pt x="376313" y="149631"/>
                  </a:lnTo>
                  <a:lnTo>
                    <a:pt x="380161" y="146189"/>
                  </a:lnTo>
                  <a:lnTo>
                    <a:pt x="385508" y="151511"/>
                  </a:lnTo>
                  <a:lnTo>
                    <a:pt x="387629" y="150926"/>
                  </a:lnTo>
                  <a:lnTo>
                    <a:pt x="391731" y="150368"/>
                  </a:lnTo>
                  <a:lnTo>
                    <a:pt x="394322" y="149783"/>
                  </a:lnTo>
                  <a:lnTo>
                    <a:pt x="396938" y="149263"/>
                  </a:lnTo>
                  <a:lnTo>
                    <a:pt x="397205" y="153149"/>
                  </a:lnTo>
                  <a:lnTo>
                    <a:pt x="397205" y="119964"/>
                  </a:lnTo>
                  <a:lnTo>
                    <a:pt x="396697" y="120091"/>
                  </a:lnTo>
                  <a:lnTo>
                    <a:pt x="395490" y="120446"/>
                  </a:lnTo>
                  <a:lnTo>
                    <a:pt x="396328" y="119672"/>
                  </a:lnTo>
                  <a:lnTo>
                    <a:pt x="397192" y="117741"/>
                  </a:lnTo>
                  <a:lnTo>
                    <a:pt x="399719" y="119265"/>
                  </a:lnTo>
                  <a:lnTo>
                    <a:pt x="399719" y="70510"/>
                  </a:lnTo>
                  <a:lnTo>
                    <a:pt x="396392" y="74561"/>
                  </a:lnTo>
                  <a:lnTo>
                    <a:pt x="367118" y="109918"/>
                  </a:lnTo>
                  <a:lnTo>
                    <a:pt x="361759" y="114515"/>
                  </a:lnTo>
                  <a:lnTo>
                    <a:pt x="360083" y="121602"/>
                  </a:lnTo>
                  <a:lnTo>
                    <a:pt x="383590" y="113804"/>
                  </a:lnTo>
                  <a:lnTo>
                    <a:pt x="394779" y="120535"/>
                  </a:lnTo>
                  <a:lnTo>
                    <a:pt x="380580" y="121348"/>
                  </a:lnTo>
                  <a:lnTo>
                    <a:pt x="373278" y="121678"/>
                  </a:lnTo>
                  <a:lnTo>
                    <a:pt x="371259" y="129501"/>
                  </a:lnTo>
                  <a:lnTo>
                    <a:pt x="362102" y="128790"/>
                  </a:lnTo>
                  <a:lnTo>
                    <a:pt x="365798" y="122440"/>
                  </a:lnTo>
                  <a:lnTo>
                    <a:pt x="365544" y="121894"/>
                  </a:lnTo>
                  <a:lnTo>
                    <a:pt x="360083" y="121602"/>
                  </a:lnTo>
                  <a:lnTo>
                    <a:pt x="348526" y="131889"/>
                  </a:lnTo>
                  <a:lnTo>
                    <a:pt x="348526" y="146189"/>
                  </a:lnTo>
                  <a:lnTo>
                    <a:pt x="348526" y="146481"/>
                  </a:lnTo>
                  <a:lnTo>
                    <a:pt x="348005" y="149110"/>
                  </a:lnTo>
                  <a:lnTo>
                    <a:pt x="345554" y="150939"/>
                  </a:lnTo>
                  <a:lnTo>
                    <a:pt x="345427" y="150926"/>
                  </a:lnTo>
                  <a:lnTo>
                    <a:pt x="344639" y="150837"/>
                  </a:lnTo>
                  <a:lnTo>
                    <a:pt x="344246" y="150888"/>
                  </a:lnTo>
                  <a:lnTo>
                    <a:pt x="343725" y="149821"/>
                  </a:lnTo>
                  <a:lnTo>
                    <a:pt x="342861" y="147154"/>
                  </a:lnTo>
                  <a:lnTo>
                    <a:pt x="342861" y="145326"/>
                  </a:lnTo>
                  <a:lnTo>
                    <a:pt x="344601" y="144818"/>
                  </a:lnTo>
                  <a:lnTo>
                    <a:pt x="345262" y="144627"/>
                  </a:lnTo>
                  <a:lnTo>
                    <a:pt x="345897" y="144487"/>
                  </a:lnTo>
                  <a:lnTo>
                    <a:pt x="346849" y="144513"/>
                  </a:lnTo>
                  <a:lnTo>
                    <a:pt x="347268" y="144957"/>
                  </a:lnTo>
                  <a:lnTo>
                    <a:pt x="348526" y="146189"/>
                  </a:lnTo>
                  <a:lnTo>
                    <a:pt x="348526" y="131889"/>
                  </a:lnTo>
                  <a:lnTo>
                    <a:pt x="333997" y="144818"/>
                  </a:lnTo>
                  <a:lnTo>
                    <a:pt x="332536" y="142925"/>
                  </a:lnTo>
                  <a:lnTo>
                    <a:pt x="331584" y="140182"/>
                  </a:lnTo>
                  <a:lnTo>
                    <a:pt x="329895" y="139725"/>
                  </a:lnTo>
                  <a:lnTo>
                    <a:pt x="323176" y="137731"/>
                  </a:lnTo>
                  <a:lnTo>
                    <a:pt x="318884" y="132892"/>
                  </a:lnTo>
                  <a:lnTo>
                    <a:pt x="314121" y="128460"/>
                  </a:lnTo>
                  <a:lnTo>
                    <a:pt x="313309" y="127635"/>
                  </a:lnTo>
                  <a:lnTo>
                    <a:pt x="311873" y="127469"/>
                  </a:lnTo>
                  <a:lnTo>
                    <a:pt x="309067" y="126352"/>
                  </a:lnTo>
                  <a:lnTo>
                    <a:pt x="312877" y="132422"/>
                  </a:lnTo>
                  <a:lnTo>
                    <a:pt x="314769" y="138112"/>
                  </a:lnTo>
                  <a:lnTo>
                    <a:pt x="318643" y="140881"/>
                  </a:lnTo>
                  <a:lnTo>
                    <a:pt x="322999" y="143878"/>
                  </a:lnTo>
                  <a:lnTo>
                    <a:pt x="327469" y="146481"/>
                  </a:lnTo>
                  <a:lnTo>
                    <a:pt x="330225" y="150685"/>
                  </a:lnTo>
                  <a:lnTo>
                    <a:pt x="344157" y="151193"/>
                  </a:lnTo>
                  <a:lnTo>
                    <a:pt x="348284" y="154940"/>
                  </a:lnTo>
                  <a:lnTo>
                    <a:pt x="353377" y="157086"/>
                  </a:lnTo>
                  <a:lnTo>
                    <a:pt x="373761" y="160464"/>
                  </a:lnTo>
                  <a:lnTo>
                    <a:pt x="380339" y="163207"/>
                  </a:lnTo>
                  <a:lnTo>
                    <a:pt x="392264" y="167157"/>
                  </a:lnTo>
                  <a:lnTo>
                    <a:pt x="404329" y="169214"/>
                  </a:lnTo>
                  <a:lnTo>
                    <a:pt x="416547" y="169532"/>
                  </a:lnTo>
                  <a:lnTo>
                    <a:pt x="428942" y="168300"/>
                  </a:lnTo>
                  <a:lnTo>
                    <a:pt x="430809" y="167995"/>
                  </a:lnTo>
                  <a:lnTo>
                    <a:pt x="432714" y="167398"/>
                  </a:lnTo>
                  <a:lnTo>
                    <a:pt x="434594" y="167538"/>
                  </a:lnTo>
                  <a:lnTo>
                    <a:pt x="456780" y="161010"/>
                  </a:lnTo>
                  <a:lnTo>
                    <a:pt x="458838" y="159740"/>
                  </a:lnTo>
                  <a:lnTo>
                    <a:pt x="459054" y="159613"/>
                  </a:lnTo>
                  <a:lnTo>
                    <a:pt x="458927" y="159918"/>
                  </a:lnTo>
                  <a:lnTo>
                    <a:pt x="464070" y="156781"/>
                  </a:lnTo>
                  <a:lnTo>
                    <a:pt x="467880" y="155473"/>
                  </a:lnTo>
                  <a:lnTo>
                    <a:pt x="470065" y="154724"/>
                  </a:lnTo>
                  <a:lnTo>
                    <a:pt x="470471" y="154584"/>
                  </a:lnTo>
                  <a:lnTo>
                    <a:pt x="471614" y="153149"/>
                  </a:lnTo>
                  <a:lnTo>
                    <a:pt x="474700" y="149263"/>
                  </a:lnTo>
                  <a:lnTo>
                    <a:pt x="477126" y="146189"/>
                  </a:lnTo>
                  <a:lnTo>
                    <a:pt x="477570" y="145630"/>
                  </a:lnTo>
                  <a:lnTo>
                    <a:pt x="479894" y="144487"/>
                  </a:lnTo>
                  <a:lnTo>
                    <a:pt x="480364" y="144259"/>
                  </a:lnTo>
                  <a:lnTo>
                    <a:pt x="483463" y="144957"/>
                  </a:lnTo>
                  <a:lnTo>
                    <a:pt x="483463" y="144259"/>
                  </a:lnTo>
                  <a:lnTo>
                    <a:pt x="483463" y="117144"/>
                  </a:lnTo>
                  <a:lnTo>
                    <a:pt x="458736" y="117144"/>
                  </a:lnTo>
                  <a:lnTo>
                    <a:pt x="458736" y="159550"/>
                  </a:lnTo>
                  <a:lnTo>
                    <a:pt x="452831" y="158445"/>
                  </a:lnTo>
                  <a:lnTo>
                    <a:pt x="446303" y="161010"/>
                  </a:lnTo>
                  <a:lnTo>
                    <a:pt x="439254" y="157988"/>
                  </a:lnTo>
                  <a:lnTo>
                    <a:pt x="439077" y="157911"/>
                  </a:lnTo>
                  <a:lnTo>
                    <a:pt x="440969" y="156514"/>
                  </a:lnTo>
                  <a:lnTo>
                    <a:pt x="443420" y="154724"/>
                  </a:lnTo>
                  <a:lnTo>
                    <a:pt x="447624" y="155956"/>
                  </a:lnTo>
                  <a:lnTo>
                    <a:pt x="454431" y="155473"/>
                  </a:lnTo>
                  <a:lnTo>
                    <a:pt x="457314" y="156845"/>
                  </a:lnTo>
                  <a:lnTo>
                    <a:pt x="458736" y="159550"/>
                  </a:lnTo>
                  <a:lnTo>
                    <a:pt x="458736" y="117144"/>
                  </a:lnTo>
                  <a:lnTo>
                    <a:pt x="425780" y="117144"/>
                  </a:lnTo>
                  <a:lnTo>
                    <a:pt x="425373" y="117144"/>
                  </a:lnTo>
                  <a:lnTo>
                    <a:pt x="425196" y="117170"/>
                  </a:lnTo>
                  <a:lnTo>
                    <a:pt x="424891" y="117170"/>
                  </a:lnTo>
                  <a:lnTo>
                    <a:pt x="425119" y="116382"/>
                  </a:lnTo>
                  <a:lnTo>
                    <a:pt x="425577" y="116306"/>
                  </a:lnTo>
                  <a:lnTo>
                    <a:pt x="426008" y="116433"/>
                  </a:lnTo>
                  <a:lnTo>
                    <a:pt x="426440" y="116471"/>
                  </a:lnTo>
                  <a:lnTo>
                    <a:pt x="425780" y="117132"/>
                  </a:lnTo>
                  <a:lnTo>
                    <a:pt x="483463" y="117132"/>
                  </a:lnTo>
                  <a:lnTo>
                    <a:pt x="483463" y="116306"/>
                  </a:lnTo>
                  <a:lnTo>
                    <a:pt x="483463" y="113804"/>
                  </a:lnTo>
                  <a:lnTo>
                    <a:pt x="483463" y="61163"/>
                  </a:lnTo>
                  <a:lnTo>
                    <a:pt x="475157" y="62471"/>
                  </a:lnTo>
                  <a:lnTo>
                    <a:pt x="475056" y="61556"/>
                  </a:lnTo>
                  <a:lnTo>
                    <a:pt x="474967" y="60921"/>
                  </a:lnTo>
                  <a:lnTo>
                    <a:pt x="474891" y="60032"/>
                  </a:lnTo>
                  <a:lnTo>
                    <a:pt x="482942" y="60020"/>
                  </a:lnTo>
                  <a:lnTo>
                    <a:pt x="483463" y="59270"/>
                  </a:lnTo>
                  <a:lnTo>
                    <a:pt x="483463" y="58712"/>
                  </a:lnTo>
                  <a:lnTo>
                    <a:pt x="483463" y="34226"/>
                  </a:lnTo>
                  <a:lnTo>
                    <a:pt x="483463" y="952"/>
                  </a:lnTo>
                  <a:lnTo>
                    <a:pt x="483463" y="0"/>
                  </a:lnTo>
                  <a:close/>
                </a:path>
                <a:path w="483870" h="713740">
                  <a:moveTo>
                    <a:pt x="483577" y="337032"/>
                  </a:moveTo>
                  <a:lnTo>
                    <a:pt x="483323" y="336842"/>
                  </a:lnTo>
                  <a:lnTo>
                    <a:pt x="482803" y="336524"/>
                  </a:lnTo>
                  <a:lnTo>
                    <a:pt x="482447" y="336918"/>
                  </a:lnTo>
                  <a:lnTo>
                    <a:pt x="481888" y="337870"/>
                  </a:lnTo>
                  <a:lnTo>
                    <a:pt x="482688" y="338378"/>
                  </a:lnTo>
                  <a:lnTo>
                    <a:pt x="483069" y="337870"/>
                  </a:lnTo>
                  <a:lnTo>
                    <a:pt x="483577" y="337032"/>
                  </a:lnTo>
                  <a:close/>
                </a:path>
              </a:pathLst>
            </a:custGeom>
            <a:solidFill>
              <a:srgbClr val="45AE3B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900" y="9773491"/>
            <a:ext cx="6583680" cy="41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 marR="30480" indent="-64769">
              <a:lnSpc>
                <a:spcPct val="100000"/>
              </a:lnSpc>
              <a:spcBef>
                <a:spcPts val="100"/>
              </a:spcBef>
            </a:pPr>
            <a:r>
              <a:rPr dirty="0" baseline="34722" sz="600" spc="15" b="0">
                <a:solidFill>
                  <a:srgbClr val="414042"/>
                </a:solidFill>
                <a:latin typeface="Calibri Light"/>
                <a:cs typeface="Calibri Light"/>
              </a:rPr>
              <a:t>5.</a:t>
            </a:r>
            <a:r>
              <a:rPr dirty="0" baseline="34722" sz="600" spc="12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Masterton,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30" b="0">
                <a:solidFill>
                  <a:srgbClr val="414042"/>
                </a:solidFill>
                <a:latin typeface="Calibri Light"/>
                <a:cs typeface="Calibri Light"/>
              </a:rPr>
              <a:t>W.,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5" b="0">
                <a:solidFill>
                  <a:srgbClr val="414042"/>
                </a:solidFill>
                <a:latin typeface="Calibri Light"/>
                <a:cs typeface="Calibri Light"/>
              </a:rPr>
              <a:t>Carver,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H.,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Parkes,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45" b="0">
                <a:solidFill>
                  <a:srgbClr val="414042"/>
                </a:solidFill>
                <a:latin typeface="Calibri Light"/>
                <a:cs typeface="Calibri Light"/>
              </a:rPr>
              <a:t>T.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and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Park,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K.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(2020)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Greenspace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interventions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for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mental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health in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clinical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and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non-clinical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populations: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What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works,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10" b="0">
                <a:solidFill>
                  <a:srgbClr val="414042"/>
                </a:solidFill>
                <a:latin typeface="Calibri Light"/>
                <a:cs typeface="Calibri Light"/>
              </a:rPr>
              <a:t>for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whom, and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in </a:t>
            </a:r>
            <a:r>
              <a:rPr dirty="0" sz="750" spc="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what circumstances?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Health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 and Place,</a:t>
            </a:r>
            <a:r>
              <a:rPr dirty="0" sz="750" spc="-5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50" b="0">
                <a:solidFill>
                  <a:srgbClr val="414042"/>
                </a:solidFill>
                <a:latin typeface="Calibri Light"/>
                <a:cs typeface="Calibri Light"/>
              </a:rPr>
              <a:t>64</a:t>
            </a:r>
            <a:endParaRPr sz="750">
              <a:latin typeface="Calibri Light"/>
              <a:cs typeface="Calibri Light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dirty="0" baseline="34722" sz="600" b="0">
                <a:solidFill>
                  <a:srgbClr val="414042"/>
                </a:solidFill>
                <a:latin typeface="Calibri Light"/>
                <a:cs typeface="Calibri Light"/>
              </a:rPr>
              <a:t>6</a:t>
            </a:r>
            <a:r>
              <a:rPr dirty="0" baseline="34722" sz="600" spc="127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00" spc="-10" b="0">
                <a:solidFill>
                  <a:srgbClr val="414042"/>
                </a:solidFill>
                <a:latin typeface="Calibri Light"/>
                <a:cs typeface="Calibri Light"/>
              </a:rPr>
              <a:t>Green</a:t>
            </a:r>
            <a:r>
              <a:rPr dirty="0" sz="70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00" spc="-5" b="0">
                <a:solidFill>
                  <a:srgbClr val="414042"/>
                </a:solidFill>
                <a:latin typeface="Calibri Light"/>
                <a:cs typeface="Calibri Light"/>
              </a:rPr>
              <a:t>Health</a:t>
            </a:r>
            <a:r>
              <a:rPr dirty="0" sz="70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00" spc="-5" b="0">
                <a:solidFill>
                  <a:srgbClr val="414042"/>
                </a:solidFill>
                <a:latin typeface="Calibri Light"/>
                <a:cs typeface="Calibri Light"/>
              </a:rPr>
              <a:t>Partnerships. </a:t>
            </a:r>
            <a:r>
              <a:rPr dirty="0" sz="700" b="0">
                <a:solidFill>
                  <a:srgbClr val="414042"/>
                </a:solidFill>
                <a:latin typeface="Calibri Light"/>
                <a:cs typeface="Calibri Light"/>
              </a:rPr>
              <a:t>(2020) </a:t>
            </a:r>
            <a:r>
              <a:rPr dirty="0" sz="700" spc="-5" b="0">
                <a:solidFill>
                  <a:srgbClr val="414042"/>
                </a:solidFill>
                <a:latin typeface="Calibri Light"/>
                <a:cs typeface="Calibri Light"/>
              </a:rPr>
              <a:t>Available</a:t>
            </a:r>
            <a:r>
              <a:rPr dirty="0" sz="70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00" spc="-5" b="0">
                <a:solidFill>
                  <a:srgbClr val="414042"/>
                </a:solidFill>
                <a:latin typeface="Calibri Light"/>
                <a:cs typeface="Calibri Light"/>
              </a:rPr>
              <a:t>at</a:t>
            </a:r>
            <a:r>
              <a:rPr dirty="0" sz="700" b="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700" spc="-5" b="0">
                <a:solidFill>
                  <a:srgbClr val="5DB752"/>
                </a:solidFill>
                <a:latin typeface="Calibri Light"/>
                <a:cs typeface="Calibri Light"/>
              </a:rPr>
              <a:t>http</a:t>
            </a:r>
            <a:r>
              <a:rPr dirty="0" sz="700" spc="-5" b="0">
                <a:solidFill>
                  <a:srgbClr val="5DB752"/>
                </a:solidFill>
                <a:latin typeface="Calibri Light"/>
                <a:cs typeface="Calibri Light"/>
                <a:hlinkClick r:id="rId2"/>
              </a:rPr>
              <a:t>s://w</a:t>
            </a:r>
            <a:r>
              <a:rPr dirty="0" sz="700" spc="-5" b="0">
                <a:solidFill>
                  <a:srgbClr val="5DB752"/>
                </a:solidFill>
                <a:latin typeface="Calibri Light"/>
                <a:cs typeface="Calibri Light"/>
              </a:rPr>
              <a:t>ww</a:t>
            </a:r>
            <a:r>
              <a:rPr dirty="0" sz="700" spc="-5" b="0">
                <a:solidFill>
                  <a:srgbClr val="5DB752"/>
                </a:solidFill>
                <a:latin typeface="Calibri Light"/>
                <a:cs typeface="Calibri Light"/>
                <a:hlinkClick r:id="rId2"/>
              </a:rPr>
              <a:t>.nature.scot/pr</a:t>
            </a:r>
            <a:r>
              <a:rPr dirty="0" sz="700" spc="-5" b="0">
                <a:solidFill>
                  <a:srgbClr val="5DB752"/>
                </a:solidFill>
                <a:latin typeface="Calibri Light"/>
                <a:cs typeface="Calibri Light"/>
              </a:rPr>
              <a:t>of</a:t>
            </a:r>
            <a:r>
              <a:rPr dirty="0" sz="700" spc="-5" b="0">
                <a:solidFill>
                  <a:srgbClr val="5DB752"/>
                </a:solidFill>
                <a:latin typeface="Calibri Light"/>
                <a:cs typeface="Calibri Light"/>
                <a:hlinkClick r:id="rId2"/>
              </a:rPr>
              <a:t>essional-advice/contributing-healthier-scotland/our-natural-health-service/green-health-partnerships</a:t>
            </a:r>
            <a:endParaRPr sz="7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471998"/>
            <a:ext cx="6645592" cy="419040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5471998"/>
          <a:ext cx="6645909" cy="4189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5909"/>
              </a:tblGrid>
              <a:tr h="137477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Wild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Ways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Well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5895" marR="1885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National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Lottery Heritage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Funded Wild 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Ways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 programme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delivered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TCV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the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Cumbernauld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Living Landscape partnership.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aims to get people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suffering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from,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 risk 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of,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poor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mental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out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into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greenspaces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Cumbernauld. Whilst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amongst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trees, parks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reserves participants get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chance </a:t>
                      </a:r>
                      <a:r>
                        <a:rPr dirty="0" sz="1100" spc="-2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slow down,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relax,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enjoy being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the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like-minded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people,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participate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variety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environmental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conservation related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designed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fit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Five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Ways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Wellbeing.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C777"/>
                    </a:solidFill>
                  </a:tcPr>
                </a:tc>
              </a:tr>
              <a:tr h="1318895">
                <a:tc>
                  <a:txBody>
                    <a:bodyPr/>
                    <a:lstStyle/>
                    <a:p>
                      <a:pPr algn="just" marL="1758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West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Lothian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Green Gym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just" marL="175895" marR="4311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West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Lothian School Green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Gym (WLGG) programme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 funded by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NHS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Lothian Health Improvement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fund.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It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provides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young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physical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and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just" marL="175895" marR="210820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mental resilience by taking part in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programme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outdoor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activities.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TCV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Green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Gym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sessions are designed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provide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opportunities for young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people to be active,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learn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about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nature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the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environment,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take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practical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gardening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environmental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4769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C777"/>
                    </a:solidFill>
                  </a:tcPr>
                </a:tc>
              </a:tr>
              <a:tr h="14954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Rewilding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5895" marR="3206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was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funded by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Natural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Lottery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Heritage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used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idea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rewilding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connect more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people in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these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greenspaces.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It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worked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help local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people connect more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closely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local greenspaces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taking part in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public events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and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sessions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across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areas. </a:t>
                      </a:r>
                      <a:r>
                        <a:rPr dirty="0" sz="1100" spc="-2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the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was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Green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Gym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partnership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SAMH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supported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members </a:t>
                      </a:r>
                      <a:r>
                        <a:rPr dirty="0" sz="1100" spc="-2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community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referees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 in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practical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activity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nature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Coves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Nature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Reserve in Greenock.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7EC777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1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14349"/>
            <a:ext cx="497332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0"/>
              <a:t>What</a:t>
            </a:r>
            <a:r>
              <a:rPr dirty="0" spc="85"/>
              <a:t> </a:t>
            </a:r>
            <a:r>
              <a:rPr dirty="0" spc="-335"/>
              <a:t>works,</a:t>
            </a:r>
            <a:r>
              <a:rPr dirty="0" spc="90"/>
              <a:t> </a:t>
            </a:r>
            <a:r>
              <a:rPr dirty="0" spc="-285"/>
              <a:t>for</a:t>
            </a:r>
            <a:r>
              <a:rPr dirty="0" spc="80"/>
              <a:t> </a:t>
            </a:r>
            <a:r>
              <a:rPr dirty="0" spc="-430"/>
              <a:t>whom,</a:t>
            </a:r>
            <a:r>
              <a:rPr dirty="0" spc="90"/>
              <a:t> </a:t>
            </a:r>
            <a:r>
              <a:rPr dirty="0" spc="-265"/>
              <a:t>in</a:t>
            </a:r>
            <a:r>
              <a:rPr dirty="0" spc="90"/>
              <a:t> </a:t>
            </a:r>
            <a:r>
              <a:rPr dirty="0" spc="-340"/>
              <a:t>what</a:t>
            </a:r>
            <a:r>
              <a:rPr dirty="0" spc="85"/>
              <a:t> </a:t>
            </a:r>
            <a:r>
              <a:rPr dirty="0" spc="-305"/>
              <a:t>circu</a:t>
            </a:r>
            <a:r>
              <a:rPr dirty="0" spc="-300"/>
              <a:t> </a:t>
            </a:r>
            <a:r>
              <a:rPr dirty="0" spc="-345"/>
              <a:t>msta </a:t>
            </a:r>
            <a:r>
              <a:rPr dirty="0" spc="-315"/>
              <a:t>nces?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3700" y="744489"/>
            <a:ext cx="6768465" cy="4558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9906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While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there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general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agreement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that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are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linked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with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positive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outcomes,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there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still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limited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understanding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key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components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that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make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these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types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projects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successful.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address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this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gap,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researchers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Stirling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University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carried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out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international</a:t>
            </a:r>
            <a:r>
              <a:rPr dirty="0" sz="110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1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review</a:t>
            </a:r>
            <a:r>
              <a:rPr dirty="0" sz="1100" spc="1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5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of</a:t>
            </a:r>
            <a:r>
              <a:rPr dirty="0" sz="110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5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greenspace</a:t>
            </a:r>
            <a:r>
              <a:rPr dirty="0" sz="1100" spc="5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1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programmes</a:t>
            </a:r>
            <a:r>
              <a:rPr dirty="0" sz="1100" spc="5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1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for</a:t>
            </a:r>
            <a:r>
              <a:rPr dirty="0" sz="110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5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mental</a:t>
            </a:r>
            <a:r>
              <a:rPr dirty="0" sz="1100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5">
                <a:solidFill>
                  <a:srgbClr val="5DB752"/>
                </a:solidFill>
                <a:latin typeface="Calibri"/>
                <a:cs typeface="Calibri"/>
                <a:hlinkClick r:id="rId4"/>
              </a:rPr>
              <a:t>health</a:t>
            </a:r>
            <a:r>
              <a:rPr dirty="0" baseline="29914" sz="975" spc="-7">
                <a:solidFill>
                  <a:srgbClr val="414042"/>
                </a:solidFill>
                <a:latin typeface="Calibri"/>
                <a:cs typeface="Calibri"/>
              </a:rPr>
              <a:t>5 </a:t>
            </a:r>
            <a:r>
              <a:rPr dirty="0" baseline="29914" sz="97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proposed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framework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showing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underlying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contexts,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mechanisms,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outcomes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that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make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up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successful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programmes.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This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e-document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now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uses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proposed</a:t>
            </a:r>
            <a:r>
              <a:rPr dirty="0" sz="1100" spc="1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5AE3B"/>
                </a:solidFill>
                <a:latin typeface="Calibri"/>
                <a:cs typeface="Calibri"/>
                <a:hlinkClick r:id="rId5"/>
              </a:rPr>
              <a:t>framework</a:t>
            </a:r>
            <a:r>
              <a:rPr dirty="0" sz="1100" spc="10">
                <a:solidFill>
                  <a:srgbClr val="45AE3B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alongside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practical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experience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provide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simple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usable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guide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key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elements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delivering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effective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mental health.</a:t>
            </a:r>
            <a:endParaRPr sz="11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865"/>
              </a:spcBef>
            </a:pPr>
            <a:r>
              <a:rPr dirty="0" sz="2600" spc="-375">
                <a:solidFill>
                  <a:srgbClr val="004765"/>
                </a:solidFill>
                <a:latin typeface="Calibri"/>
                <a:cs typeface="Calibri"/>
              </a:rPr>
              <a:t>Green</a:t>
            </a:r>
            <a:r>
              <a:rPr dirty="0" sz="2600" spc="-330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245">
                <a:solidFill>
                  <a:srgbClr val="004765"/>
                </a:solidFill>
                <a:latin typeface="Calibri"/>
                <a:cs typeface="Calibri"/>
              </a:rPr>
              <a:t>Health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295">
                <a:solidFill>
                  <a:srgbClr val="004765"/>
                </a:solidFill>
                <a:latin typeface="Calibri"/>
                <a:cs typeface="Calibri"/>
              </a:rPr>
              <a:t>Partnerships</a:t>
            </a:r>
            <a:r>
              <a:rPr dirty="0" sz="2600" spc="-200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260">
                <a:solidFill>
                  <a:srgbClr val="004765"/>
                </a:solidFill>
                <a:latin typeface="Calibri"/>
                <a:cs typeface="Calibri"/>
              </a:rPr>
              <a:t>(GHPs),</a:t>
            </a:r>
            <a:r>
              <a:rPr dirty="0" sz="2600" spc="90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275">
                <a:solidFill>
                  <a:srgbClr val="004765"/>
                </a:solidFill>
                <a:latin typeface="Calibri"/>
                <a:cs typeface="Calibri"/>
              </a:rPr>
              <a:t>funded</a:t>
            </a:r>
            <a:r>
              <a:rPr dirty="0" sz="2600" spc="90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310">
                <a:solidFill>
                  <a:srgbClr val="004765"/>
                </a:solidFill>
                <a:latin typeface="Calibri"/>
                <a:cs typeface="Calibri"/>
              </a:rPr>
              <a:t>by</a:t>
            </a:r>
            <a:r>
              <a:rPr dirty="0" sz="2600" spc="90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285">
                <a:solidFill>
                  <a:srgbClr val="004765"/>
                </a:solidFill>
                <a:latin typeface="Calibri"/>
                <a:cs typeface="Calibri"/>
              </a:rPr>
              <a:t>NatureScot</a:t>
            </a:r>
            <a:r>
              <a:rPr dirty="0" sz="2600" spc="-19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baseline="31481" sz="2250" spc="-300">
                <a:solidFill>
                  <a:srgbClr val="004765"/>
                </a:solidFill>
                <a:latin typeface="Calibri"/>
                <a:cs typeface="Calibri"/>
              </a:rPr>
              <a:t>6</a:t>
            </a:r>
            <a:endParaRPr baseline="31481" sz="2250">
              <a:latin typeface="Calibri"/>
              <a:cs typeface="Calibri"/>
            </a:endParaRPr>
          </a:p>
          <a:p>
            <a:pPr marL="63500" marR="309880">
              <a:lnSpc>
                <a:spcPct val="100000"/>
              </a:lnSpc>
              <a:spcBef>
                <a:spcPts val="265"/>
              </a:spcBef>
            </a:pP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Partnerships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(GHPs)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Scotland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have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developed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various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referral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pathways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that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enable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also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referred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nature-based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interventions,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within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community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contribute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primary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prevention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maintenance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 both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physical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mental health.</a:t>
            </a:r>
            <a:endParaRPr sz="1100">
              <a:latin typeface="Calibri"/>
              <a:cs typeface="Calibri"/>
            </a:endParaRPr>
          </a:p>
          <a:p>
            <a:pPr marL="63500" marR="55880">
              <a:lnSpc>
                <a:spcPct val="100000"/>
              </a:lnSpc>
              <a:spcBef>
                <a:spcPts val="505"/>
              </a:spcBef>
            </a:pP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In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Dundee,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formal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pathway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has been developed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alongside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medical prescribing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pathway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connect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NHS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primary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secondary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care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with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nature-based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interventions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through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developing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‘Green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Prescription’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pathway.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physical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prescription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given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suitable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patients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connect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them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with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local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nature-based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intervention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programmes.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pathway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also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open to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self-referrals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open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anyone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who wishes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to join.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Patients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receive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person-centred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consultation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with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dedicated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worker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find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activity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most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suitable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service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user’s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need.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Initial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support can be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given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access 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interventions,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service-users can bring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friend or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carer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join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them.</a:t>
            </a:r>
            <a:endParaRPr sz="11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80"/>
              </a:spcBef>
            </a:pPr>
            <a:r>
              <a:rPr dirty="0" sz="2600" spc="-4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55">
                <a:solidFill>
                  <a:srgbClr val="004765"/>
                </a:solidFill>
                <a:latin typeface="Calibri"/>
                <a:cs typeface="Calibri"/>
              </a:rPr>
              <a:t>x</a:t>
            </a:r>
            <a:r>
              <a:rPr dirty="0" sz="2600" spc="-45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484">
                <a:solidFill>
                  <a:srgbClr val="004765"/>
                </a:solidFill>
                <a:latin typeface="Calibri"/>
                <a:cs typeface="Calibri"/>
              </a:rPr>
              <a:t>m</a:t>
            </a:r>
            <a:r>
              <a:rPr dirty="0" sz="2600" spc="-390">
                <a:solidFill>
                  <a:srgbClr val="004765"/>
                </a:solidFill>
                <a:latin typeface="Calibri"/>
                <a:cs typeface="Calibri"/>
              </a:rPr>
              <a:t>p</a:t>
            </a:r>
            <a:r>
              <a:rPr dirty="0" sz="2600" spc="-135">
                <a:solidFill>
                  <a:srgbClr val="004765"/>
                </a:solidFill>
                <a:latin typeface="Calibri"/>
                <a:cs typeface="Calibri"/>
              </a:rPr>
              <a:t>l</a:t>
            </a:r>
            <a:r>
              <a:rPr dirty="0" sz="2600" spc="-36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345">
                <a:solidFill>
                  <a:srgbClr val="004765"/>
                </a:solidFill>
                <a:latin typeface="Calibri"/>
                <a:cs typeface="Calibri"/>
              </a:rPr>
              <a:t>s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490">
                <a:solidFill>
                  <a:srgbClr val="004765"/>
                </a:solidFill>
                <a:latin typeface="Calibri"/>
                <a:cs typeface="Calibri"/>
              </a:rPr>
              <a:t>o</a:t>
            </a:r>
            <a:r>
              <a:rPr dirty="0" sz="2600" spc="-180">
                <a:solidFill>
                  <a:srgbClr val="004765"/>
                </a:solidFill>
                <a:latin typeface="Calibri"/>
                <a:cs typeface="Calibri"/>
              </a:rPr>
              <a:t>f</a:t>
            </a:r>
            <a:r>
              <a:rPr dirty="0" sz="2600" spc="80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465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70">
                <a:solidFill>
                  <a:srgbClr val="004765"/>
                </a:solidFill>
                <a:latin typeface="Calibri"/>
                <a:cs typeface="Calibri"/>
              </a:rPr>
              <a:t>x</a:t>
            </a:r>
            <a:r>
              <a:rPr dirty="0" sz="2600" spc="-130">
                <a:solidFill>
                  <a:srgbClr val="004765"/>
                </a:solidFill>
                <a:latin typeface="Calibri"/>
                <a:cs typeface="Calibri"/>
              </a:rPr>
              <a:t>i</a:t>
            </a:r>
            <a:r>
              <a:rPr dirty="0" sz="2600" spc="-459">
                <a:solidFill>
                  <a:srgbClr val="004765"/>
                </a:solidFill>
                <a:latin typeface="Calibri"/>
                <a:cs typeface="Calibri"/>
              </a:rPr>
              <a:t>s</a:t>
            </a:r>
            <a:r>
              <a:rPr dirty="0" sz="2600" spc="-130">
                <a:solidFill>
                  <a:srgbClr val="004765"/>
                </a:solidFill>
                <a:latin typeface="Calibri"/>
                <a:cs typeface="Calibri"/>
              </a:rPr>
              <a:t>t</a:t>
            </a:r>
            <a:r>
              <a:rPr dirty="0" sz="2600" spc="-45">
                <a:solidFill>
                  <a:srgbClr val="004765"/>
                </a:solidFill>
                <a:latin typeface="Calibri"/>
                <a:cs typeface="Calibri"/>
              </a:rPr>
              <a:t>i</a:t>
            </a:r>
            <a:r>
              <a:rPr dirty="0" sz="2600" spc="-330">
                <a:solidFill>
                  <a:srgbClr val="004765"/>
                </a:solidFill>
                <a:latin typeface="Calibri"/>
                <a:cs typeface="Calibri"/>
              </a:rPr>
              <a:t>n</a:t>
            </a:r>
            <a:r>
              <a:rPr dirty="0" sz="2600" spc="-275">
                <a:solidFill>
                  <a:srgbClr val="004765"/>
                </a:solidFill>
                <a:latin typeface="Calibri"/>
                <a:cs typeface="Calibri"/>
              </a:rPr>
              <a:t>g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160">
                <a:solidFill>
                  <a:srgbClr val="004765"/>
                </a:solidFill>
                <a:latin typeface="Calibri"/>
                <a:cs typeface="Calibri"/>
              </a:rPr>
              <a:t>g</a:t>
            </a:r>
            <a:r>
              <a:rPr dirty="0" sz="2600" spc="-430">
                <a:solidFill>
                  <a:srgbClr val="004765"/>
                </a:solidFill>
                <a:latin typeface="Calibri"/>
                <a:cs typeface="Calibri"/>
              </a:rPr>
              <a:t>r</a:t>
            </a:r>
            <a:r>
              <a:rPr dirty="0" sz="2600" spc="-38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37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335">
                <a:solidFill>
                  <a:srgbClr val="004765"/>
                </a:solidFill>
                <a:latin typeface="Calibri"/>
                <a:cs typeface="Calibri"/>
              </a:rPr>
              <a:t>n</a:t>
            </a:r>
            <a:r>
              <a:rPr dirty="0" sz="2600" spc="-254">
                <a:solidFill>
                  <a:srgbClr val="004765"/>
                </a:solidFill>
                <a:latin typeface="Calibri"/>
                <a:cs typeface="Calibri"/>
              </a:rPr>
              <a:t>s</a:t>
            </a:r>
            <a:r>
              <a:rPr dirty="0" sz="2600" spc="-535">
                <a:solidFill>
                  <a:srgbClr val="004765"/>
                </a:solidFill>
                <a:latin typeface="Calibri"/>
                <a:cs typeface="Calibri"/>
              </a:rPr>
              <a:t>p</a:t>
            </a:r>
            <a:r>
              <a:rPr dirty="0" sz="2600" spc="-120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215">
                <a:solidFill>
                  <a:srgbClr val="004765"/>
                </a:solidFill>
                <a:latin typeface="Calibri"/>
                <a:cs typeface="Calibri"/>
              </a:rPr>
              <a:t>c</a:t>
            </a:r>
            <a:r>
              <a:rPr dirty="0" sz="2600" spc="-52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375">
                <a:solidFill>
                  <a:srgbClr val="004765"/>
                </a:solidFill>
                <a:latin typeface="Calibri"/>
                <a:cs typeface="Calibri"/>
              </a:rPr>
              <a:t>p</a:t>
            </a:r>
            <a:r>
              <a:rPr dirty="0" sz="2600" spc="-440">
                <a:solidFill>
                  <a:srgbClr val="004765"/>
                </a:solidFill>
                <a:latin typeface="Calibri"/>
                <a:cs typeface="Calibri"/>
              </a:rPr>
              <a:t>r</a:t>
            </a:r>
            <a:r>
              <a:rPr dirty="0" sz="2600" spc="-465">
                <a:solidFill>
                  <a:srgbClr val="004765"/>
                </a:solidFill>
                <a:latin typeface="Calibri"/>
                <a:cs typeface="Calibri"/>
              </a:rPr>
              <a:t>o</a:t>
            </a:r>
            <a:r>
              <a:rPr dirty="0" sz="2600" spc="-295">
                <a:solidFill>
                  <a:srgbClr val="004765"/>
                </a:solidFill>
                <a:latin typeface="Calibri"/>
                <a:cs typeface="Calibri"/>
              </a:rPr>
              <a:t>g</a:t>
            </a:r>
            <a:r>
              <a:rPr dirty="0" sz="2600" spc="-545">
                <a:solidFill>
                  <a:srgbClr val="004765"/>
                </a:solidFill>
                <a:latin typeface="Calibri"/>
                <a:cs typeface="Calibri"/>
              </a:rPr>
              <a:t>r</a:t>
            </a:r>
            <a:r>
              <a:rPr dirty="0" sz="2600" spc="-340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29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395">
                <a:solidFill>
                  <a:srgbClr val="004765"/>
                </a:solidFill>
                <a:latin typeface="Calibri"/>
                <a:cs typeface="Calibri"/>
              </a:rPr>
              <a:t>m</a:t>
            </a:r>
            <a:r>
              <a:rPr dirty="0" sz="2600" spc="-459">
                <a:solidFill>
                  <a:srgbClr val="004765"/>
                </a:solidFill>
                <a:latin typeface="Calibri"/>
                <a:cs typeface="Calibri"/>
              </a:rPr>
              <a:t>m</a:t>
            </a:r>
            <a:r>
              <a:rPr dirty="0" sz="2600" spc="-360">
                <a:solidFill>
                  <a:srgbClr val="004765"/>
                </a:solidFill>
                <a:latin typeface="Calibri"/>
                <a:cs typeface="Calibri"/>
              </a:rPr>
              <a:t>e</a:t>
            </a:r>
            <a:r>
              <a:rPr dirty="0" sz="2600" spc="-345">
                <a:solidFill>
                  <a:srgbClr val="004765"/>
                </a:solidFill>
                <a:latin typeface="Calibri"/>
                <a:cs typeface="Calibri"/>
              </a:rPr>
              <a:t>s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004765"/>
                </a:solidFill>
                <a:latin typeface="Calibri"/>
                <a:cs typeface="Calibri"/>
              </a:rPr>
              <a:t>i</a:t>
            </a:r>
            <a:r>
              <a:rPr dirty="0" sz="2600" spc="-480">
                <a:solidFill>
                  <a:srgbClr val="004765"/>
                </a:solidFill>
                <a:latin typeface="Calibri"/>
                <a:cs typeface="Calibri"/>
              </a:rPr>
              <a:t>n</a:t>
            </a:r>
            <a:r>
              <a:rPr dirty="0" sz="2600" spc="85">
                <a:solidFill>
                  <a:srgbClr val="004765"/>
                </a:solidFill>
                <a:latin typeface="Calibri"/>
                <a:cs typeface="Calibri"/>
              </a:rPr>
              <a:t> </a:t>
            </a:r>
            <a:r>
              <a:rPr dirty="0" sz="2600" spc="-100">
                <a:solidFill>
                  <a:srgbClr val="004765"/>
                </a:solidFill>
                <a:latin typeface="Calibri"/>
                <a:cs typeface="Calibri"/>
              </a:rPr>
              <a:t>S</a:t>
            </a:r>
            <a:r>
              <a:rPr dirty="0" sz="2600" spc="-240">
                <a:solidFill>
                  <a:srgbClr val="004765"/>
                </a:solidFill>
                <a:latin typeface="Calibri"/>
                <a:cs typeface="Calibri"/>
              </a:rPr>
              <a:t>c</a:t>
            </a:r>
            <a:r>
              <a:rPr dirty="0" sz="2600" spc="-525">
                <a:solidFill>
                  <a:srgbClr val="004765"/>
                </a:solidFill>
                <a:latin typeface="Calibri"/>
                <a:cs typeface="Calibri"/>
              </a:rPr>
              <a:t>o</a:t>
            </a:r>
            <a:r>
              <a:rPr dirty="0" sz="2600" spc="-95">
                <a:solidFill>
                  <a:srgbClr val="004765"/>
                </a:solidFill>
                <a:latin typeface="Calibri"/>
                <a:cs typeface="Calibri"/>
              </a:rPr>
              <a:t>t</a:t>
            </a:r>
            <a:r>
              <a:rPr dirty="0" sz="2600" spc="-60">
                <a:solidFill>
                  <a:srgbClr val="004765"/>
                </a:solidFill>
                <a:latin typeface="Calibri"/>
                <a:cs typeface="Calibri"/>
              </a:rPr>
              <a:t>l</a:t>
            </a:r>
            <a:r>
              <a:rPr dirty="0" sz="2600" spc="-105">
                <a:solidFill>
                  <a:srgbClr val="004765"/>
                </a:solidFill>
                <a:latin typeface="Calibri"/>
                <a:cs typeface="Calibri"/>
              </a:rPr>
              <a:t>a</a:t>
            </a:r>
            <a:r>
              <a:rPr dirty="0" sz="2600" spc="-305">
                <a:solidFill>
                  <a:srgbClr val="004765"/>
                </a:solidFill>
                <a:latin typeface="Calibri"/>
                <a:cs typeface="Calibri"/>
              </a:rPr>
              <a:t>n</a:t>
            </a:r>
            <a:r>
              <a:rPr dirty="0" sz="2600" spc="-300">
                <a:solidFill>
                  <a:srgbClr val="004765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63500" marR="177800">
              <a:lnSpc>
                <a:spcPct val="100000"/>
              </a:lnSpc>
              <a:spcBef>
                <a:spcPts val="835"/>
              </a:spcBef>
            </a:pP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During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COVID-19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pandemic,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many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services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adapted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continue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deliver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sessions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support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their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clients.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Sessions moved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online,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offered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live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sessions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via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online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platforms,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created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activity home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packs.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activities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gave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participants,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particularly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those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shielding,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something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look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forward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to,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kept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them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connected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each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other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to nature,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but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also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enabled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new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people to join in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without the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barrier of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travel.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Going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forward,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many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groups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are </a:t>
            </a:r>
            <a:r>
              <a:rPr dirty="0" sz="1100" spc="-23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developing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models with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live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online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sessions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which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makes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them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inclusive of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those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unable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to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leave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their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home.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889008"/>
            <a:ext cx="6645909" cy="4779010"/>
            <a:chOff x="457200" y="2889008"/>
            <a:chExt cx="6645909" cy="4779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6417005"/>
              <a:ext cx="6645592" cy="1251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3995" y="2889008"/>
              <a:ext cx="3178797" cy="334500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2889008"/>
            <a:ext cx="3178797" cy="33749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4499" y="2933133"/>
            <a:ext cx="2844165" cy="9817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300" spc="-30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3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3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300" spc="-13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3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300" spc="-25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300" spc="-3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3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300" spc="-20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3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dirty="0" sz="1000" spc="-5" b="1">
                <a:latin typeface="Calibri"/>
                <a:cs typeface="Calibri"/>
              </a:rPr>
              <a:t>Choose </a:t>
            </a:r>
            <a:r>
              <a:rPr dirty="0" sz="1000" b="1">
                <a:latin typeface="Calibri"/>
                <a:cs typeface="Calibri"/>
              </a:rPr>
              <a:t>spaces </a:t>
            </a:r>
            <a:r>
              <a:rPr dirty="0" sz="1000" spc="-5" b="1">
                <a:latin typeface="Calibri"/>
                <a:cs typeface="Calibri"/>
              </a:rPr>
              <a:t>that are </a:t>
            </a:r>
            <a:r>
              <a:rPr dirty="0" sz="1000" b="1">
                <a:latin typeface="Calibri"/>
                <a:cs typeface="Calibri"/>
              </a:rPr>
              <a:t>accessible so </a:t>
            </a:r>
            <a:r>
              <a:rPr dirty="0" sz="1000" spc="-5" b="1">
                <a:latin typeface="Calibri"/>
                <a:cs typeface="Calibri"/>
              </a:rPr>
              <a:t>that participants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can </a:t>
            </a:r>
            <a:r>
              <a:rPr dirty="0" sz="1000" spc="-10" b="1">
                <a:latin typeface="Calibri"/>
                <a:cs typeface="Calibri"/>
              </a:rPr>
              <a:t>get</a:t>
            </a:r>
            <a:r>
              <a:rPr dirty="0" sz="1000" spc="-5" b="1">
                <a:latin typeface="Calibri"/>
                <a:cs typeface="Calibri"/>
              </a:rPr>
              <a:t> to</a:t>
            </a:r>
            <a:r>
              <a:rPr dirty="0" sz="1000" b="1">
                <a:latin typeface="Calibri"/>
                <a:cs typeface="Calibri"/>
              </a:rPr>
              <a:t> the</a:t>
            </a:r>
            <a:r>
              <a:rPr dirty="0" sz="1000" spc="-5" b="1">
                <a:latin typeface="Calibri"/>
                <a:cs typeface="Calibri"/>
              </a:rPr>
              <a:t> programme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easily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and </a:t>
            </a:r>
            <a:r>
              <a:rPr dirty="0" sz="1000" spc="-10" b="1">
                <a:latin typeface="Calibri"/>
                <a:cs typeface="Calibri"/>
              </a:rPr>
              <a:t>revisit </a:t>
            </a:r>
            <a:r>
              <a:rPr dirty="0" sz="1000" spc="-5" b="1">
                <a:latin typeface="Calibri"/>
                <a:cs typeface="Calibri"/>
              </a:rPr>
              <a:t>sites 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independently </a:t>
            </a:r>
            <a:r>
              <a:rPr dirty="0" sz="1000" b="1">
                <a:latin typeface="Calibri"/>
                <a:cs typeface="Calibri"/>
              </a:rPr>
              <a:t>– but </a:t>
            </a:r>
            <a:r>
              <a:rPr dirty="0" sz="1000" spc="-5" b="1">
                <a:latin typeface="Calibri"/>
                <a:cs typeface="Calibri"/>
              </a:rPr>
              <a:t>choose sites which </a:t>
            </a:r>
            <a:r>
              <a:rPr dirty="0" sz="1000" spc="-10" b="1">
                <a:latin typeface="Calibri"/>
                <a:cs typeface="Calibri"/>
              </a:rPr>
              <a:t>still </a:t>
            </a:r>
            <a:r>
              <a:rPr dirty="0" sz="1000" spc="-5" b="1">
                <a:latin typeface="Calibri"/>
                <a:cs typeface="Calibri"/>
              </a:rPr>
              <a:t>give that 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feeling </a:t>
            </a:r>
            <a:r>
              <a:rPr dirty="0" sz="1000" b="1">
                <a:latin typeface="Calibri"/>
                <a:cs typeface="Calibri"/>
              </a:rPr>
              <a:t>of </a:t>
            </a:r>
            <a:r>
              <a:rPr dirty="0" sz="1000" spc="-5" b="1">
                <a:latin typeface="Calibri"/>
                <a:cs typeface="Calibri"/>
              </a:rPr>
              <a:t>escape.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499" y="4032928"/>
            <a:ext cx="286702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Consider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people’s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history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perceptions of local sites.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30" b="0">
                <a:solidFill>
                  <a:srgbClr val="25408F"/>
                </a:solidFill>
                <a:latin typeface="Calibri Light"/>
                <a:cs typeface="Calibri Light"/>
              </a:rPr>
              <a:t>You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might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take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away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from,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or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ease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back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into,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areas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which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have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negative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connotations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for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them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to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create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new memories.Encouraging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people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out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for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that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first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visit is a major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hurdle.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Making sessions begin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right on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their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‘doorsteps’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can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be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key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to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getting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them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out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in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familiar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places, without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expecting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them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to travel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get there.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499" y="5396128"/>
            <a:ext cx="288925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Some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clients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may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have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existing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conditions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meaning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they </a:t>
            </a:r>
            <a:r>
              <a:rPr dirty="0" sz="1000" spc="-2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struggle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taking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public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transport or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find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it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difficult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to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go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far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from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their home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or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familiar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environment.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Additional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support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such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as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buddy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system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may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needed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in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some </a:t>
            </a:r>
            <a:r>
              <a:rPr dirty="0" sz="1000" spc="-2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circumstances.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5300" y="2931334"/>
            <a:ext cx="2773680" cy="6769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300" spc="-30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3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3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300" spc="-13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3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300" spc="-25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300" spc="-3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3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300" spc="-20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3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dirty="0" sz="1000" spc="-5" b="1">
                <a:latin typeface="Calibri"/>
                <a:cs typeface="Calibri"/>
              </a:rPr>
              <a:t>Sites </a:t>
            </a:r>
            <a:r>
              <a:rPr dirty="0" sz="1000" b="1">
                <a:latin typeface="Calibri"/>
                <a:cs typeface="Calibri"/>
              </a:rPr>
              <a:t>should be </a:t>
            </a:r>
            <a:r>
              <a:rPr dirty="0" sz="1000" spc="-5" b="1">
                <a:latin typeface="Calibri"/>
                <a:cs typeface="Calibri"/>
              </a:rPr>
              <a:t>chosen with </a:t>
            </a:r>
            <a:r>
              <a:rPr dirty="0" sz="1000" b="1">
                <a:latin typeface="Calibri"/>
                <a:cs typeface="Calibri"/>
              </a:rPr>
              <a:t>the </a:t>
            </a:r>
            <a:r>
              <a:rPr dirty="0" sz="1000" spc="-5" b="1">
                <a:latin typeface="Calibri"/>
                <a:cs typeface="Calibri"/>
              </a:rPr>
              <a:t>participants </a:t>
            </a:r>
            <a:r>
              <a:rPr dirty="0" sz="1000" b="1">
                <a:latin typeface="Calibri"/>
                <a:cs typeface="Calibri"/>
              </a:rPr>
              <a:t>in </a:t>
            </a:r>
            <a:r>
              <a:rPr dirty="0" sz="1000" spc="-5" b="1">
                <a:latin typeface="Calibri"/>
                <a:cs typeface="Calibri"/>
              </a:rPr>
              <a:t>mind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so</a:t>
            </a:r>
            <a:r>
              <a:rPr dirty="0" sz="1000" spc="-5" b="1">
                <a:latin typeface="Calibri"/>
                <a:cs typeface="Calibri"/>
              </a:rPr>
              <a:t> that they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are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appropriate to </a:t>
            </a:r>
            <a:r>
              <a:rPr dirty="0" sz="1000" b="1">
                <a:latin typeface="Calibri"/>
                <a:cs typeface="Calibri"/>
              </a:rPr>
              <a:t>their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needs.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5300" y="3726329"/>
            <a:ext cx="27266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People may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worried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about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crime,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anti-social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behaviour,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so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this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should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taken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into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account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when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choosing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site.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5300" y="4327528"/>
            <a:ext cx="28460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Simple things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are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important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for feeling safe, like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making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sure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site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open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visible,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that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it does not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have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dark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corners,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and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benches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 in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dark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areas.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5299" y="4928729"/>
            <a:ext cx="285051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Practicalities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are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important.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Overnight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programmes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or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early starts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may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not be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suitable 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for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those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on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daily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pick-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up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prescriptions.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Programmes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have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been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successful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in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supporting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people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who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have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been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involved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in 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offending</a:t>
            </a:r>
            <a:endParaRPr sz="1000">
              <a:latin typeface="Calibri Light"/>
              <a:cs typeface="Calibri Light"/>
            </a:endParaRPr>
          </a:p>
          <a:p>
            <a:pPr marL="12700" marR="79375">
              <a:lnSpc>
                <a:spcPct val="100000"/>
              </a:lnSpc>
            </a:pP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–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but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these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individuals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might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limited to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where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they </a:t>
            </a:r>
            <a:r>
              <a:rPr dirty="0" sz="1000" spc="-2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can go.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Programmes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must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be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individualised.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499" y="6418939"/>
            <a:ext cx="6160770" cy="115379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300" spc="-30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3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3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300" spc="-13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3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300" spc="-25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300" spc="-3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3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300" spc="-20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3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100" spc="-5" b="1">
                <a:latin typeface="Calibri"/>
                <a:cs typeface="Calibri"/>
              </a:rPr>
              <a:t>Sites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which </a:t>
            </a:r>
            <a:r>
              <a:rPr dirty="0" sz="1100" spc="-15" b="1">
                <a:latin typeface="Calibri"/>
                <a:cs typeface="Calibri"/>
              </a:rPr>
              <a:t>offer</a:t>
            </a:r>
            <a:r>
              <a:rPr dirty="0" sz="1100" spc="-5" b="1">
                <a:latin typeface="Calibri"/>
                <a:cs typeface="Calibri"/>
              </a:rPr>
              <a:t> varied</a:t>
            </a:r>
            <a:r>
              <a:rPr dirty="0" sz="1100" b="1">
                <a:latin typeface="Calibri"/>
                <a:cs typeface="Calibri"/>
              </a:rPr>
              <a:t> sensory </a:t>
            </a:r>
            <a:r>
              <a:rPr dirty="0" sz="1100" spc="-10" b="1">
                <a:latin typeface="Calibri"/>
                <a:cs typeface="Calibri"/>
              </a:rPr>
              <a:t>experiences</a:t>
            </a:r>
            <a:r>
              <a:rPr dirty="0" sz="1100" spc="-5" b="1">
                <a:latin typeface="Calibri"/>
                <a:cs typeface="Calibri"/>
              </a:rPr>
              <a:t> are </a:t>
            </a:r>
            <a:r>
              <a:rPr dirty="0" sz="1100" spc="-10" b="1">
                <a:latin typeface="Calibri"/>
                <a:cs typeface="Calibri"/>
              </a:rPr>
              <a:t>often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preferred.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tend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to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find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more stimulation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enjoyment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in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areas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which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biodiverse.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For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example,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garden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better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than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being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indoors,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 park is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better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than a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garden,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woodland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better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than a park. With a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biodiverse greenspace,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can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still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feel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they are </a:t>
            </a:r>
            <a:r>
              <a:rPr dirty="0" sz="1000" spc="-20" b="0">
                <a:solidFill>
                  <a:srgbClr val="25408F"/>
                </a:solidFill>
                <a:latin typeface="Calibri Light"/>
                <a:cs typeface="Calibri Light"/>
              </a:rPr>
              <a:t>‘getting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away’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even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if it is within their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own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community</a:t>
            </a:r>
            <a:r>
              <a:rPr dirty="0" sz="1100" spc="-5" b="0">
                <a:solidFill>
                  <a:srgbClr val="25408F"/>
                </a:solidFill>
                <a:latin typeface="Calibri Light"/>
                <a:cs typeface="Calibri Light"/>
              </a:rPr>
              <a:t>.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000" y="7794002"/>
            <a:ext cx="3178792" cy="229052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7812011"/>
            <a:ext cx="3178797" cy="226755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930950" y="6162001"/>
            <a:ext cx="1092200" cy="775970"/>
            <a:chOff x="5930950" y="6162001"/>
            <a:chExt cx="1092200" cy="775970"/>
          </a:xfrm>
        </p:grpSpPr>
        <p:sp>
          <p:nvSpPr>
            <p:cNvPr id="17" name="object 17"/>
            <p:cNvSpPr/>
            <p:nvPr/>
          </p:nvSpPr>
          <p:spPr>
            <a:xfrm>
              <a:off x="6557742" y="6180826"/>
              <a:ext cx="431800" cy="249554"/>
            </a:xfrm>
            <a:custGeom>
              <a:avLst/>
              <a:gdLst/>
              <a:ahLst/>
              <a:cxnLst/>
              <a:rect l="l" t="t" r="r" b="b"/>
              <a:pathLst>
                <a:path w="431800" h="249554">
                  <a:moveTo>
                    <a:pt x="174912" y="0"/>
                  </a:moveTo>
                  <a:lnTo>
                    <a:pt x="101003" y="17198"/>
                  </a:lnTo>
                  <a:lnTo>
                    <a:pt x="48739" y="52092"/>
                  </a:lnTo>
                  <a:lnTo>
                    <a:pt x="24593" y="72116"/>
                  </a:lnTo>
                  <a:lnTo>
                    <a:pt x="0" y="91709"/>
                  </a:lnTo>
                  <a:lnTo>
                    <a:pt x="28530" y="104786"/>
                  </a:lnTo>
                  <a:lnTo>
                    <a:pt x="38277" y="108740"/>
                  </a:lnTo>
                  <a:lnTo>
                    <a:pt x="44951" y="100208"/>
                  </a:lnTo>
                  <a:lnTo>
                    <a:pt x="52282" y="92198"/>
                  </a:lnTo>
                  <a:lnTo>
                    <a:pt x="91479" y="58559"/>
                  </a:lnTo>
                  <a:lnTo>
                    <a:pt x="123189" y="46891"/>
                  </a:lnTo>
                  <a:lnTo>
                    <a:pt x="126390" y="52035"/>
                  </a:lnTo>
                  <a:lnTo>
                    <a:pt x="123507" y="55972"/>
                  </a:lnTo>
                  <a:lnTo>
                    <a:pt x="114409" y="65495"/>
                  </a:lnTo>
                  <a:lnTo>
                    <a:pt x="103327" y="73677"/>
                  </a:lnTo>
                  <a:lnTo>
                    <a:pt x="91635" y="81280"/>
                  </a:lnTo>
                  <a:lnTo>
                    <a:pt x="80708" y="89068"/>
                  </a:lnTo>
                  <a:lnTo>
                    <a:pt x="73692" y="94992"/>
                  </a:lnTo>
                  <a:lnTo>
                    <a:pt x="53479" y="113668"/>
                  </a:lnTo>
                  <a:lnTo>
                    <a:pt x="58127" y="115128"/>
                  </a:lnTo>
                  <a:lnTo>
                    <a:pt x="81534" y="119811"/>
                  </a:lnTo>
                  <a:lnTo>
                    <a:pt x="102623" y="123240"/>
                  </a:lnTo>
                  <a:lnTo>
                    <a:pt x="160794" y="131879"/>
                  </a:lnTo>
                  <a:lnTo>
                    <a:pt x="169185" y="121608"/>
                  </a:lnTo>
                  <a:lnTo>
                    <a:pt x="180051" y="112918"/>
                  </a:lnTo>
                  <a:lnTo>
                    <a:pt x="217032" y="93149"/>
                  </a:lnTo>
                  <a:lnTo>
                    <a:pt x="247929" y="84307"/>
                  </a:lnTo>
                  <a:lnTo>
                    <a:pt x="262661" y="85994"/>
                  </a:lnTo>
                  <a:lnTo>
                    <a:pt x="266534" y="87315"/>
                  </a:lnTo>
                  <a:lnTo>
                    <a:pt x="266700" y="92675"/>
                  </a:lnTo>
                  <a:lnTo>
                    <a:pt x="263804" y="94986"/>
                  </a:lnTo>
                  <a:lnTo>
                    <a:pt x="251807" y="101941"/>
                  </a:lnTo>
                  <a:lnTo>
                    <a:pt x="237982" y="106818"/>
                  </a:lnTo>
                  <a:lnTo>
                    <a:pt x="223713" y="111068"/>
                  </a:lnTo>
                  <a:lnTo>
                    <a:pt x="210388" y="116144"/>
                  </a:lnTo>
                  <a:lnTo>
                    <a:pt x="202735" y="120305"/>
                  </a:lnTo>
                  <a:lnTo>
                    <a:pt x="180086" y="134864"/>
                  </a:lnTo>
                  <a:lnTo>
                    <a:pt x="275983" y="149710"/>
                  </a:lnTo>
                  <a:lnTo>
                    <a:pt x="278612" y="144325"/>
                  </a:lnTo>
                  <a:lnTo>
                    <a:pt x="286359" y="141341"/>
                  </a:lnTo>
                  <a:lnTo>
                    <a:pt x="296418" y="133861"/>
                  </a:lnTo>
                  <a:lnTo>
                    <a:pt x="302806" y="125377"/>
                  </a:lnTo>
                  <a:lnTo>
                    <a:pt x="311975" y="124437"/>
                  </a:lnTo>
                  <a:lnTo>
                    <a:pt x="314248" y="125796"/>
                  </a:lnTo>
                  <a:lnTo>
                    <a:pt x="314375" y="127930"/>
                  </a:lnTo>
                  <a:lnTo>
                    <a:pt x="313039" y="134160"/>
                  </a:lnTo>
                  <a:lnTo>
                    <a:pt x="309113" y="139669"/>
                  </a:lnTo>
                  <a:lnTo>
                    <a:pt x="303865" y="144348"/>
                  </a:lnTo>
                  <a:lnTo>
                    <a:pt x="294462" y="150802"/>
                  </a:lnTo>
                  <a:lnTo>
                    <a:pt x="291985" y="152187"/>
                  </a:lnTo>
                  <a:lnTo>
                    <a:pt x="338035" y="159299"/>
                  </a:lnTo>
                  <a:lnTo>
                    <a:pt x="337045" y="166563"/>
                  </a:lnTo>
                  <a:lnTo>
                    <a:pt x="303999" y="163058"/>
                  </a:lnTo>
                  <a:lnTo>
                    <a:pt x="304990" y="167782"/>
                  </a:lnTo>
                  <a:lnTo>
                    <a:pt x="306819" y="172342"/>
                  </a:lnTo>
                  <a:lnTo>
                    <a:pt x="312242" y="179479"/>
                  </a:lnTo>
                  <a:lnTo>
                    <a:pt x="316014" y="181867"/>
                  </a:lnTo>
                  <a:lnTo>
                    <a:pt x="318287" y="187366"/>
                  </a:lnTo>
                  <a:lnTo>
                    <a:pt x="317220" y="189410"/>
                  </a:lnTo>
                  <a:lnTo>
                    <a:pt x="315391" y="189601"/>
                  </a:lnTo>
                  <a:lnTo>
                    <a:pt x="307262" y="187374"/>
                  </a:lnTo>
                  <a:lnTo>
                    <a:pt x="301536" y="180405"/>
                  </a:lnTo>
                  <a:lnTo>
                    <a:pt x="298314" y="171375"/>
                  </a:lnTo>
                  <a:lnTo>
                    <a:pt x="297726" y="162715"/>
                  </a:lnTo>
                  <a:lnTo>
                    <a:pt x="297980" y="162410"/>
                  </a:lnTo>
                  <a:lnTo>
                    <a:pt x="243573" y="156644"/>
                  </a:lnTo>
                  <a:lnTo>
                    <a:pt x="247243" y="162080"/>
                  </a:lnTo>
                  <a:lnTo>
                    <a:pt x="249504" y="169649"/>
                  </a:lnTo>
                  <a:lnTo>
                    <a:pt x="255689" y="178819"/>
                  </a:lnTo>
                  <a:lnTo>
                    <a:pt x="259079" y="183200"/>
                  </a:lnTo>
                  <a:lnTo>
                    <a:pt x="266255" y="190579"/>
                  </a:lnTo>
                  <a:lnTo>
                    <a:pt x="270103" y="193576"/>
                  </a:lnTo>
                  <a:lnTo>
                    <a:pt x="272605" y="201793"/>
                  </a:lnTo>
                  <a:lnTo>
                    <a:pt x="270383" y="204841"/>
                  </a:lnTo>
                  <a:lnTo>
                    <a:pt x="266700" y="204663"/>
                  </a:lnTo>
                  <a:lnTo>
                    <a:pt x="260046" y="202640"/>
                  </a:lnTo>
                  <a:lnTo>
                    <a:pt x="235610" y="171415"/>
                  </a:lnTo>
                  <a:lnTo>
                    <a:pt x="233819" y="163896"/>
                  </a:lnTo>
                  <a:lnTo>
                    <a:pt x="231838" y="161166"/>
                  </a:lnTo>
                  <a:lnTo>
                    <a:pt x="231127" y="160937"/>
                  </a:lnTo>
                  <a:lnTo>
                    <a:pt x="229704" y="159159"/>
                  </a:lnTo>
                  <a:lnTo>
                    <a:pt x="229171" y="156162"/>
                  </a:lnTo>
                  <a:lnTo>
                    <a:pt x="229450" y="155159"/>
                  </a:lnTo>
                  <a:lnTo>
                    <a:pt x="102552" y="141595"/>
                  </a:lnTo>
                  <a:lnTo>
                    <a:pt x="122199" y="184089"/>
                  </a:lnTo>
                  <a:lnTo>
                    <a:pt x="151828" y="207635"/>
                  </a:lnTo>
                  <a:lnTo>
                    <a:pt x="157734" y="216042"/>
                  </a:lnTo>
                  <a:lnTo>
                    <a:pt x="156489" y="219992"/>
                  </a:lnTo>
                  <a:lnTo>
                    <a:pt x="153174" y="220322"/>
                  </a:lnTo>
                  <a:lnTo>
                    <a:pt x="141099" y="218278"/>
                  </a:lnTo>
                  <a:lnTo>
                    <a:pt x="111531" y="192255"/>
                  </a:lnTo>
                  <a:lnTo>
                    <a:pt x="94539" y="154640"/>
                  </a:lnTo>
                  <a:lnTo>
                    <a:pt x="93141" y="140744"/>
                  </a:lnTo>
                  <a:lnTo>
                    <a:pt x="74719" y="138943"/>
                  </a:lnTo>
                  <a:lnTo>
                    <a:pt x="55613" y="136459"/>
                  </a:lnTo>
                  <a:lnTo>
                    <a:pt x="36545" y="132845"/>
                  </a:lnTo>
                  <a:lnTo>
                    <a:pt x="18237" y="127650"/>
                  </a:lnTo>
                  <a:lnTo>
                    <a:pt x="25019" y="139919"/>
                  </a:lnTo>
                  <a:lnTo>
                    <a:pt x="46239" y="174791"/>
                  </a:lnTo>
                  <a:lnTo>
                    <a:pt x="71164" y="203687"/>
                  </a:lnTo>
                  <a:lnTo>
                    <a:pt x="139522" y="241747"/>
                  </a:lnTo>
                  <a:lnTo>
                    <a:pt x="180902" y="249012"/>
                  </a:lnTo>
                  <a:lnTo>
                    <a:pt x="222789" y="248504"/>
                  </a:lnTo>
                  <a:lnTo>
                    <a:pt x="264305" y="241576"/>
                  </a:lnTo>
                  <a:lnTo>
                    <a:pt x="304571" y="229581"/>
                  </a:lnTo>
                  <a:lnTo>
                    <a:pt x="336704" y="216387"/>
                  </a:lnTo>
                  <a:lnTo>
                    <a:pt x="399647" y="186375"/>
                  </a:lnTo>
                  <a:lnTo>
                    <a:pt x="431723" y="173167"/>
                  </a:lnTo>
                  <a:lnTo>
                    <a:pt x="413308" y="161461"/>
                  </a:lnTo>
                  <a:lnTo>
                    <a:pt x="396425" y="146146"/>
                  </a:lnTo>
                  <a:lnTo>
                    <a:pt x="381126" y="129524"/>
                  </a:lnTo>
                  <a:lnTo>
                    <a:pt x="367461" y="113896"/>
                  </a:lnTo>
                  <a:lnTo>
                    <a:pt x="341246" y="85662"/>
                  </a:lnTo>
                  <a:lnTo>
                    <a:pt x="313285" y="59178"/>
                  </a:lnTo>
                  <a:lnTo>
                    <a:pt x="282849" y="35819"/>
                  </a:lnTo>
                  <a:lnTo>
                    <a:pt x="249212" y="16957"/>
                  </a:lnTo>
                  <a:lnTo>
                    <a:pt x="212354" y="4386"/>
                  </a:lnTo>
                  <a:lnTo>
                    <a:pt x="174912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488516" y="6162001"/>
              <a:ext cx="534670" cy="290830"/>
            </a:xfrm>
            <a:custGeom>
              <a:avLst/>
              <a:gdLst/>
              <a:ahLst/>
              <a:cxnLst/>
              <a:rect l="l" t="t" r="r" b="b"/>
              <a:pathLst>
                <a:path w="534670" h="290829">
                  <a:moveTo>
                    <a:pt x="9029" y="90150"/>
                  </a:moveTo>
                  <a:lnTo>
                    <a:pt x="1676" y="90734"/>
                  </a:lnTo>
                  <a:lnTo>
                    <a:pt x="0" y="102317"/>
                  </a:lnTo>
                  <a:lnTo>
                    <a:pt x="7086" y="104730"/>
                  </a:lnTo>
                  <a:lnTo>
                    <a:pt x="42976" y="126400"/>
                  </a:lnTo>
                  <a:lnTo>
                    <a:pt x="67043" y="157536"/>
                  </a:lnTo>
                  <a:lnTo>
                    <a:pt x="87100" y="192730"/>
                  </a:lnTo>
                  <a:lnTo>
                    <a:pt x="110959" y="226574"/>
                  </a:lnTo>
                  <a:lnTo>
                    <a:pt x="162671" y="265926"/>
                  </a:lnTo>
                  <a:lnTo>
                    <a:pt x="224421" y="286734"/>
                  </a:lnTo>
                  <a:lnTo>
                    <a:pt x="277225" y="290402"/>
                  </a:lnTo>
                  <a:lnTo>
                    <a:pt x="328224" y="283354"/>
                  </a:lnTo>
                  <a:lnTo>
                    <a:pt x="377593" y="268060"/>
                  </a:lnTo>
                  <a:lnTo>
                    <a:pt x="378102" y="267836"/>
                  </a:lnTo>
                  <a:lnTo>
                    <a:pt x="250130" y="267836"/>
                  </a:lnTo>
                  <a:lnTo>
                    <a:pt x="208749" y="260572"/>
                  </a:lnTo>
                  <a:lnTo>
                    <a:pt x="170868" y="244986"/>
                  </a:lnTo>
                  <a:lnTo>
                    <a:pt x="115461" y="193617"/>
                  </a:lnTo>
                  <a:lnTo>
                    <a:pt x="94246" y="158743"/>
                  </a:lnTo>
                  <a:lnTo>
                    <a:pt x="92113" y="154704"/>
                  </a:lnTo>
                  <a:lnTo>
                    <a:pt x="89839" y="150590"/>
                  </a:lnTo>
                  <a:lnTo>
                    <a:pt x="87464" y="146475"/>
                  </a:lnTo>
                  <a:lnTo>
                    <a:pt x="202038" y="146475"/>
                  </a:lnTo>
                  <a:lnTo>
                    <a:pt x="171851" y="142065"/>
                  </a:lnTo>
                  <a:lnTo>
                    <a:pt x="150762" y="138635"/>
                  </a:lnTo>
                  <a:lnTo>
                    <a:pt x="129819" y="134499"/>
                  </a:lnTo>
                  <a:lnTo>
                    <a:pt x="127355" y="133953"/>
                  </a:lnTo>
                  <a:lnTo>
                    <a:pt x="125082" y="133152"/>
                  </a:lnTo>
                  <a:lnTo>
                    <a:pt x="122707" y="132492"/>
                  </a:lnTo>
                  <a:lnTo>
                    <a:pt x="127982" y="127564"/>
                  </a:lnTo>
                  <a:lnTo>
                    <a:pt x="107505" y="127564"/>
                  </a:lnTo>
                  <a:lnTo>
                    <a:pt x="97758" y="123610"/>
                  </a:lnTo>
                  <a:lnTo>
                    <a:pt x="88209" y="119373"/>
                  </a:lnTo>
                  <a:lnTo>
                    <a:pt x="69227" y="110534"/>
                  </a:lnTo>
                  <a:lnTo>
                    <a:pt x="75159" y="105809"/>
                  </a:lnTo>
                  <a:lnTo>
                    <a:pt x="58559" y="105809"/>
                  </a:lnTo>
                  <a:lnTo>
                    <a:pt x="54394" y="104069"/>
                  </a:lnTo>
                  <a:lnTo>
                    <a:pt x="52260" y="103231"/>
                  </a:lnTo>
                  <a:lnTo>
                    <a:pt x="42819" y="97183"/>
                  </a:lnTo>
                  <a:lnTo>
                    <a:pt x="32511" y="92795"/>
                  </a:lnTo>
                  <a:lnTo>
                    <a:pt x="21270" y="90355"/>
                  </a:lnTo>
                  <a:lnTo>
                    <a:pt x="9029" y="90150"/>
                  </a:lnTo>
                  <a:close/>
                </a:path>
                <a:path w="534670" h="290829">
                  <a:moveTo>
                    <a:pt x="327326" y="18824"/>
                  </a:moveTo>
                  <a:lnTo>
                    <a:pt x="244140" y="18824"/>
                  </a:lnTo>
                  <a:lnTo>
                    <a:pt x="281582" y="23210"/>
                  </a:lnTo>
                  <a:lnTo>
                    <a:pt x="318439" y="35782"/>
                  </a:lnTo>
                  <a:lnTo>
                    <a:pt x="352077" y="54643"/>
                  </a:lnTo>
                  <a:lnTo>
                    <a:pt x="382512" y="78003"/>
                  </a:lnTo>
                  <a:lnTo>
                    <a:pt x="410474" y="104487"/>
                  </a:lnTo>
                  <a:lnTo>
                    <a:pt x="436689" y="132721"/>
                  </a:lnTo>
                  <a:lnTo>
                    <a:pt x="450348" y="148349"/>
                  </a:lnTo>
                  <a:lnTo>
                    <a:pt x="465648" y="164971"/>
                  </a:lnTo>
                  <a:lnTo>
                    <a:pt x="482534" y="180285"/>
                  </a:lnTo>
                  <a:lnTo>
                    <a:pt x="500951" y="191992"/>
                  </a:lnTo>
                  <a:lnTo>
                    <a:pt x="468875" y="205200"/>
                  </a:lnTo>
                  <a:lnTo>
                    <a:pt x="405932" y="235211"/>
                  </a:lnTo>
                  <a:lnTo>
                    <a:pt x="333533" y="260400"/>
                  </a:lnTo>
                  <a:lnTo>
                    <a:pt x="292017" y="267328"/>
                  </a:lnTo>
                  <a:lnTo>
                    <a:pt x="250130" y="267836"/>
                  </a:lnTo>
                  <a:lnTo>
                    <a:pt x="378102" y="267836"/>
                  </a:lnTo>
                  <a:lnTo>
                    <a:pt x="425507" y="246988"/>
                  </a:lnTo>
                  <a:lnTo>
                    <a:pt x="472144" y="222608"/>
                  </a:lnTo>
                  <a:lnTo>
                    <a:pt x="517677" y="197389"/>
                  </a:lnTo>
                  <a:lnTo>
                    <a:pt x="530872" y="197389"/>
                  </a:lnTo>
                  <a:lnTo>
                    <a:pt x="534403" y="190417"/>
                  </a:lnTo>
                  <a:lnTo>
                    <a:pt x="528891" y="185845"/>
                  </a:lnTo>
                  <a:lnTo>
                    <a:pt x="513141" y="173814"/>
                  </a:lnTo>
                  <a:lnTo>
                    <a:pt x="497266" y="162593"/>
                  </a:lnTo>
                  <a:lnTo>
                    <a:pt x="481723" y="150821"/>
                  </a:lnTo>
                  <a:lnTo>
                    <a:pt x="466966" y="137140"/>
                  </a:lnTo>
                  <a:lnTo>
                    <a:pt x="454770" y="123884"/>
                  </a:lnTo>
                  <a:lnTo>
                    <a:pt x="442712" y="110516"/>
                  </a:lnTo>
                  <a:lnTo>
                    <a:pt x="430445" y="97183"/>
                  </a:lnTo>
                  <a:lnTo>
                    <a:pt x="417900" y="84320"/>
                  </a:lnTo>
                  <a:lnTo>
                    <a:pt x="390031" y="59098"/>
                  </a:lnTo>
                  <a:lnTo>
                    <a:pt x="359729" y="36775"/>
                  </a:lnTo>
                  <a:lnTo>
                    <a:pt x="327326" y="18824"/>
                  </a:lnTo>
                  <a:close/>
                </a:path>
                <a:path w="534670" h="290829">
                  <a:moveTo>
                    <a:pt x="202038" y="146475"/>
                  </a:moveTo>
                  <a:lnTo>
                    <a:pt x="87464" y="146475"/>
                  </a:lnTo>
                  <a:lnTo>
                    <a:pt x="105773" y="151669"/>
                  </a:lnTo>
                  <a:lnTo>
                    <a:pt x="124840" y="155284"/>
                  </a:lnTo>
                  <a:lnTo>
                    <a:pt x="143946" y="157767"/>
                  </a:lnTo>
                  <a:lnTo>
                    <a:pt x="162369" y="159568"/>
                  </a:lnTo>
                  <a:lnTo>
                    <a:pt x="163767" y="173464"/>
                  </a:lnTo>
                  <a:lnTo>
                    <a:pt x="180759" y="211080"/>
                  </a:lnTo>
                  <a:lnTo>
                    <a:pt x="210327" y="237104"/>
                  </a:lnTo>
                  <a:lnTo>
                    <a:pt x="222402" y="239147"/>
                  </a:lnTo>
                  <a:lnTo>
                    <a:pt x="225717" y="238816"/>
                  </a:lnTo>
                  <a:lnTo>
                    <a:pt x="226961" y="234867"/>
                  </a:lnTo>
                  <a:lnTo>
                    <a:pt x="221056" y="226459"/>
                  </a:lnTo>
                  <a:lnTo>
                    <a:pt x="214528" y="223805"/>
                  </a:lnTo>
                  <a:lnTo>
                    <a:pt x="202310" y="214763"/>
                  </a:lnTo>
                  <a:lnTo>
                    <a:pt x="179192" y="182721"/>
                  </a:lnTo>
                  <a:lnTo>
                    <a:pt x="171780" y="160419"/>
                  </a:lnTo>
                  <a:lnTo>
                    <a:pt x="292791" y="160419"/>
                  </a:lnTo>
                  <a:lnTo>
                    <a:pt x="249313" y="153688"/>
                  </a:lnTo>
                  <a:lnTo>
                    <a:pt x="254038" y="150704"/>
                  </a:lnTo>
                  <a:lnTo>
                    <a:pt x="230022" y="150704"/>
                  </a:lnTo>
                  <a:lnTo>
                    <a:pt x="202038" y="146475"/>
                  </a:lnTo>
                  <a:close/>
                </a:path>
                <a:path w="534670" h="290829">
                  <a:moveTo>
                    <a:pt x="292791" y="160419"/>
                  </a:moveTo>
                  <a:lnTo>
                    <a:pt x="171780" y="160419"/>
                  </a:lnTo>
                  <a:lnTo>
                    <a:pt x="180771" y="161245"/>
                  </a:lnTo>
                  <a:lnTo>
                    <a:pt x="298678" y="173983"/>
                  </a:lnTo>
                  <a:lnTo>
                    <a:pt x="298494" y="175469"/>
                  </a:lnTo>
                  <a:lnTo>
                    <a:pt x="298894" y="177501"/>
                  </a:lnTo>
                  <a:lnTo>
                    <a:pt x="298932" y="177983"/>
                  </a:lnTo>
                  <a:lnTo>
                    <a:pt x="300354" y="179761"/>
                  </a:lnTo>
                  <a:lnTo>
                    <a:pt x="301066" y="180003"/>
                  </a:lnTo>
                  <a:lnTo>
                    <a:pt x="303047" y="182721"/>
                  </a:lnTo>
                  <a:lnTo>
                    <a:pt x="323251" y="216937"/>
                  </a:lnTo>
                  <a:lnTo>
                    <a:pt x="339610" y="223665"/>
                  </a:lnTo>
                  <a:lnTo>
                    <a:pt x="341833" y="220617"/>
                  </a:lnTo>
                  <a:lnTo>
                    <a:pt x="339331" y="212400"/>
                  </a:lnTo>
                  <a:lnTo>
                    <a:pt x="335483" y="209403"/>
                  </a:lnTo>
                  <a:lnTo>
                    <a:pt x="328307" y="202025"/>
                  </a:lnTo>
                  <a:lnTo>
                    <a:pt x="324916" y="197643"/>
                  </a:lnTo>
                  <a:lnTo>
                    <a:pt x="318719" y="188486"/>
                  </a:lnTo>
                  <a:lnTo>
                    <a:pt x="316471" y="180904"/>
                  </a:lnTo>
                  <a:lnTo>
                    <a:pt x="312800" y="175469"/>
                  </a:lnTo>
                  <a:lnTo>
                    <a:pt x="390077" y="175469"/>
                  </a:lnTo>
                  <a:lnTo>
                    <a:pt x="361213" y="171011"/>
                  </a:lnTo>
                  <a:lnTo>
                    <a:pt x="363689" y="169627"/>
                  </a:lnTo>
                  <a:lnTo>
                    <a:pt x="365338" y="168535"/>
                  </a:lnTo>
                  <a:lnTo>
                    <a:pt x="345211" y="168535"/>
                  </a:lnTo>
                  <a:lnTo>
                    <a:pt x="292791" y="160419"/>
                  </a:lnTo>
                  <a:close/>
                </a:path>
                <a:path w="534670" h="290829">
                  <a:moveTo>
                    <a:pt x="390077" y="175469"/>
                  </a:moveTo>
                  <a:lnTo>
                    <a:pt x="312800" y="175469"/>
                  </a:lnTo>
                  <a:lnTo>
                    <a:pt x="367207" y="181235"/>
                  </a:lnTo>
                  <a:lnTo>
                    <a:pt x="367144" y="181463"/>
                  </a:lnTo>
                  <a:lnTo>
                    <a:pt x="366953" y="181539"/>
                  </a:lnTo>
                  <a:lnTo>
                    <a:pt x="367000" y="182786"/>
                  </a:lnTo>
                  <a:lnTo>
                    <a:pt x="367537" y="190200"/>
                  </a:lnTo>
                  <a:lnTo>
                    <a:pt x="370759" y="199231"/>
                  </a:lnTo>
                  <a:lnTo>
                    <a:pt x="376488" y="206204"/>
                  </a:lnTo>
                  <a:lnTo>
                    <a:pt x="384619" y="208438"/>
                  </a:lnTo>
                  <a:lnTo>
                    <a:pt x="386448" y="208235"/>
                  </a:lnTo>
                  <a:lnTo>
                    <a:pt x="387515" y="206203"/>
                  </a:lnTo>
                  <a:lnTo>
                    <a:pt x="385241" y="200691"/>
                  </a:lnTo>
                  <a:lnTo>
                    <a:pt x="381469" y="198303"/>
                  </a:lnTo>
                  <a:lnTo>
                    <a:pt x="376046" y="191166"/>
                  </a:lnTo>
                  <a:lnTo>
                    <a:pt x="374218" y="186607"/>
                  </a:lnTo>
                  <a:lnTo>
                    <a:pt x="373227" y="181882"/>
                  </a:lnTo>
                  <a:lnTo>
                    <a:pt x="406750" y="181882"/>
                  </a:lnTo>
                  <a:lnTo>
                    <a:pt x="407263" y="178123"/>
                  </a:lnTo>
                  <a:lnTo>
                    <a:pt x="390077" y="175469"/>
                  </a:lnTo>
                  <a:close/>
                </a:path>
                <a:path w="534670" h="290829">
                  <a:moveTo>
                    <a:pt x="530872" y="197389"/>
                  </a:moveTo>
                  <a:lnTo>
                    <a:pt x="517677" y="197389"/>
                  </a:lnTo>
                  <a:lnTo>
                    <a:pt x="519696" y="197719"/>
                  </a:lnTo>
                  <a:lnTo>
                    <a:pt x="521715" y="197961"/>
                  </a:lnTo>
                  <a:lnTo>
                    <a:pt x="530402" y="198316"/>
                  </a:lnTo>
                  <a:lnTo>
                    <a:pt x="530872" y="197389"/>
                  </a:lnTo>
                  <a:close/>
                </a:path>
                <a:path w="534670" h="290829">
                  <a:moveTo>
                    <a:pt x="406750" y="181882"/>
                  </a:moveTo>
                  <a:lnTo>
                    <a:pt x="373227" y="181882"/>
                  </a:lnTo>
                  <a:lnTo>
                    <a:pt x="406272" y="185388"/>
                  </a:lnTo>
                  <a:lnTo>
                    <a:pt x="406750" y="181882"/>
                  </a:lnTo>
                  <a:close/>
                </a:path>
                <a:path w="534670" h="290829">
                  <a:moveTo>
                    <a:pt x="381203" y="143262"/>
                  </a:moveTo>
                  <a:lnTo>
                    <a:pt x="372033" y="144201"/>
                  </a:lnTo>
                  <a:lnTo>
                    <a:pt x="365645" y="152685"/>
                  </a:lnTo>
                  <a:lnTo>
                    <a:pt x="355587" y="160165"/>
                  </a:lnTo>
                  <a:lnTo>
                    <a:pt x="347840" y="163150"/>
                  </a:lnTo>
                  <a:lnTo>
                    <a:pt x="345211" y="168535"/>
                  </a:lnTo>
                  <a:lnTo>
                    <a:pt x="365338" y="168535"/>
                  </a:lnTo>
                  <a:lnTo>
                    <a:pt x="383603" y="146754"/>
                  </a:lnTo>
                  <a:lnTo>
                    <a:pt x="383476" y="144621"/>
                  </a:lnTo>
                  <a:lnTo>
                    <a:pt x="381203" y="143262"/>
                  </a:lnTo>
                  <a:close/>
                </a:path>
                <a:path w="534670" h="290829">
                  <a:moveTo>
                    <a:pt x="317157" y="103137"/>
                  </a:moveTo>
                  <a:lnTo>
                    <a:pt x="272707" y="118459"/>
                  </a:lnTo>
                  <a:lnTo>
                    <a:pt x="238413" y="140433"/>
                  </a:lnTo>
                  <a:lnTo>
                    <a:pt x="230022" y="150704"/>
                  </a:lnTo>
                  <a:lnTo>
                    <a:pt x="254038" y="150704"/>
                  </a:lnTo>
                  <a:lnTo>
                    <a:pt x="256909" y="148890"/>
                  </a:lnTo>
                  <a:lnTo>
                    <a:pt x="264426" y="143905"/>
                  </a:lnTo>
                  <a:lnTo>
                    <a:pt x="271962" y="139131"/>
                  </a:lnTo>
                  <a:lnTo>
                    <a:pt x="279615" y="134969"/>
                  </a:lnTo>
                  <a:lnTo>
                    <a:pt x="292941" y="129893"/>
                  </a:lnTo>
                  <a:lnTo>
                    <a:pt x="307209" y="125642"/>
                  </a:lnTo>
                  <a:lnTo>
                    <a:pt x="321035" y="120765"/>
                  </a:lnTo>
                  <a:lnTo>
                    <a:pt x="333032" y="113810"/>
                  </a:lnTo>
                  <a:lnTo>
                    <a:pt x="335927" y="111499"/>
                  </a:lnTo>
                  <a:lnTo>
                    <a:pt x="335762" y="106140"/>
                  </a:lnTo>
                  <a:lnTo>
                    <a:pt x="331889" y="104819"/>
                  </a:lnTo>
                  <a:lnTo>
                    <a:pt x="317157" y="103137"/>
                  </a:lnTo>
                  <a:close/>
                </a:path>
                <a:path w="534670" h="290829">
                  <a:moveTo>
                    <a:pt x="192417" y="65715"/>
                  </a:moveTo>
                  <a:lnTo>
                    <a:pt x="148372" y="86845"/>
                  </a:lnTo>
                  <a:lnTo>
                    <a:pt x="114179" y="119033"/>
                  </a:lnTo>
                  <a:lnTo>
                    <a:pt x="107505" y="127564"/>
                  </a:lnTo>
                  <a:lnTo>
                    <a:pt x="127982" y="127564"/>
                  </a:lnTo>
                  <a:lnTo>
                    <a:pt x="136112" y="119970"/>
                  </a:lnTo>
                  <a:lnTo>
                    <a:pt x="142934" y="113810"/>
                  </a:lnTo>
                  <a:lnTo>
                    <a:pt x="149936" y="107905"/>
                  </a:lnTo>
                  <a:lnTo>
                    <a:pt x="160863" y="100110"/>
                  </a:lnTo>
                  <a:lnTo>
                    <a:pt x="172554" y="92503"/>
                  </a:lnTo>
                  <a:lnTo>
                    <a:pt x="183636" y="84320"/>
                  </a:lnTo>
                  <a:lnTo>
                    <a:pt x="192735" y="74796"/>
                  </a:lnTo>
                  <a:lnTo>
                    <a:pt x="195618" y="70872"/>
                  </a:lnTo>
                  <a:lnTo>
                    <a:pt x="192417" y="65715"/>
                  </a:lnTo>
                  <a:close/>
                </a:path>
                <a:path w="534670" h="290829">
                  <a:moveTo>
                    <a:pt x="246722" y="0"/>
                  </a:moveTo>
                  <a:lnTo>
                    <a:pt x="203032" y="5363"/>
                  </a:lnTo>
                  <a:lnTo>
                    <a:pt x="161401" y="20249"/>
                  </a:lnTo>
                  <a:lnTo>
                    <a:pt x="122799" y="43036"/>
                  </a:lnTo>
                  <a:lnTo>
                    <a:pt x="88195" y="72097"/>
                  </a:lnTo>
                  <a:lnTo>
                    <a:pt x="58559" y="105809"/>
                  </a:lnTo>
                  <a:lnTo>
                    <a:pt x="75159" y="105809"/>
                  </a:lnTo>
                  <a:lnTo>
                    <a:pt x="93821" y="90946"/>
                  </a:lnTo>
                  <a:lnTo>
                    <a:pt x="118032" y="70872"/>
                  </a:lnTo>
                  <a:lnTo>
                    <a:pt x="142994" y="52075"/>
                  </a:lnTo>
                  <a:lnTo>
                    <a:pt x="170230" y="36023"/>
                  </a:lnTo>
                  <a:lnTo>
                    <a:pt x="206795" y="22976"/>
                  </a:lnTo>
                  <a:lnTo>
                    <a:pt x="244140" y="18824"/>
                  </a:lnTo>
                  <a:lnTo>
                    <a:pt x="327326" y="18824"/>
                  </a:lnTo>
                  <a:lnTo>
                    <a:pt x="326923" y="18601"/>
                  </a:lnTo>
                  <a:lnTo>
                    <a:pt x="291503" y="5784"/>
                  </a:lnTo>
                  <a:lnTo>
                    <a:pt x="246722" y="0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55452" y="6341835"/>
              <a:ext cx="351790" cy="327025"/>
            </a:xfrm>
            <a:custGeom>
              <a:avLst/>
              <a:gdLst/>
              <a:ahLst/>
              <a:cxnLst/>
              <a:rect l="l" t="t" r="r" b="b"/>
              <a:pathLst>
                <a:path w="351789" h="327025">
                  <a:moveTo>
                    <a:pt x="249414" y="0"/>
                  </a:moveTo>
                  <a:lnTo>
                    <a:pt x="208768" y="2271"/>
                  </a:lnTo>
                  <a:lnTo>
                    <a:pt x="169942" y="13420"/>
                  </a:lnTo>
                  <a:lnTo>
                    <a:pt x="132118" y="35304"/>
                  </a:lnTo>
                  <a:lnTo>
                    <a:pt x="99054" y="65561"/>
                  </a:lnTo>
                  <a:lnTo>
                    <a:pt x="72232" y="101303"/>
                  </a:lnTo>
                  <a:lnTo>
                    <a:pt x="51081" y="140906"/>
                  </a:lnTo>
                  <a:lnTo>
                    <a:pt x="35026" y="182751"/>
                  </a:lnTo>
                  <a:lnTo>
                    <a:pt x="9700" y="291247"/>
                  </a:lnTo>
                  <a:lnTo>
                    <a:pt x="0" y="326959"/>
                  </a:lnTo>
                  <a:lnTo>
                    <a:pt x="21877" y="318999"/>
                  </a:lnTo>
                  <a:lnTo>
                    <a:pt x="45807" y="314686"/>
                  </a:lnTo>
                  <a:lnTo>
                    <a:pt x="69810" y="312567"/>
                  </a:lnTo>
                  <a:lnTo>
                    <a:pt x="91909" y="311186"/>
                  </a:lnTo>
                  <a:lnTo>
                    <a:pt x="132836" y="307391"/>
                  </a:lnTo>
                  <a:lnTo>
                    <a:pt x="173416" y="300982"/>
                  </a:lnTo>
                  <a:lnTo>
                    <a:pt x="212966" y="290448"/>
                  </a:lnTo>
                  <a:lnTo>
                    <a:pt x="250799" y="274280"/>
                  </a:lnTo>
                  <a:lnTo>
                    <a:pt x="285403" y="251299"/>
                  </a:lnTo>
                  <a:lnTo>
                    <a:pt x="313469" y="222499"/>
                  </a:lnTo>
                  <a:lnTo>
                    <a:pt x="334251" y="188226"/>
                  </a:lnTo>
                  <a:lnTo>
                    <a:pt x="347002" y="148829"/>
                  </a:lnTo>
                  <a:lnTo>
                    <a:pt x="351515" y="81937"/>
                  </a:lnTo>
                  <a:lnTo>
                    <a:pt x="350297" y="48497"/>
                  </a:lnTo>
                  <a:lnTo>
                    <a:pt x="349732" y="14959"/>
                  </a:lnTo>
                  <a:lnTo>
                    <a:pt x="329909" y="25258"/>
                  </a:lnTo>
                  <a:lnTo>
                    <a:pt x="320116" y="30575"/>
                  </a:lnTo>
                  <a:lnTo>
                    <a:pt x="310438" y="36244"/>
                  </a:lnTo>
                  <a:lnTo>
                    <a:pt x="313305" y="47439"/>
                  </a:lnTo>
                  <a:lnTo>
                    <a:pt x="315306" y="58848"/>
                  </a:lnTo>
                  <a:lnTo>
                    <a:pt x="316625" y="70378"/>
                  </a:lnTo>
                  <a:lnTo>
                    <a:pt x="318268" y="97285"/>
                  </a:lnTo>
                  <a:lnTo>
                    <a:pt x="318239" y="113866"/>
                  </a:lnTo>
                  <a:lnTo>
                    <a:pt x="316006" y="130009"/>
                  </a:lnTo>
                  <a:lnTo>
                    <a:pt x="310210" y="144041"/>
                  </a:lnTo>
                  <a:lnTo>
                    <a:pt x="307467" y="148270"/>
                  </a:lnTo>
                  <a:lnTo>
                    <a:pt x="301040" y="147610"/>
                  </a:lnTo>
                  <a:lnTo>
                    <a:pt x="299593" y="142619"/>
                  </a:lnTo>
                  <a:lnTo>
                    <a:pt x="297460" y="128735"/>
                  </a:lnTo>
                  <a:lnTo>
                    <a:pt x="297751" y="114045"/>
                  </a:lnTo>
                  <a:lnTo>
                    <a:pt x="298928" y="99215"/>
                  </a:lnTo>
                  <a:lnTo>
                    <a:pt x="299453" y="84910"/>
                  </a:lnTo>
                  <a:lnTo>
                    <a:pt x="299008" y="75126"/>
                  </a:lnTo>
                  <a:lnTo>
                    <a:pt x="296379" y="45883"/>
                  </a:lnTo>
                  <a:lnTo>
                    <a:pt x="292125" y="48868"/>
                  </a:lnTo>
                  <a:lnTo>
                    <a:pt x="272925" y="65610"/>
                  </a:lnTo>
                  <a:lnTo>
                    <a:pt x="256308" y="81208"/>
                  </a:lnTo>
                  <a:lnTo>
                    <a:pt x="211162" y="124763"/>
                  </a:lnTo>
                  <a:lnTo>
                    <a:pt x="214389" y="138540"/>
                  </a:lnTo>
                  <a:lnTo>
                    <a:pt x="214666" y="153379"/>
                  </a:lnTo>
                  <a:lnTo>
                    <a:pt x="207318" y="197504"/>
                  </a:lnTo>
                  <a:lnTo>
                    <a:pt x="183680" y="240752"/>
                  </a:lnTo>
                  <a:lnTo>
                    <a:pt x="180047" y="243165"/>
                  </a:lnTo>
                  <a:lnTo>
                    <a:pt x="175399" y="239812"/>
                  </a:lnTo>
                  <a:lnTo>
                    <a:pt x="175336" y="235862"/>
                  </a:lnTo>
                  <a:lnTo>
                    <a:pt x="177260" y="221199"/>
                  </a:lnTo>
                  <a:lnTo>
                    <a:pt x="182130" y="206336"/>
                  </a:lnTo>
                  <a:lnTo>
                    <a:pt x="187819" y="191505"/>
                  </a:lnTo>
                  <a:lnTo>
                    <a:pt x="192201" y="176934"/>
                  </a:lnTo>
                  <a:lnTo>
                    <a:pt x="193658" y="167755"/>
                  </a:lnTo>
                  <a:lnTo>
                    <a:pt x="196075" y="139139"/>
                  </a:lnTo>
                  <a:lnTo>
                    <a:pt x="121145" y="210551"/>
                  </a:lnTo>
                  <a:lnTo>
                    <a:pt x="123977" y="216279"/>
                  </a:lnTo>
                  <a:lnTo>
                    <a:pt x="121475" y="224763"/>
                  </a:lnTo>
                  <a:lnTo>
                    <a:pt x="121373" y="230732"/>
                  </a:lnTo>
                  <a:lnTo>
                    <a:pt x="122264" y="243495"/>
                  </a:lnTo>
                  <a:lnTo>
                    <a:pt x="122079" y="250016"/>
                  </a:lnTo>
                  <a:lnTo>
                    <a:pt x="120192" y="255649"/>
                  </a:lnTo>
                  <a:lnTo>
                    <a:pt x="119100" y="257414"/>
                  </a:lnTo>
                  <a:lnTo>
                    <a:pt x="116471" y="258456"/>
                  </a:lnTo>
                  <a:lnTo>
                    <a:pt x="114579" y="257173"/>
                  </a:lnTo>
                  <a:lnTo>
                    <a:pt x="110185" y="251994"/>
                  </a:lnTo>
                  <a:lnTo>
                    <a:pt x="108081" y="245090"/>
                  </a:lnTo>
                  <a:lnTo>
                    <a:pt x="107537" y="237608"/>
                  </a:lnTo>
                  <a:lnTo>
                    <a:pt x="108204" y="225461"/>
                  </a:lnTo>
                  <a:lnTo>
                    <a:pt x="108648" y="222464"/>
                  </a:lnTo>
                  <a:lnTo>
                    <a:pt x="72669" y="256767"/>
                  </a:lnTo>
                  <a:lnTo>
                    <a:pt x="67170" y="251217"/>
                  </a:lnTo>
                  <a:lnTo>
                    <a:pt x="91643" y="225550"/>
                  </a:lnTo>
                  <a:lnTo>
                    <a:pt x="86995" y="223315"/>
                  </a:lnTo>
                  <a:lnTo>
                    <a:pt x="81953" y="221905"/>
                  </a:lnTo>
                  <a:lnTo>
                    <a:pt x="72390" y="221842"/>
                  </a:lnTo>
                  <a:lnTo>
                    <a:pt x="67919" y="223467"/>
                  </a:lnTo>
                  <a:lnTo>
                    <a:pt x="61785" y="221816"/>
                  </a:lnTo>
                  <a:lnTo>
                    <a:pt x="60756" y="219581"/>
                  </a:lnTo>
                  <a:lnTo>
                    <a:pt x="61772" y="217917"/>
                  </a:lnTo>
                  <a:lnTo>
                    <a:pt x="68948" y="212493"/>
                  </a:lnTo>
                  <a:lnTo>
                    <a:pt x="78571" y="212183"/>
                  </a:lnTo>
                  <a:lnTo>
                    <a:pt x="88304" y="215331"/>
                  </a:lnTo>
                  <a:lnTo>
                    <a:pt x="96012" y="220470"/>
                  </a:lnTo>
                  <a:lnTo>
                    <a:pt x="96088" y="220876"/>
                  </a:lnTo>
                  <a:lnTo>
                    <a:pt x="136359" y="178636"/>
                  </a:lnTo>
                  <a:lnTo>
                    <a:pt x="129387" y="178204"/>
                  </a:lnTo>
                  <a:lnTo>
                    <a:pt x="121513" y="175182"/>
                  </a:lnTo>
                  <a:lnTo>
                    <a:pt x="109740" y="174458"/>
                  </a:lnTo>
                  <a:lnTo>
                    <a:pt x="103835" y="174471"/>
                  </a:lnTo>
                  <a:lnTo>
                    <a:pt x="92925" y="175728"/>
                  </a:lnTo>
                  <a:lnTo>
                    <a:pt x="87896" y="177036"/>
                  </a:lnTo>
                  <a:lnTo>
                    <a:pt x="79311" y="173810"/>
                  </a:lnTo>
                  <a:lnTo>
                    <a:pt x="102766" y="159798"/>
                  </a:lnTo>
                  <a:lnTo>
                    <a:pt x="115747" y="159967"/>
                  </a:lnTo>
                  <a:lnTo>
                    <a:pt x="121259" y="160729"/>
                  </a:lnTo>
                  <a:lnTo>
                    <a:pt x="129070" y="162291"/>
                  </a:lnTo>
                  <a:lnTo>
                    <a:pt x="136588" y="165669"/>
                  </a:lnTo>
                  <a:lnTo>
                    <a:pt x="140182" y="165771"/>
                  </a:lnTo>
                  <a:lnTo>
                    <a:pt x="140830" y="165327"/>
                  </a:lnTo>
                  <a:lnTo>
                    <a:pt x="143268" y="165276"/>
                  </a:lnTo>
                  <a:lnTo>
                    <a:pt x="146151" y="166774"/>
                  </a:lnTo>
                  <a:lnTo>
                    <a:pt x="146824" y="167663"/>
                  </a:lnTo>
                  <a:lnTo>
                    <a:pt x="240842" y="69213"/>
                  </a:lnTo>
                  <a:lnTo>
                    <a:pt x="229149" y="64477"/>
                  </a:lnTo>
                  <a:lnTo>
                    <a:pt x="217089" y="60940"/>
                  </a:lnTo>
                  <a:lnTo>
                    <a:pt x="204725" y="58778"/>
                  </a:lnTo>
                  <a:lnTo>
                    <a:pt x="192125" y="58164"/>
                  </a:lnTo>
                  <a:lnTo>
                    <a:pt x="185675" y="58499"/>
                  </a:lnTo>
                  <a:lnTo>
                    <a:pt x="179295" y="59267"/>
                  </a:lnTo>
                  <a:lnTo>
                    <a:pt x="172976" y="60452"/>
                  </a:lnTo>
                  <a:lnTo>
                    <a:pt x="159448" y="64108"/>
                  </a:lnTo>
                  <a:lnTo>
                    <a:pt x="152946" y="67905"/>
                  </a:lnTo>
                  <a:lnTo>
                    <a:pt x="141998" y="67422"/>
                  </a:lnTo>
                  <a:lnTo>
                    <a:pt x="139471" y="63803"/>
                  </a:lnTo>
                  <a:lnTo>
                    <a:pt x="141338" y="60780"/>
                  </a:lnTo>
                  <a:lnTo>
                    <a:pt x="150926" y="51902"/>
                  </a:lnTo>
                  <a:lnTo>
                    <a:pt x="164266" y="46751"/>
                  </a:lnTo>
                  <a:lnTo>
                    <a:pt x="178851" y="44380"/>
                  </a:lnTo>
                  <a:lnTo>
                    <a:pt x="192176" y="43838"/>
                  </a:lnTo>
                  <a:lnTo>
                    <a:pt x="207097" y="45000"/>
                  </a:lnTo>
                  <a:lnTo>
                    <a:pt x="221437" y="48356"/>
                  </a:lnTo>
                  <a:lnTo>
                    <a:pt x="235024" y="53947"/>
                  </a:lnTo>
                  <a:lnTo>
                    <a:pt x="247688" y="61809"/>
                  </a:lnTo>
                  <a:lnTo>
                    <a:pt x="261193" y="47402"/>
                  </a:lnTo>
                  <a:lnTo>
                    <a:pt x="275721" y="32864"/>
                  </a:lnTo>
                  <a:lnTo>
                    <a:pt x="291181" y="19095"/>
                  </a:lnTo>
                  <a:lnTo>
                    <a:pt x="307479" y="6996"/>
                  </a:lnTo>
                  <a:lnTo>
                    <a:pt x="292696" y="4748"/>
                  </a:lnTo>
                  <a:lnTo>
                    <a:pt x="249414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930950" y="6306985"/>
              <a:ext cx="431800" cy="391160"/>
            </a:xfrm>
            <a:custGeom>
              <a:avLst/>
              <a:gdLst/>
              <a:ahLst/>
              <a:cxnLst/>
              <a:rect l="l" t="t" r="r" b="b"/>
              <a:pathLst>
                <a:path w="431800" h="391159">
                  <a:moveTo>
                    <a:pt x="248983" y="9598"/>
                  </a:moveTo>
                  <a:lnTo>
                    <a:pt x="182068" y="27716"/>
                  </a:lnTo>
                  <a:lnTo>
                    <a:pt x="124307" y="66379"/>
                  </a:lnTo>
                  <a:lnTo>
                    <a:pt x="91502" y="102270"/>
                  </a:lnTo>
                  <a:lnTo>
                    <a:pt x="66491" y="142240"/>
                  </a:lnTo>
                  <a:lnTo>
                    <a:pt x="47821" y="185480"/>
                  </a:lnTo>
                  <a:lnTo>
                    <a:pt x="34129" y="231036"/>
                  </a:lnTo>
                  <a:lnTo>
                    <a:pt x="24028" y="277993"/>
                  </a:lnTo>
                  <a:lnTo>
                    <a:pt x="16031" y="326100"/>
                  </a:lnTo>
                  <a:lnTo>
                    <a:pt x="9055" y="372437"/>
                  </a:lnTo>
                  <a:lnTo>
                    <a:pt x="7467" y="373923"/>
                  </a:lnTo>
                  <a:lnTo>
                    <a:pt x="5943" y="375485"/>
                  </a:lnTo>
                  <a:lnTo>
                    <a:pt x="0" y="382597"/>
                  </a:lnTo>
                  <a:lnTo>
                    <a:pt x="4076" y="391106"/>
                  </a:lnTo>
                  <a:lnTo>
                    <a:pt x="11518" y="389417"/>
                  </a:lnTo>
                  <a:lnTo>
                    <a:pt x="31929" y="383933"/>
                  </a:lnTo>
                  <a:lnTo>
                    <a:pt x="51742" y="377815"/>
                  </a:lnTo>
                  <a:lnTo>
                    <a:pt x="71808" y="372336"/>
                  </a:lnTo>
                  <a:lnTo>
                    <a:pt x="92976" y="368766"/>
                  </a:lnTo>
                  <a:lnTo>
                    <a:pt x="150398" y="363893"/>
                  </a:lnTo>
                  <a:lnTo>
                    <a:pt x="168193" y="361807"/>
                  </a:lnTo>
                  <a:lnTo>
                    <a:pt x="24498" y="361807"/>
                  </a:lnTo>
                  <a:lnTo>
                    <a:pt x="34198" y="326100"/>
                  </a:lnTo>
                  <a:lnTo>
                    <a:pt x="49774" y="253361"/>
                  </a:lnTo>
                  <a:lnTo>
                    <a:pt x="75579" y="175765"/>
                  </a:lnTo>
                  <a:lnTo>
                    <a:pt x="96731" y="136156"/>
                  </a:lnTo>
                  <a:lnTo>
                    <a:pt x="123552" y="100411"/>
                  </a:lnTo>
                  <a:lnTo>
                    <a:pt x="156616" y="70151"/>
                  </a:lnTo>
                  <a:lnTo>
                    <a:pt x="194440" y="48268"/>
                  </a:lnTo>
                  <a:lnTo>
                    <a:pt x="233267" y="37119"/>
                  </a:lnTo>
                  <a:lnTo>
                    <a:pt x="273913" y="34847"/>
                  </a:lnTo>
                  <a:lnTo>
                    <a:pt x="405058" y="34847"/>
                  </a:lnTo>
                  <a:lnTo>
                    <a:pt x="413116" y="30318"/>
                  </a:lnTo>
                  <a:lnTo>
                    <a:pt x="422495" y="22404"/>
                  </a:lnTo>
                  <a:lnTo>
                    <a:pt x="426490" y="17388"/>
                  </a:lnTo>
                  <a:lnTo>
                    <a:pt x="335913" y="17388"/>
                  </a:lnTo>
                  <a:lnTo>
                    <a:pt x="293114" y="11447"/>
                  </a:lnTo>
                  <a:lnTo>
                    <a:pt x="248983" y="9598"/>
                  </a:lnTo>
                  <a:close/>
                </a:path>
                <a:path w="431800" h="391159">
                  <a:moveTo>
                    <a:pt x="386331" y="49806"/>
                  </a:moveTo>
                  <a:lnTo>
                    <a:pt x="374230" y="49806"/>
                  </a:lnTo>
                  <a:lnTo>
                    <a:pt x="374753" y="80730"/>
                  </a:lnTo>
                  <a:lnTo>
                    <a:pt x="374874" y="85442"/>
                  </a:lnTo>
                  <a:lnTo>
                    <a:pt x="375993" y="116055"/>
                  </a:lnTo>
                  <a:lnTo>
                    <a:pt x="375988" y="119758"/>
                  </a:lnTo>
                  <a:lnTo>
                    <a:pt x="371513" y="183677"/>
                  </a:lnTo>
                  <a:lnTo>
                    <a:pt x="358756" y="223076"/>
                  </a:lnTo>
                  <a:lnTo>
                    <a:pt x="337973" y="257352"/>
                  </a:lnTo>
                  <a:lnTo>
                    <a:pt x="309907" y="286157"/>
                  </a:lnTo>
                  <a:lnTo>
                    <a:pt x="275297" y="309140"/>
                  </a:lnTo>
                  <a:lnTo>
                    <a:pt x="237464" y="325300"/>
                  </a:lnTo>
                  <a:lnTo>
                    <a:pt x="197916" y="335831"/>
                  </a:lnTo>
                  <a:lnTo>
                    <a:pt x="157340" y="342239"/>
                  </a:lnTo>
                  <a:lnTo>
                    <a:pt x="116420" y="346033"/>
                  </a:lnTo>
                  <a:lnTo>
                    <a:pt x="94314" y="347414"/>
                  </a:lnTo>
                  <a:lnTo>
                    <a:pt x="70307" y="349534"/>
                  </a:lnTo>
                  <a:lnTo>
                    <a:pt x="46376" y="353847"/>
                  </a:lnTo>
                  <a:lnTo>
                    <a:pt x="24498" y="361807"/>
                  </a:lnTo>
                  <a:lnTo>
                    <a:pt x="168193" y="361807"/>
                  </a:lnTo>
                  <a:lnTo>
                    <a:pt x="209009" y="354489"/>
                  </a:lnTo>
                  <a:lnTo>
                    <a:pt x="247596" y="343395"/>
                  </a:lnTo>
                  <a:lnTo>
                    <a:pt x="284301" y="327486"/>
                  </a:lnTo>
                  <a:lnTo>
                    <a:pt x="318173" y="305876"/>
                  </a:lnTo>
                  <a:lnTo>
                    <a:pt x="352201" y="271782"/>
                  </a:lnTo>
                  <a:lnTo>
                    <a:pt x="376094" y="231357"/>
                  </a:lnTo>
                  <a:lnTo>
                    <a:pt x="390593" y="186475"/>
                  </a:lnTo>
                  <a:lnTo>
                    <a:pt x="396442" y="139015"/>
                  </a:lnTo>
                  <a:lnTo>
                    <a:pt x="394385" y="90852"/>
                  </a:lnTo>
                  <a:lnTo>
                    <a:pt x="386331" y="49806"/>
                  </a:lnTo>
                  <a:close/>
                </a:path>
                <a:path w="431800" h="391159">
                  <a:moveTo>
                    <a:pt x="146657" y="257311"/>
                  </a:moveTo>
                  <a:lnTo>
                    <a:pt x="133146" y="257311"/>
                  </a:lnTo>
                  <a:lnTo>
                    <a:pt x="132694" y="260410"/>
                  </a:lnTo>
                  <a:lnTo>
                    <a:pt x="132319" y="265579"/>
                  </a:lnTo>
                  <a:lnTo>
                    <a:pt x="132041" y="272456"/>
                  </a:lnTo>
                  <a:lnTo>
                    <a:pt x="132584" y="279939"/>
                  </a:lnTo>
                  <a:lnTo>
                    <a:pt x="134685" y="286847"/>
                  </a:lnTo>
                  <a:lnTo>
                    <a:pt x="139077" y="292033"/>
                  </a:lnTo>
                  <a:lnTo>
                    <a:pt x="140969" y="293303"/>
                  </a:lnTo>
                  <a:lnTo>
                    <a:pt x="143598" y="292262"/>
                  </a:lnTo>
                  <a:lnTo>
                    <a:pt x="144703" y="290496"/>
                  </a:lnTo>
                  <a:lnTo>
                    <a:pt x="146584" y="284863"/>
                  </a:lnTo>
                  <a:lnTo>
                    <a:pt x="146723" y="279939"/>
                  </a:lnTo>
                  <a:lnTo>
                    <a:pt x="146739" y="277993"/>
                  </a:lnTo>
                  <a:lnTo>
                    <a:pt x="146278" y="272456"/>
                  </a:lnTo>
                  <a:lnTo>
                    <a:pt x="146159" y="270710"/>
                  </a:lnTo>
                  <a:lnTo>
                    <a:pt x="145872" y="265579"/>
                  </a:lnTo>
                  <a:lnTo>
                    <a:pt x="145973" y="259623"/>
                  </a:lnTo>
                  <a:lnTo>
                    <a:pt x="146657" y="257311"/>
                  </a:lnTo>
                  <a:close/>
                </a:path>
                <a:path w="431800" h="391159">
                  <a:moveTo>
                    <a:pt x="146842" y="256689"/>
                  </a:moveTo>
                  <a:lnTo>
                    <a:pt x="96888" y="256689"/>
                  </a:lnTo>
                  <a:lnTo>
                    <a:pt x="106451" y="256752"/>
                  </a:lnTo>
                  <a:lnTo>
                    <a:pt x="111505" y="258175"/>
                  </a:lnTo>
                  <a:lnTo>
                    <a:pt x="116141" y="260410"/>
                  </a:lnTo>
                  <a:lnTo>
                    <a:pt x="91668" y="286064"/>
                  </a:lnTo>
                  <a:lnTo>
                    <a:pt x="97167" y="291614"/>
                  </a:lnTo>
                  <a:lnTo>
                    <a:pt x="133146" y="257311"/>
                  </a:lnTo>
                  <a:lnTo>
                    <a:pt x="146657" y="257311"/>
                  </a:lnTo>
                  <a:lnTo>
                    <a:pt x="146842" y="256689"/>
                  </a:lnTo>
                  <a:close/>
                </a:path>
                <a:path w="431800" h="391159">
                  <a:moveTo>
                    <a:pt x="238898" y="173987"/>
                  </a:moveTo>
                  <a:lnTo>
                    <a:pt x="220586" y="173987"/>
                  </a:lnTo>
                  <a:lnTo>
                    <a:pt x="219695" y="183677"/>
                  </a:lnTo>
                  <a:lnTo>
                    <a:pt x="219028" y="193127"/>
                  </a:lnTo>
                  <a:lnTo>
                    <a:pt x="218204" y="202104"/>
                  </a:lnTo>
                  <a:lnTo>
                    <a:pt x="218091" y="203028"/>
                  </a:lnTo>
                  <a:lnTo>
                    <a:pt x="216700" y="211782"/>
                  </a:lnTo>
                  <a:lnTo>
                    <a:pt x="212318" y="226352"/>
                  </a:lnTo>
                  <a:lnTo>
                    <a:pt x="206628" y="241184"/>
                  </a:lnTo>
                  <a:lnTo>
                    <a:pt x="201758" y="256046"/>
                  </a:lnTo>
                  <a:lnTo>
                    <a:pt x="199834" y="270710"/>
                  </a:lnTo>
                  <a:lnTo>
                    <a:pt x="199910" y="274659"/>
                  </a:lnTo>
                  <a:lnTo>
                    <a:pt x="204546" y="278012"/>
                  </a:lnTo>
                  <a:lnTo>
                    <a:pt x="231822" y="232362"/>
                  </a:lnTo>
                  <a:lnTo>
                    <a:pt x="239166" y="188230"/>
                  </a:lnTo>
                  <a:lnTo>
                    <a:pt x="238898" y="173987"/>
                  </a:lnTo>
                  <a:close/>
                </a:path>
                <a:path w="431800" h="391159">
                  <a:moveTo>
                    <a:pt x="103076" y="247031"/>
                  </a:moveTo>
                  <a:lnTo>
                    <a:pt x="93457" y="247340"/>
                  </a:lnTo>
                  <a:lnTo>
                    <a:pt x="86283" y="252765"/>
                  </a:lnTo>
                  <a:lnTo>
                    <a:pt x="85255" y="254441"/>
                  </a:lnTo>
                  <a:lnTo>
                    <a:pt x="86283" y="256664"/>
                  </a:lnTo>
                  <a:lnTo>
                    <a:pt x="92417" y="258315"/>
                  </a:lnTo>
                  <a:lnTo>
                    <a:pt x="96888" y="256689"/>
                  </a:lnTo>
                  <a:lnTo>
                    <a:pt x="146842" y="256689"/>
                  </a:lnTo>
                  <a:lnTo>
                    <a:pt x="147123" y="255736"/>
                  </a:lnTo>
                  <a:lnTo>
                    <a:pt x="120599" y="255736"/>
                  </a:lnTo>
                  <a:lnTo>
                    <a:pt x="120510" y="255317"/>
                  </a:lnTo>
                  <a:lnTo>
                    <a:pt x="120307" y="255127"/>
                  </a:lnTo>
                  <a:lnTo>
                    <a:pt x="112804" y="250179"/>
                  </a:lnTo>
                  <a:lnTo>
                    <a:pt x="103076" y="247031"/>
                  </a:lnTo>
                  <a:close/>
                </a:path>
                <a:path w="431800" h="391159">
                  <a:moveTo>
                    <a:pt x="183521" y="209305"/>
                  </a:moveTo>
                  <a:lnTo>
                    <a:pt x="134238" y="209305"/>
                  </a:lnTo>
                  <a:lnTo>
                    <a:pt x="146011" y="210029"/>
                  </a:lnTo>
                  <a:lnTo>
                    <a:pt x="153885" y="213052"/>
                  </a:lnTo>
                  <a:lnTo>
                    <a:pt x="160870" y="213484"/>
                  </a:lnTo>
                  <a:lnTo>
                    <a:pt x="120599" y="255736"/>
                  </a:lnTo>
                  <a:lnTo>
                    <a:pt x="147123" y="255736"/>
                  </a:lnTo>
                  <a:lnTo>
                    <a:pt x="148488" y="251126"/>
                  </a:lnTo>
                  <a:lnTo>
                    <a:pt x="145643" y="245399"/>
                  </a:lnTo>
                  <a:lnTo>
                    <a:pt x="183521" y="209305"/>
                  </a:lnTo>
                  <a:close/>
                </a:path>
                <a:path w="431800" h="391159">
                  <a:moveTo>
                    <a:pt x="127270" y="194652"/>
                  </a:moveTo>
                  <a:lnTo>
                    <a:pt x="119018" y="195348"/>
                  </a:lnTo>
                  <a:lnTo>
                    <a:pt x="111270" y="197491"/>
                  </a:lnTo>
                  <a:lnTo>
                    <a:pt x="105232" y="201800"/>
                  </a:lnTo>
                  <a:lnTo>
                    <a:pt x="102679" y="204797"/>
                  </a:lnTo>
                  <a:lnTo>
                    <a:pt x="103809" y="208658"/>
                  </a:lnTo>
                  <a:lnTo>
                    <a:pt x="112394" y="211883"/>
                  </a:lnTo>
                  <a:lnTo>
                    <a:pt x="117436" y="210588"/>
                  </a:lnTo>
                  <a:lnTo>
                    <a:pt x="128333" y="209318"/>
                  </a:lnTo>
                  <a:lnTo>
                    <a:pt x="183521" y="209305"/>
                  </a:lnTo>
                  <a:lnTo>
                    <a:pt x="190638" y="202523"/>
                  </a:lnTo>
                  <a:lnTo>
                    <a:pt x="171322" y="202523"/>
                  </a:lnTo>
                  <a:lnTo>
                    <a:pt x="170916" y="202104"/>
                  </a:lnTo>
                  <a:lnTo>
                    <a:pt x="170649" y="201622"/>
                  </a:lnTo>
                  <a:lnTo>
                    <a:pt x="168611" y="200618"/>
                  </a:lnTo>
                  <a:lnTo>
                    <a:pt x="164680" y="200618"/>
                  </a:lnTo>
                  <a:lnTo>
                    <a:pt x="161086" y="200517"/>
                  </a:lnTo>
                  <a:lnTo>
                    <a:pt x="153568" y="197151"/>
                  </a:lnTo>
                  <a:lnTo>
                    <a:pt x="145757" y="195577"/>
                  </a:lnTo>
                  <a:lnTo>
                    <a:pt x="140246" y="194815"/>
                  </a:lnTo>
                  <a:lnTo>
                    <a:pt x="134823" y="194688"/>
                  </a:lnTo>
                  <a:lnTo>
                    <a:pt x="127270" y="194652"/>
                  </a:lnTo>
                  <a:close/>
                </a:path>
                <a:path w="431800" h="391159">
                  <a:moveTo>
                    <a:pt x="266315" y="93011"/>
                  </a:moveTo>
                  <a:lnTo>
                    <a:pt x="216636" y="93011"/>
                  </a:lnTo>
                  <a:lnTo>
                    <a:pt x="229229" y="93625"/>
                  </a:lnTo>
                  <a:lnTo>
                    <a:pt x="241588" y="95788"/>
                  </a:lnTo>
                  <a:lnTo>
                    <a:pt x="253648" y="99325"/>
                  </a:lnTo>
                  <a:lnTo>
                    <a:pt x="265341" y="104060"/>
                  </a:lnTo>
                  <a:lnTo>
                    <a:pt x="258787" y="111109"/>
                  </a:lnTo>
                  <a:lnTo>
                    <a:pt x="253325" y="116789"/>
                  </a:lnTo>
                  <a:lnTo>
                    <a:pt x="178667" y="194815"/>
                  </a:lnTo>
                  <a:lnTo>
                    <a:pt x="171322" y="202523"/>
                  </a:lnTo>
                  <a:lnTo>
                    <a:pt x="190638" y="202523"/>
                  </a:lnTo>
                  <a:lnTo>
                    <a:pt x="220586" y="173987"/>
                  </a:lnTo>
                  <a:lnTo>
                    <a:pt x="238898" y="173987"/>
                  </a:lnTo>
                  <a:lnTo>
                    <a:pt x="238887" y="173393"/>
                  </a:lnTo>
                  <a:lnTo>
                    <a:pt x="235661" y="159623"/>
                  </a:lnTo>
                  <a:lnTo>
                    <a:pt x="239788" y="155673"/>
                  </a:lnTo>
                  <a:lnTo>
                    <a:pt x="243954" y="151736"/>
                  </a:lnTo>
                  <a:lnTo>
                    <a:pt x="280808" y="116055"/>
                  </a:lnTo>
                  <a:lnTo>
                    <a:pt x="297481" y="100411"/>
                  </a:lnTo>
                  <a:lnTo>
                    <a:pt x="301763" y="96656"/>
                  </a:lnTo>
                  <a:lnTo>
                    <a:pt x="272186" y="96656"/>
                  </a:lnTo>
                  <a:lnTo>
                    <a:pt x="266315" y="93011"/>
                  </a:lnTo>
                  <a:close/>
                </a:path>
                <a:path w="431800" h="391159">
                  <a:moveTo>
                    <a:pt x="167779" y="200123"/>
                  </a:moveTo>
                  <a:lnTo>
                    <a:pt x="165341" y="200174"/>
                  </a:lnTo>
                  <a:lnTo>
                    <a:pt x="164680" y="200618"/>
                  </a:lnTo>
                  <a:lnTo>
                    <a:pt x="168611" y="200618"/>
                  </a:lnTo>
                  <a:lnTo>
                    <a:pt x="168198" y="200415"/>
                  </a:lnTo>
                  <a:lnTo>
                    <a:pt x="167779" y="200123"/>
                  </a:lnTo>
                  <a:close/>
                </a:path>
                <a:path w="431800" h="391159">
                  <a:moveTo>
                    <a:pt x="337405" y="80730"/>
                  </a:moveTo>
                  <a:lnTo>
                    <a:pt x="320878" y="80730"/>
                  </a:lnTo>
                  <a:lnTo>
                    <a:pt x="322757" y="100457"/>
                  </a:lnTo>
                  <a:lnTo>
                    <a:pt x="323507" y="109973"/>
                  </a:lnTo>
                  <a:lnTo>
                    <a:pt x="323951" y="119758"/>
                  </a:lnTo>
                  <a:lnTo>
                    <a:pt x="323432" y="134065"/>
                  </a:lnTo>
                  <a:lnTo>
                    <a:pt x="322343" y="147774"/>
                  </a:lnTo>
                  <a:lnTo>
                    <a:pt x="322228" y="150208"/>
                  </a:lnTo>
                  <a:lnTo>
                    <a:pt x="321960" y="163593"/>
                  </a:lnTo>
                  <a:lnTo>
                    <a:pt x="324091" y="177479"/>
                  </a:lnTo>
                  <a:lnTo>
                    <a:pt x="325551" y="182470"/>
                  </a:lnTo>
                  <a:lnTo>
                    <a:pt x="331977" y="183118"/>
                  </a:lnTo>
                  <a:lnTo>
                    <a:pt x="334708" y="178889"/>
                  </a:lnTo>
                  <a:lnTo>
                    <a:pt x="340504" y="164856"/>
                  </a:lnTo>
                  <a:lnTo>
                    <a:pt x="342712" y="148899"/>
                  </a:lnTo>
                  <a:lnTo>
                    <a:pt x="342766" y="132133"/>
                  </a:lnTo>
                  <a:lnTo>
                    <a:pt x="341895" y="116055"/>
                  </a:lnTo>
                  <a:lnTo>
                    <a:pt x="341123" y="105226"/>
                  </a:lnTo>
                  <a:lnTo>
                    <a:pt x="339853" y="94124"/>
                  </a:lnTo>
                  <a:lnTo>
                    <a:pt x="339684" y="93011"/>
                  </a:lnTo>
                  <a:lnTo>
                    <a:pt x="337796" y="82255"/>
                  </a:lnTo>
                  <a:lnTo>
                    <a:pt x="337405" y="80730"/>
                  </a:lnTo>
                  <a:close/>
                </a:path>
                <a:path w="431800" h="391159">
                  <a:moveTo>
                    <a:pt x="216674" y="78686"/>
                  </a:moveTo>
                  <a:lnTo>
                    <a:pt x="175432" y="86755"/>
                  </a:lnTo>
                  <a:lnTo>
                    <a:pt x="163969" y="98663"/>
                  </a:lnTo>
                  <a:lnTo>
                    <a:pt x="166496" y="102270"/>
                  </a:lnTo>
                  <a:lnTo>
                    <a:pt x="177444" y="102752"/>
                  </a:lnTo>
                  <a:lnTo>
                    <a:pt x="183946" y="98955"/>
                  </a:lnTo>
                  <a:lnTo>
                    <a:pt x="191223" y="96885"/>
                  </a:lnTo>
                  <a:lnTo>
                    <a:pt x="197482" y="95306"/>
                  </a:lnTo>
                  <a:lnTo>
                    <a:pt x="203801" y="94124"/>
                  </a:lnTo>
                  <a:lnTo>
                    <a:pt x="210185" y="93354"/>
                  </a:lnTo>
                  <a:lnTo>
                    <a:pt x="216636" y="93011"/>
                  </a:lnTo>
                  <a:lnTo>
                    <a:pt x="266315" y="93011"/>
                  </a:lnTo>
                  <a:lnTo>
                    <a:pt x="259522" y="88794"/>
                  </a:lnTo>
                  <a:lnTo>
                    <a:pt x="245935" y="83204"/>
                  </a:lnTo>
                  <a:lnTo>
                    <a:pt x="231595" y="79847"/>
                  </a:lnTo>
                  <a:lnTo>
                    <a:pt x="216674" y="78686"/>
                  </a:lnTo>
                  <a:close/>
                </a:path>
                <a:path w="431800" h="391159">
                  <a:moveTo>
                    <a:pt x="405058" y="34847"/>
                  </a:moveTo>
                  <a:lnTo>
                    <a:pt x="273913" y="34847"/>
                  </a:lnTo>
                  <a:lnTo>
                    <a:pt x="317195" y="39595"/>
                  </a:lnTo>
                  <a:lnTo>
                    <a:pt x="322008" y="40421"/>
                  </a:lnTo>
                  <a:lnTo>
                    <a:pt x="326961" y="41183"/>
                  </a:lnTo>
                  <a:lnTo>
                    <a:pt x="331990" y="41843"/>
                  </a:lnTo>
                  <a:lnTo>
                    <a:pt x="315684" y="53944"/>
                  </a:lnTo>
                  <a:lnTo>
                    <a:pt x="300221" y="67716"/>
                  </a:lnTo>
                  <a:lnTo>
                    <a:pt x="285621" y="82331"/>
                  </a:lnTo>
                  <a:lnTo>
                    <a:pt x="272186" y="96656"/>
                  </a:lnTo>
                  <a:lnTo>
                    <a:pt x="301763" y="96656"/>
                  </a:lnTo>
                  <a:lnTo>
                    <a:pt x="314553" y="85442"/>
                  </a:lnTo>
                  <a:lnTo>
                    <a:pt x="316623" y="83715"/>
                  </a:lnTo>
                  <a:lnTo>
                    <a:pt x="318881" y="82255"/>
                  </a:lnTo>
                  <a:lnTo>
                    <a:pt x="320878" y="80730"/>
                  </a:lnTo>
                  <a:lnTo>
                    <a:pt x="337405" y="80730"/>
                  </a:lnTo>
                  <a:lnTo>
                    <a:pt x="374230" y="49806"/>
                  </a:lnTo>
                  <a:lnTo>
                    <a:pt x="386331" y="49806"/>
                  </a:lnTo>
                  <a:lnTo>
                    <a:pt x="385165" y="43862"/>
                  </a:lnTo>
                  <a:lnTo>
                    <a:pt x="389356" y="41475"/>
                  </a:lnTo>
                  <a:lnTo>
                    <a:pt x="391439" y="40217"/>
                  </a:lnTo>
                  <a:lnTo>
                    <a:pt x="402697" y="36174"/>
                  </a:lnTo>
                  <a:lnTo>
                    <a:pt x="405058" y="34847"/>
                  </a:lnTo>
                  <a:close/>
                </a:path>
                <a:path w="431800" h="391159">
                  <a:moveTo>
                    <a:pt x="424698" y="0"/>
                  </a:moveTo>
                  <a:lnTo>
                    <a:pt x="419557" y="1051"/>
                  </a:lnTo>
                  <a:lnTo>
                    <a:pt x="377890" y="17297"/>
                  </a:lnTo>
                  <a:lnTo>
                    <a:pt x="335913" y="17388"/>
                  </a:lnTo>
                  <a:lnTo>
                    <a:pt x="426490" y="17388"/>
                  </a:lnTo>
                  <a:lnTo>
                    <a:pt x="430631" y="12189"/>
                  </a:lnTo>
                  <a:lnTo>
                    <a:pt x="431647" y="7046"/>
                  </a:lnTo>
                  <a:lnTo>
                    <a:pt x="429199" y="2490"/>
                  </a:lnTo>
                  <a:lnTo>
                    <a:pt x="424698" y="0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429074" y="6564847"/>
              <a:ext cx="254635" cy="348615"/>
            </a:xfrm>
            <a:custGeom>
              <a:avLst/>
              <a:gdLst/>
              <a:ahLst/>
              <a:cxnLst/>
              <a:rect l="l" t="t" r="r" b="b"/>
              <a:pathLst>
                <a:path w="254634" h="348615">
                  <a:moveTo>
                    <a:pt x="31305" y="0"/>
                  </a:moveTo>
                  <a:lnTo>
                    <a:pt x="40592" y="27957"/>
                  </a:lnTo>
                  <a:lnTo>
                    <a:pt x="44119" y="37172"/>
                  </a:lnTo>
                  <a:lnTo>
                    <a:pt x="54254" y="36296"/>
                  </a:lnTo>
                  <a:lnTo>
                    <a:pt x="64450" y="36201"/>
                  </a:lnTo>
                  <a:lnTo>
                    <a:pt x="112634" y="41575"/>
                  </a:lnTo>
                  <a:lnTo>
                    <a:pt x="140957" y="55867"/>
                  </a:lnTo>
                  <a:lnTo>
                    <a:pt x="139458" y="61353"/>
                  </a:lnTo>
                  <a:lnTo>
                    <a:pt x="134912" y="61899"/>
                  </a:lnTo>
                  <a:lnTo>
                    <a:pt x="122555" y="61750"/>
                  </a:lnTo>
                  <a:lnTo>
                    <a:pt x="109843" y="59380"/>
                  </a:lnTo>
                  <a:lnTo>
                    <a:pt x="97134" y="56222"/>
                  </a:lnTo>
                  <a:lnTo>
                    <a:pt x="84785" y="53708"/>
                  </a:lnTo>
                  <a:lnTo>
                    <a:pt x="76231" y="52688"/>
                  </a:lnTo>
                  <a:lnTo>
                    <a:pt x="50469" y="50761"/>
                  </a:lnTo>
                  <a:lnTo>
                    <a:pt x="52450" y="54889"/>
                  </a:lnTo>
                  <a:lnTo>
                    <a:pt x="64222" y="73965"/>
                  </a:lnTo>
                  <a:lnTo>
                    <a:pt x="75369" y="90635"/>
                  </a:lnTo>
                  <a:lnTo>
                    <a:pt x="106692" y="136105"/>
                  </a:lnTo>
                  <a:lnTo>
                    <a:pt x="119117" y="135283"/>
                  </a:lnTo>
                  <a:lnTo>
                    <a:pt x="132040" y="137175"/>
                  </a:lnTo>
                  <a:lnTo>
                    <a:pt x="169288" y="149901"/>
                  </a:lnTo>
                  <a:lnTo>
                    <a:pt x="203415" y="176644"/>
                  </a:lnTo>
                  <a:lnTo>
                    <a:pt x="204990" y="180149"/>
                  </a:lnTo>
                  <a:lnTo>
                    <a:pt x="201409" y="183692"/>
                  </a:lnTo>
                  <a:lnTo>
                    <a:pt x="197967" y="183184"/>
                  </a:lnTo>
                  <a:lnTo>
                    <a:pt x="185517" y="179405"/>
                  </a:lnTo>
                  <a:lnTo>
                    <a:pt x="173318" y="173037"/>
                  </a:lnTo>
                  <a:lnTo>
                    <a:pt x="161264" y="165964"/>
                  </a:lnTo>
                  <a:lnTo>
                    <a:pt x="149250" y="160070"/>
                  </a:lnTo>
                  <a:lnTo>
                    <a:pt x="141493" y="157480"/>
                  </a:lnTo>
                  <a:lnTo>
                    <a:pt x="116992" y="151257"/>
                  </a:lnTo>
                  <a:lnTo>
                    <a:pt x="168211" y="226593"/>
                  </a:lnTo>
                  <a:lnTo>
                    <a:pt x="173583" y="224955"/>
                  </a:lnTo>
                  <a:lnTo>
                    <a:pt x="180593" y="228346"/>
                  </a:lnTo>
                  <a:lnTo>
                    <a:pt x="192176" y="230466"/>
                  </a:lnTo>
                  <a:lnTo>
                    <a:pt x="202082" y="229412"/>
                  </a:lnTo>
                  <a:lnTo>
                    <a:pt x="208597" y="235102"/>
                  </a:lnTo>
                  <a:lnTo>
                    <a:pt x="209118" y="237540"/>
                  </a:lnTo>
                  <a:lnTo>
                    <a:pt x="207733" y="239001"/>
                  </a:lnTo>
                  <a:lnTo>
                    <a:pt x="202605" y="242071"/>
                  </a:lnTo>
                  <a:lnTo>
                    <a:pt x="196310" y="242900"/>
                  </a:lnTo>
                  <a:lnTo>
                    <a:pt x="189738" y="242290"/>
                  </a:lnTo>
                  <a:lnTo>
                    <a:pt x="179285" y="239979"/>
                  </a:lnTo>
                  <a:lnTo>
                    <a:pt x="176758" y="239153"/>
                  </a:lnTo>
                  <a:lnTo>
                    <a:pt x="201358" y="275323"/>
                  </a:lnTo>
                  <a:lnTo>
                    <a:pt x="195732" y="279298"/>
                  </a:lnTo>
                  <a:lnTo>
                    <a:pt x="176987" y="254368"/>
                  </a:lnTo>
                  <a:lnTo>
                    <a:pt x="174370" y="258064"/>
                  </a:lnTo>
                  <a:lnTo>
                    <a:pt x="172415" y="262242"/>
                  </a:lnTo>
                  <a:lnTo>
                    <a:pt x="170992" y="270535"/>
                  </a:lnTo>
                  <a:lnTo>
                    <a:pt x="171767" y="274662"/>
                  </a:lnTo>
                  <a:lnTo>
                    <a:pt x="169443" y="279742"/>
                  </a:lnTo>
                  <a:lnTo>
                    <a:pt x="167360" y="280314"/>
                  </a:lnTo>
                  <a:lnTo>
                    <a:pt x="166052" y="279184"/>
                  </a:lnTo>
                  <a:lnTo>
                    <a:pt x="162380" y="272177"/>
                  </a:lnTo>
                  <a:lnTo>
                    <a:pt x="163498" y="263780"/>
                  </a:lnTo>
                  <a:lnTo>
                    <a:pt x="167633" y="255786"/>
                  </a:lnTo>
                  <a:lnTo>
                    <a:pt x="173189" y="249834"/>
                  </a:lnTo>
                  <a:lnTo>
                    <a:pt x="173570" y="249821"/>
                  </a:lnTo>
                  <a:lnTo>
                    <a:pt x="142697" y="208788"/>
                  </a:lnTo>
                  <a:lnTo>
                    <a:pt x="141312" y="214782"/>
                  </a:lnTo>
                  <a:lnTo>
                    <a:pt x="137553" y="221183"/>
                  </a:lnTo>
                  <a:lnTo>
                    <a:pt x="135229" y="231292"/>
                  </a:lnTo>
                  <a:lnTo>
                    <a:pt x="134391" y="236423"/>
                  </a:lnTo>
                  <a:lnTo>
                    <a:pt x="133921" y="246075"/>
                  </a:lnTo>
                  <a:lnTo>
                    <a:pt x="134327" y="250634"/>
                  </a:lnTo>
                  <a:lnTo>
                    <a:pt x="130289" y="257619"/>
                  </a:lnTo>
                  <a:lnTo>
                    <a:pt x="126771" y="258038"/>
                  </a:lnTo>
                  <a:lnTo>
                    <a:pt x="124536" y="255409"/>
                  </a:lnTo>
                  <a:lnTo>
                    <a:pt x="121664" y="249541"/>
                  </a:lnTo>
                  <a:lnTo>
                    <a:pt x="120919" y="242506"/>
                  </a:lnTo>
                  <a:lnTo>
                    <a:pt x="121503" y="235242"/>
                  </a:lnTo>
                  <a:lnTo>
                    <a:pt x="123520" y="224002"/>
                  </a:lnTo>
                  <a:lnTo>
                    <a:pt x="124967" y="219316"/>
                  </a:lnTo>
                  <a:lnTo>
                    <a:pt x="127457" y="212763"/>
                  </a:lnTo>
                  <a:lnTo>
                    <a:pt x="131470" y="206730"/>
                  </a:lnTo>
                  <a:lnTo>
                    <a:pt x="132067" y="203619"/>
                  </a:lnTo>
                  <a:lnTo>
                    <a:pt x="131775" y="202984"/>
                  </a:lnTo>
                  <a:lnTo>
                    <a:pt x="132092" y="200863"/>
                  </a:lnTo>
                  <a:lnTo>
                    <a:pt x="133794" y="198577"/>
                  </a:lnTo>
                  <a:lnTo>
                    <a:pt x="134670" y="198132"/>
                  </a:lnTo>
                  <a:lnTo>
                    <a:pt x="62725" y="102336"/>
                  </a:lnTo>
                  <a:lnTo>
                    <a:pt x="46139" y="143040"/>
                  </a:lnTo>
                  <a:lnTo>
                    <a:pt x="44970" y="158089"/>
                  </a:lnTo>
                  <a:lnTo>
                    <a:pt x="46583" y="172262"/>
                  </a:lnTo>
                  <a:lnTo>
                    <a:pt x="48945" y="178460"/>
                  </a:lnTo>
                  <a:lnTo>
                    <a:pt x="46951" y="187883"/>
                  </a:lnTo>
                  <a:lnTo>
                    <a:pt x="43446" y="189560"/>
                  </a:lnTo>
                  <a:lnTo>
                    <a:pt x="41097" y="187502"/>
                  </a:lnTo>
                  <a:lnTo>
                    <a:pt x="34768" y="177906"/>
                  </a:lnTo>
                  <a:lnTo>
                    <a:pt x="32215" y="165584"/>
                  </a:lnTo>
                  <a:lnTo>
                    <a:pt x="32255" y="152578"/>
                  </a:lnTo>
                  <a:lnTo>
                    <a:pt x="48639" y="105195"/>
                  </a:lnTo>
                  <a:lnTo>
                    <a:pt x="57289" y="95338"/>
                  </a:lnTo>
                  <a:lnTo>
                    <a:pt x="46725" y="81538"/>
                  </a:lnTo>
                  <a:lnTo>
                    <a:pt x="36196" y="66832"/>
                  </a:lnTo>
                  <a:lnTo>
                    <a:pt x="26469" y="51428"/>
                  </a:lnTo>
                  <a:lnTo>
                    <a:pt x="18313" y="35534"/>
                  </a:lnTo>
                  <a:lnTo>
                    <a:pt x="14236" y="48044"/>
                  </a:lnTo>
                  <a:lnTo>
                    <a:pt x="3879" y="84938"/>
                  </a:lnTo>
                  <a:lnTo>
                    <a:pt x="0" y="120549"/>
                  </a:lnTo>
                  <a:lnTo>
                    <a:pt x="4092" y="155859"/>
                  </a:lnTo>
                  <a:lnTo>
                    <a:pt x="17652" y="191846"/>
                  </a:lnTo>
                  <a:lnTo>
                    <a:pt x="39156" y="224903"/>
                  </a:lnTo>
                  <a:lnTo>
                    <a:pt x="66325" y="253330"/>
                  </a:lnTo>
                  <a:lnTo>
                    <a:pt x="97666" y="277389"/>
                  </a:lnTo>
                  <a:lnTo>
                    <a:pt x="131686" y="297345"/>
                  </a:lnTo>
                  <a:lnTo>
                    <a:pt x="222222" y="334951"/>
                  </a:lnTo>
                  <a:lnTo>
                    <a:pt x="251828" y="348513"/>
                  </a:lnTo>
                  <a:lnTo>
                    <a:pt x="248065" y="328376"/>
                  </a:lnTo>
                  <a:lnTo>
                    <a:pt x="247765" y="306979"/>
                  </a:lnTo>
                  <a:lnTo>
                    <a:pt x="249383" y="285832"/>
                  </a:lnTo>
                  <a:lnTo>
                    <a:pt x="251371" y="266446"/>
                  </a:lnTo>
                  <a:lnTo>
                    <a:pt x="253965" y="230371"/>
                  </a:lnTo>
                  <a:lnTo>
                    <a:pt x="250781" y="158375"/>
                  </a:lnTo>
                  <a:lnTo>
                    <a:pt x="227219" y="89858"/>
                  </a:lnTo>
                  <a:lnTo>
                    <a:pt x="179493" y="38369"/>
                  </a:lnTo>
                  <a:lnTo>
                    <a:pt x="118666" y="13205"/>
                  </a:lnTo>
                  <a:lnTo>
                    <a:pt x="60497" y="4336"/>
                  </a:lnTo>
                  <a:lnTo>
                    <a:pt x="31305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07544" y="6505796"/>
              <a:ext cx="295910" cy="432434"/>
            </a:xfrm>
            <a:custGeom>
              <a:avLst/>
              <a:gdLst/>
              <a:ahLst/>
              <a:cxnLst/>
              <a:rect l="l" t="t" r="r" b="b"/>
              <a:pathLst>
                <a:path w="295909" h="432434">
                  <a:moveTo>
                    <a:pt x="23172" y="0"/>
                  </a:moveTo>
                  <a:lnTo>
                    <a:pt x="14143" y="6273"/>
                  </a:lnTo>
                  <a:lnTo>
                    <a:pt x="17026" y="12687"/>
                  </a:lnTo>
                  <a:lnTo>
                    <a:pt x="25134" y="51194"/>
                  </a:lnTo>
                  <a:lnTo>
                    <a:pt x="19172" y="87649"/>
                  </a:lnTo>
                  <a:lnTo>
                    <a:pt x="7857" y="123951"/>
                  </a:lnTo>
                  <a:lnTo>
                    <a:pt x="33" y="161391"/>
                  </a:lnTo>
                  <a:lnTo>
                    <a:pt x="6000" y="222699"/>
                  </a:lnTo>
                  <a:lnTo>
                    <a:pt x="31250" y="278396"/>
                  </a:lnTo>
                  <a:lnTo>
                    <a:pt x="62548" y="316996"/>
                  </a:lnTo>
                  <a:lnTo>
                    <a:pt x="100042" y="347493"/>
                  </a:lnTo>
                  <a:lnTo>
                    <a:pt x="142151" y="371590"/>
                  </a:lnTo>
                  <a:lnTo>
                    <a:pt x="187294" y="390990"/>
                  </a:lnTo>
                  <a:lnTo>
                    <a:pt x="233891" y="407393"/>
                  </a:lnTo>
                  <a:lnTo>
                    <a:pt x="280360" y="422503"/>
                  </a:lnTo>
                  <a:lnTo>
                    <a:pt x="281427" y="424091"/>
                  </a:lnTo>
                  <a:lnTo>
                    <a:pt x="282557" y="425640"/>
                  </a:lnTo>
                  <a:lnTo>
                    <a:pt x="287879" y="431825"/>
                  </a:lnTo>
                  <a:lnTo>
                    <a:pt x="295854" y="429513"/>
                  </a:lnTo>
                  <a:lnTo>
                    <a:pt x="295430" y="422503"/>
                  </a:lnTo>
                  <a:lnTo>
                    <a:pt x="293960" y="407568"/>
                  </a:lnTo>
                  <a:lnTo>
                    <a:pt x="273362" y="407568"/>
                  </a:lnTo>
                  <a:lnTo>
                    <a:pt x="243755" y="394006"/>
                  </a:lnTo>
                  <a:lnTo>
                    <a:pt x="182844" y="370011"/>
                  </a:lnTo>
                  <a:lnTo>
                    <a:pt x="119195" y="336443"/>
                  </a:lnTo>
                  <a:lnTo>
                    <a:pt x="87857" y="312383"/>
                  </a:lnTo>
                  <a:lnTo>
                    <a:pt x="60686" y="283953"/>
                  </a:lnTo>
                  <a:lnTo>
                    <a:pt x="39174" y="250888"/>
                  </a:lnTo>
                  <a:lnTo>
                    <a:pt x="25621" y="214907"/>
                  </a:lnTo>
                  <a:lnTo>
                    <a:pt x="21531" y="179598"/>
                  </a:lnTo>
                  <a:lnTo>
                    <a:pt x="25408" y="143987"/>
                  </a:lnTo>
                  <a:lnTo>
                    <a:pt x="35758" y="107099"/>
                  </a:lnTo>
                  <a:lnTo>
                    <a:pt x="37168" y="103035"/>
                  </a:lnTo>
                  <a:lnTo>
                    <a:pt x="38539" y="98844"/>
                  </a:lnTo>
                  <a:lnTo>
                    <a:pt x="39835" y="94576"/>
                  </a:lnTo>
                  <a:lnTo>
                    <a:pt x="65022" y="94576"/>
                  </a:lnTo>
                  <a:lnTo>
                    <a:pt x="62127" y="87012"/>
                  </a:lnTo>
                  <a:lnTo>
                    <a:pt x="58923" y="77746"/>
                  </a:lnTo>
                  <a:lnTo>
                    <a:pt x="52840" y="59054"/>
                  </a:lnTo>
                  <a:lnTo>
                    <a:pt x="156244" y="59054"/>
                  </a:lnTo>
                  <a:lnTo>
                    <a:pt x="149919" y="56538"/>
                  </a:lnTo>
                  <a:lnTo>
                    <a:pt x="104142" y="48704"/>
                  </a:lnTo>
                  <a:lnTo>
                    <a:pt x="49246" y="48704"/>
                  </a:lnTo>
                  <a:lnTo>
                    <a:pt x="48522" y="46710"/>
                  </a:lnTo>
                  <a:lnTo>
                    <a:pt x="47772" y="44729"/>
                  </a:lnTo>
                  <a:lnTo>
                    <a:pt x="46985" y="42735"/>
                  </a:lnTo>
                  <a:lnTo>
                    <a:pt x="45094" y="32378"/>
                  </a:lnTo>
                  <a:lnTo>
                    <a:pt x="41510" y="22490"/>
                  </a:lnTo>
                  <a:lnTo>
                    <a:pt x="35989" y="13208"/>
                  </a:lnTo>
                  <a:lnTo>
                    <a:pt x="28291" y="4673"/>
                  </a:lnTo>
                  <a:lnTo>
                    <a:pt x="23172" y="0"/>
                  </a:lnTo>
                  <a:close/>
                </a:path>
                <a:path w="295909" h="432434">
                  <a:moveTo>
                    <a:pt x="156244" y="59054"/>
                  </a:moveTo>
                  <a:lnTo>
                    <a:pt x="52840" y="59054"/>
                  </a:lnTo>
                  <a:lnTo>
                    <a:pt x="82031" y="63391"/>
                  </a:lnTo>
                  <a:lnTo>
                    <a:pt x="111236" y="67144"/>
                  </a:lnTo>
                  <a:lnTo>
                    <a:pt x="140195" y="72260"/>
                  </a:lnTo>
                  <a:lnTo>
                    <a:pt x="201022" y="97423"/>
                  </a:lnTo>
                  <a:lnTo>
                    <a:pt x="248754" y="148907"/>
                  </a:lnTo>
                  <a:lnTo>
                    <a:pt x="272314" y="217424"/>
                  </a:lnTo>
                  <a:lnTo>
                    <a:pt x="275670" y="265772"/>
                  </a:lnTo>
                  <a:lnTo>
                    <a:pt x="275548" y="281660"/>
                  </a:lnTo>
                  <a:lnTo>
                    <a:pt x="275423" y="290347"/>
                  </a:lnTo>
                  <a:lnTo>
                    <a:pt x="272893" y="325500"/>
                  </a:lnTo>
                  <a:lnTo>
                    <a:pt x="270912" y="344885"/>
                  </a:lnTo>
                  <a:lnTo>
                    <a:pt x="269298" y="366029"/>
                  </a:lnTo>
                  <a:lnTo>
                    <a:pt x="269599" y="387426"/>
                  </a:lnTo>
                  <a:lnTo>
                    <a:pt x="273362" y="407568"/>
                  </a:lnTo>
                  <a:lnTo>
                    <a:pt x="293960" y="407568"/>
                  </a:lnTo>
                  <a:lnTo>
                    <a:pt x="293638" y="404299"/>
                  </a:lnTo>
                  <a:lnTo>
                    <a:pt x="291179" y="386218"/>
                  </a:lnTo>
                  <a:lnTo>
                    <a:pt x="289308" y="368010"/>
                  </a:lnTo>
                  <a:lnTo>
                    <a:pt x="289375" y="347493"/>
                  </a:lnTo>
                  <a:lnTo>
                    <a:pt x="290627" y="331232"/>
                  </a:lnTo>
                  <a:lnTo>
                    <a:pt x="292226" y="312383"/>
                  </a:lnTo>
                  <a:lnTo>
                    <a:pt x="293286" y="298561"/>
                  </a:lnTo>
                  <a:lnTo>
                    <a:pt x="294023" y="283044"/>
                  </a:lnTo>
                  <a:lnTo>
                    <a:pt x="293941" y="271818"/>
                  </a:lnTo>
                  <a:lnTo>
                    <a:pt x="293559" y="246325"/>
                  </a:lnTo>
                  <a:lnTo>
                    <a:pt x="280952" y="177077"/>
                  </a:lnTo>
                  <a:lnTo>
                    <a:pt x="236532" y="104189"/>
                  </a:lnTo>
                  <a:lnTo>
                    <a:pt x="196483" y="75062"/>
                  </a:lnTo>
                  <a:lnTo>
                    <a:pt x="156244" y="59054"/>
                  </a:lnTo>
                  <a:close/>
                </a:path>
                <a:path w="295909" h="432434">
                  <a:moveTo>
                    <a:pt x="177638" y="267830"/>
                  </a:moveTo>
                  <a:lnTo>
                    <a:pt x="164219" y="267830"/>
                  </a:lnTo>
                  <a:lnTo>
                    <a:pt x="195092" y="308876"/>
                  </a:lnTo>
                  <a:lnTo>
                    <a:pt x="194915" y="308965"/>
                  </a:lnTo>
                  <a:lnTo>
                    <a:pt x="194629" y="308965"/>
                  </a:lnTo>
                  <a:lnTo>
                    <a:pt x="189160" y="314841"/>
                  </a:lnTo>
                  <a:lnTo>
                    <a:pt x="185026" y="322835"/>
                  </a:lnTo>
                  <a:lnTo>
                    <a:pt x="183909" y="331232"/>
                  </a:lnTo>
                  <a:lnTo>
                    <a:pt x="187587" y="338239"/>
                  </a:lnTo>
                  <a:lnTo>
                    <a:pt x="188882" y="339356"/>
                  </a:lnTo>
                  <a:lnTo>
                    <a:pt x="190978" y="338797"/>
                  </a:lnTo>
                  <a:lnTo>
                    <a:pt x="193289" y="333705"/>
                  </a:lnTo>
                  <a:lnTo>
                    <a:pt x="192514" y="329590"/>
                  </a:lnTo>
                  <a:lnTo>
                    <a:pt x="193949" y="321297"/>
                  </a:lnTo>
                  <a:lnTo>
                    <a:pt x="195905" y="317118"/>
                  </a:lnTo>
                  <a:lnTo>
                    <a:pt x="198521" y="313410"/>
                  </a:lnTo>
                  <a:lnTo>
                    <a:pt x="208619" y="313410"/>
                  </a:lnTo>
                  <a:lnTo>
                    <a:pt x="205596" y="308965"/>
                  </a:lnTo>
                  <a:lnTo>
                    <a:pt x="194915" y="308965"/>
                  </a:lnTo>
                  <a:lnTo>
                    <a:pt x="194724" y="308889"/>
                  </a:lnTo>
                  <a:lnTo>
                    <a:pt x="205544" y="308889"/>
                  </a:lnTo>
                  <a:lnTo>
                    <a:pt x="198280" y="298208"/>
                  </a:lnTo>
                  <a:lnTo>
                    <a:pt x="229013" y="298208"/>
                  </a:lnTo>
                  <a:lnTo>
                    <a:pt x="229268" y="298056"/>
                  </a:lnTo>
                  <a:lnTo>
                    <a:pt x="230652" y="296595"/>
                  </a:lnTo>
                  <a:lnTo>
                    <a:pt x="230132" y="294157"/>
                  </a:lnTo>
                  <a:lnTo>
                    <a:pt x="224809" y="289509"/>
                  </a:lnTo>
                  <a:lnTo>
                    <a:pt x="213698" y="289509"/>
                  </a:lnTo>
                  <a:lnTo>
                    <a:pt x="202128" y="287400"/>
                  </a:lnTo>
                  <a:lnTo>
                    <a:pt x="198492" y="285635"/>
                  </a:lnTo>
                  <a:lnTo>
                    <a:pt x="189746" y="285635"/>
                  </a:lnTo>
                  <a:lnTo>
                    <a:pt x="177638" y="267830"/>
                  </a:lnTo>
                  <a:close/>
                </a:path>
                <a:path w="295909" h="432434">
                  <a:moveTo>
                    <a:pt x="208619" y="313410"/>
                  </a:moveTo>
                  <a:lnTo>
                    <a:pt x="198521" y="313410"/>
                  </a:lnTo>
                  <a:lnTo>
                    <a:pt x="217267" y="338353"/>
                  </a:lnTo>
                  <a:lnTo>
                    <a:pt x="222880" y="334378"/>
                  </a:lnTo>
                  <a:lnTo>
                    <a:pt x="208619" y="313410"/>
                  </a:lnTo>
                  <a:close/>
                </a:path>
                <a:path w="295909" h="432434">
                  <a:moveTo>
                    <a:pt x="105004" y="161391"/>
                  </a:moveTo>
                  <a:lnTo>
                    <a:pt x="84259" y="161391"/>
                  </a:lnTo>
                  <a:lnTo>
                    <a:pt x="89441" y="168097"/>
                  </a:lnTo>
                  <a:lnTo>
                    <a:pt x="107815" y="192738"/>
                  </a:lnTo>
                  <a:lnTo>
                    <a:pt x="140050" y="235722"/>
                  </a:lnTo>
                  <a:lnTo>
                    <a:pt x="156205" y="257187"/>
                  </a:lnTo>
                  <a:lnTo>
                    <a:pt x="155799" y="257467"/>
                  </a:lnTo>
                  <a:lnTo>
                    <a:pt x="155329" y="257632"/>
                  </a:lnTo>
                  <a:lnTo>
                    <a:pt x="153932" y="259587"/>
                  </a:lnTo>
                  <a:lnTo>
                    <a:pt x="153614" y="259918"/>
                  </a:lnTo>
                  <a:lnTo>
                    <a:pt x="153309" y="262039"/>
                  </a:lnTo>
                  <a:lnTo>
                    <a:pt x="153436" y="262369"/>
                  </a:lnTo>
                  <a:lnTo>
                    <a:pt x="153601" y="262674"/>
                  </a:lnTo>
                  <a:lnTo>
                    <a:pt x="153005" y="265772"/>
                  </a:lnTo>
                  <a:lnTo>
                    <a:pt x="142491" y="301950"/>
                  </a:lnTo>
                  <a:lnTo>
                    <a:pt x="143197" y="308589"/>
                  </a:lnTo>
                  <a:lnTo>
                    <a:pt x="146070" y="314451"/>
                  </a:lnTo>
                  <a:lnTo>
                    <a:pt x="148306" y="317093"/>
                  </a:lnTo>
                  <a:lnTo>
                    <a:pt x="151811" y="316674"/>
                  </a:lnTo>
                  <a:lnTo>
                    <a:pt x="155862" y="309689"/>
                  </a:lnTo>
                  <a:lnTo>
                    <a:pt x="155456" y="305130"/>
                  </a:lnTo>
                  <a:lnTo>
                    <a:pt x="155926" y="295478"/>
                  </a:lnTo>
                  <a:lnTo>
                    <a:pt x="156751" y="290347"/>
                  </a:lnTo>
                  <a:lnTo>
                    <a:pt x="159088" y="280225"/>
                  </a:lnTo>
                  <a:lnTo>
                    <a:pt x="162834" y="273824"/>
                  </a:lnTo>
                  <a:lnTo>
                    <a:pt x="164219" y="267830"/>
                  </a:lnTo>
                  <a:lnTo>
                    <a:pt x="177638" y="267830"/>
                  </a:lnTo>
                  <a:lnTo>
                    <a:pt x="138527" y="210311"/>
                  </a:lnTo>
                  <a:lnTo>
                    <a:pt x="193577" y="210311"/>
                  </a:lnTo>
                  <a:lnTo>
                    <a:pt x="153563" y="196224"/>
                  </a:lnTo>
                  <a:lnTo>
                    <a:pt x="146218" y="195148"/>
                  </a:lnTo>
                  <a:lnTo>
                    <a:pt x="128227" y="195148"/>
                  </a:lnTo>
                  <a:lnTo>
                    <a:pt x="125382" y="190995"/>
                  </a:lnTo>
                  <a:lnTo>
                    <a:pt x="119731" y="182664"/>
                  </a:lnTo>
                  <a:lnTo>
                    <a:pt x="105004" y="161391"/>
                  </a:lnTo>
                  <a:close/>
                </a:path>
                <a:path w="295909" h="432434">
                  <a:moveTo>
                    <a:pt x="229013" y="298208"/>
                  </a:moveTo>
                  <a:lnTo>
                    <a:pt x="198280" y="298208"/>
                  </a:lnTo>
                  <a:lnTo>
                    <a:pt x="200820" y="299021"/>
                  </a:lnTo>
                  <a:lnTo>
                    <a:pt x="205303" y="300100"/>
                  </a:lnTo>
                  <a:lnTo>
                    <a:pt x="211268" y="301344"/>
                  </a:lnTo>
                  <a:lnTo>
                    <a:pt x="217843" y="301950"/>
                  </a:lnTo>
                  <a:lnTo>
                    <a:pt x="224139" y="301120"/>
                  </a:lnTo>
                  <a:lnTo>
                    <a:pt x="229013" y="298208"/>
                  </a:lnTo>
                  <a:close/>
                </a:path>
                <a:path w="295909" h="432434">
                  <a:moveTo>
                    <a:pt x="223617" y="288467"/>
                  </a:moveTo>
                  <a:lnTo>
                    <a:pt x="213698" y="289509"/>
                  </a:lnTo>
                  <a:lnTo>
                    <a:pt x="224809" y="289509"/>
                  </a:lnTo>
                  <a:lnTo>
                    <a:pt x="223617" y="288467"/>
                  </a:lnTo>
                  <a:close/>
                </a:path>
                <a:path w="295909" h="432434">
                  <a:moveTo>
                    <a:pt x="195118" y="283997"/>
                  </a:moveTo>
                  <a:lnTo>
                    <a:pt x="189746" y="285635"/>
                  </a:lnTo>
                  <a:lnTo>
                    <a:pt x="198492" y="285635"/>
                  </a:lnTo>
                  <a:lnTo>
                    <a:pt x="195118" y="283997"/>
                  </a:lnTo>
                  <a:close/>
                </a:path>
                <a:path w="295909" h="432434">
                  <a:moveTo>
                    <a:pt x="65022" y="94576"/>
                  </a:moveTo>
                  <a:lnTo>
                    <a:pt x="39835" y="94576"/>
                  </a:lnTo>
                  <a:lnTo>
                    <a:pt x="47993" y="110470"/>
                  </a:lnTo>
                  <a:lnTo>
                    <a:pt x="57723" y="125874"/>
                  </a:lnTo>
                  <a:lnTo>
                    <a:pt x="68253" y="140580"/>
                  </a:lnTo>
                  <a:lnTo>
                    <a:pt x="78811" y="154381"/>
                  </a:lnTo>
                  <a:lnTo>
                    <a:pt x="70168" y="164244"/>
                  </a:lnTo>
                  <a:lnTo>
                    <a:pt x="55227" y="199986"/>
                  </a:lnTo>
                  <a:lnTo>
                    <a:pt x="53822" y="225012"/>
                  </a:lnTo>
                  <a:lnTo>
                    <a:pt x="56297" y="236954"/>
                  </a:lnTo>
                  <a:lnTo>
                    <a:pt x="62631" y="246557"/>
                  </a:lnTo>
                  <a:lnTo>
                    <a:pt x="64981" y="248602"/>
                  </a:lnTo>
                  <a:lnTo>
                    <a:pt x="68486" y="246938"/>
                  </a:lnTo>
                  <a:lnTo>
                    <a:pt x="70480" y="237502"/>
                  </a:lnTo>
                  <a:lnTo>
                    <a:pt x="68118" y="231317"/>
                  </a:lnTo>
                  <a:lnTo>
                    <a:pt x="66537" y="217424"/>
                  </a:lnTo>
                  <a:lnTo>
                    <a:pt x="78469" y="170858"/>
                  </a:lnTo>
                  <a:lnTo>
                    <a:pt x="84259" y="161391"/>
                  </a:lnTo>
                  <a:lnTo>
                    <a:pt x="105004" y="161391"/>
                  </a:lnTo>
                  <a:lnTo>
                    <a:pt x="96902" y="149688"/>
                  </a:lnTo>
                  <a:lnTo>
                    <a:pt x="85751" y="133015"/>
                  </a:lnTo>
                  <a:lnTo>
                    <a:pt x="75179" y="115989"/>
                  </a:lnTo>
                  <a:lnTo>
                    <a:pt x="73972" y="113944"/>
                  </a:lnTo>
                  <a:lnTo>
                    <a:pt x="73014" y="111742"/>
                  </a:lnTo>
                  <a:lnTo>
                    <a:pt x="72004" y="109816"/>
                  </a:lnTo>
                  <a:lnTo>
                    <a:pt x="155791" y="109816"/>
                  </a:lnTo>
                  <a:lnTo>
                    <a:pt x="147859" y="104884"/>
                  </a:lnTo>
                  <a:lnTo>
                    <a:pt x="134167" y="100625"/>
                  </a:lnTo>
                  <a:lnTo>
                    <a:pt x="119776" y="98218"/>
                  </a:lnTo>
                  <a:lnTo>
                    <a:pt x="106332" y="96723"/>
                  </a:lnTo>
                  <a:lnTo>
                    <a:pt x="101052" y="96227"/>
                  </a:lnTo>
                  <a:lnTo>
                    <a:pt x="65654" y="96227"/>
                  </a:lnTo>
                  <a:lnTo>
                    <a:pt x="65022" y="94576"/>
                  </a:lnTo>
                  <a:close/>
                </a:path>
                <a:path w="295909" h="432434">
                  <a:moveTo>
                    <a:pt x="193577" y="210311"/>
                  </a:moveTo>
                  <a:lnTo>
                    <a:pt x="138527" y="210311"/>
                  </a:lnTo>
                  <a:lnTo>
                    <a:pt x="146683" y="212446"/>
                  </a:lnTo>
                  <a:lnTo>
                    <a:pt x="154918" y="214412"/>
                  </a:lnTo>
                  <a:lnTo>
                    <a:pt x="163021" y="216528"/>
                  </a:lnTo>
                  <a:lnTo>
                    <a:pt x="170785" y="219113"/>
                  </a:lnTo>
                  <a:lnTo>
                    <a:pt x="182799" y="225012"/>
                  </a:lnTo>
                  <a:lnTo>
                    <a:pt x="194853" y="232086"/>
                  </a:lnTo>
                  <a:lnTo>
                    <a:pt x="207052" y="238454"/>
                  </a:lnTo>
                  <a:lnTo>
                    <a:pt x="219502" y="242239"/>
                  </a:lnTo>
                  <a:lnTo>
                    <a:pt x="222943" y="242747"/>
                  </a:lnTo>
                  <a:lnTo>
                    <a:pt x="226525" y="239204"/>
                  </a:lnTo>
                  <a:lnTo>
                    <a:pt x="224950" y="235699"/>
                  </a:lnTo>
                  <a:lnTo>
                    <a:pt x="216669" y="224503"/>
                  </a:lnTo>
                  <a:lnTo>
                    <a:pt x="204549" y="215719"/>
                  </a:lnTo>
                  <a:lnTo>
                    <a:pt x="193577" y="210311"/>
                  </a:lnTo>
                  <a:close/>
                </a:path>
                <a:path w="295909" h="432434">
                  <a:moveTo>
                    <a:pt x="140644" y="194331"/>
                  </a:moveTo>
                  <a:lnTo>
                    <a:pt x="128227" y="195148"/>
                  </a:lnTo>
                  <a:lnTo>
                    <a:pt x="146218" y="195148"/>
                  </a:lnTo>
                  <a:lnTo>
                    <a:pt x="140644" y="194331"/>
                  </a:lnTo>
                  <a:close/>
                </a:path>
                <a:path w="295909" h="432434">
                  <a:moveTo>
                    <a:pt x="155791" y="109816"/>
                  </a:moveTo>
                  <a:lnTo>
                    <a:pt x="72004" y="109816"/>
                  </a:lnTo>
                  <a:lnTo>
                    <a:pt x="89185" y="111004"/>
                  </a:lnTo>
                  <a:lnTo>
                    <a:pt x="97766" y="111742"/>
                  </a:lnTo>
                  <a:lnTo>
                    <a:pt x="106319" y="112763"/>
                  </a:lnTo>
                  <a:lnTo>
                    <a:pt x="118667" y="115277"/>
                  </a:lnTo>
                  <a:lnTo>
                    <a:pt x="131373" y="118435"/>
                  </a:lnTo>
                  <a:lnTo>
                    <a:pt x="144085" y="120805"/>
                  </a:lnTo>
                  <a:lnTo>
                    <a:pt x="156446" y="120954"/>
                  </a:lnTo>
                  <a:lnTo>
                    <a:pt x="160996" y="120397"/>
                  </a:lnTo>
                  <a:lnTo>
                    <a:pt x="162491" y="114922"/>
                  </a:lnTo>
                  <a:lnTo>
                    <a:pt x="159202" y="111937"/>
                  </a:lnTo>
                  <a:lnTo>
                    <a:pt x="155791" y="109816"/>
                  </a:lnTo>
                  <a:close/>
                </a:path>
                <a:path w="295909" h="432434">
                  <a:moveTo>
                    <a:pt x="85979" y="95256"/>
                  </a:moveTo>
                  <a:lnTo>
                    <a:pt x="75787" y="95351"/>
                  </a:lnTo>
                  <a:lnTo>
                    <a:pt x="65654" y="96227"/>
                  </a:lnTo>
                  <a:lnTo>
                    <a:pt x="101052" y="96227"/>
                  </a:lnTo>
                  <a:lnTo>
                    <a:pt x="96177" y="95770"/>
                  </a:lnTo>
                  <a:lnTo>
                    <a:pt x="85979" y="95256"/>
                  </a:lnTo>
                  <a:close/>
                </a:path>
                <a:path w="295909" h="432434">
                  <a:moveTo>
                    <a:pt x="99839" y="47968"/>
                  </a:moveTo>
                  <a:lnTo>
                    <a:pt x="49246" y="48704"/>
                  </a:lnTo>
                  <a:lnTo>
                    <a:pt x="104142" y="48704"/>
                  </a:lnTo>
                  <a:lnTo>
                    <a:pt x="99839" y="47968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4500" y="153640"/>
            <a:ext cx="6584315" cy="1121410"/>
          </a:xfrm>
          <a:prstGeom prst="rect"/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pc="-25"/>
              <a:t>H</a:t>
            </a:r>
            <a:r>
              <a:rPr dirty="0" spc="-560"/>
              <a:t>o</a:t>
            </a:r>
            <a:r>
              <a:rPr dirty="0" spc="-590"/>
              <a:t>w</a:t>
            </a:r>
            <a:r>
              <a:rPr dirty="0" spc="5"/>
              <a:t> </a:t>
            </a:r>
            <a:r>
              <a:rPr dirty="0" spc="-150"/>
              <a:t>t</a:t>
            </a:r>
            <a:r>
              <a:rPr dirty="0" spc="-595"/>
              <a:t>o</a:t>
            </a:r>
            <a:r>
              <a:rPr dirty="0" spc="5"/>
              <a:t> </a:t>
            </a:r>
            <a:r>
              <a:rPr dirty="0" spc="-225"/>
              <a:t>d</a:t>
            </a:r>
            <a:r>
              <a:rPr dirty="0" spc="-415"/>
              <a:t>e</a:t>
            </a:r>
            <a:r>
              <a:rPr dirty="0" spc="-225"/>
              <a:t>l</a:t>
            </a:r>
            <a:r>
              <a:rPr dirty="0" spc="-210"/>
              <a:t>i</a:t>
            </a:r>
            <a:r>
              <a:rPr dirty="0" spc="-480"/>
              <a:t>v</a:t>
            </a:r>
            <a:r>
              <a:rPr dirty="0" spc="-375"/>
              <a:t>e</a:t>
            </a:r>
            <a:r>
              <a:rPr dirty="0" spc="-245"/>
              <a:t>r</a:t>
            </a:r>
            <a:r>
              <a:rPr dirty="0" spc="5"/>
              <a:t> </a:t>
            </a:r>
            <a:r>
              <a:rPr dirty="0" spc="-380"/>
              <a:t>e</a:t>
            </a:r>
            <a:r>
              <a:rPr dirty="0" spc="-140"/>
              <a:t>f</a:t>
            </a:r>
            <a:r>
              <a:rPr dirty="0" spc="-170"/>
              <a:t>f</a:t>
            </a:r>
            <a:r>
              <a:rPr dirty="0" spc="-420"/>
              <a:t>e</a:t>
            </a:r>
            <a:r>
              <a:rPr dirty="0" spc="-480"/>
              <a:t>c</a:t>
            </a:r>
            <a:r>
              <a:rPr dirty="0" spc="-165"/>
              <a:t>t</a:t>
            </a:r>
            <a:r>
              <a:rPr dirty="0" spc="-210"/>
              <a:t>i</a:t>
            </a:r>
            <a:r>
              <a:rPr dirty="0" spc="-480"/>
              <a:t>v</a:t>
            </a:r>
            <a:r>
              <a:rPr dirty="0" spc="-480"/>
              <a:t>e</a:t>
            </a:r>
            <a:r>
              <a:rPr dirty="0" spc="5"/>
              <a:t> </a:t>
            </a:r>
            <a:r>
              <a:rPr dirty="0" spc="-200"/>
              <a:t>g</a:t>
            </a:r>
            <a:r>
              <a:rPr dirty="0" spc="-470"/>
              <a:t>r</a:t>
            </a:r>
            <a:r>
              <a:rPr dirty="0" spc="-420"/>
              <a:t>e</a:t>
            </a:r>
            <a:r>
              <a:rPr dirty="0" spc="-409"/>
              <a:t>e</a:t>
            </a:r>
            <a:r>
              <a:rPr dirty="0" spc="-370"/>
              <a:t>n</a:t>
            </a:r>
            <a:r>
              <a:rPr dirty="0" spc="-295"/>
              <a:t>s</a:t>
            </a:r>
            <a:r>
              <a:rPr dirty="0" spc="-570"/>
              <a:t>p</a:t>
            </a:r>
            <a:r>
              <a:rPr dirty="0" spc="-160"/>
              <a:t>a</a:t>
            </a:r>
            <a:r>
              <a:rPr dirty="0" spc="-254"/>
              <a:t>c</a:t>
            </a:r>
            <a:r>
              <a:rPr dirty="0" spc="-520"/>
              <a:t>e</a:t>
            </a:r>
            <a:r>
              <a:rPr dirty="0" spc="5"/>
              <a:t> </a:t>
            </a:r>
            <a:r>
              <a:rPr dirty="0" spc="-415"/>
              <a:t>p</a:t>
            </a:r>
            <a:r>
              <a:rPr dirty="0" spc="-480"/>
              <a:t>r</a:t>
            </a:r>
            <a:r>
              <a:rPr dirty="0" spc="-500"/>
              <a:t>o</a:t>
            </a:r>
            <a:r>
              <a:rPr dirty="0" spc="-335"/>
              <a:t>g</a:t>
            </a:r>
            <a:r>
              <a:rPr dirty="0" spc="-585"/>
              <a:t>r</a:t>
            </a:r>
            <a:r>
              <a:rPr dirty="0" spc="-340"/>
              <a:t>a</a:t>
            </a:r>
            <a:r>
              <a:rPr dirty="0" spc="-335"/>
              <a:t> </a:t>
            </a:r>
            <a:r>
              <a:rPr dirty="0" spc="-434"/>
              <a:t>m</a:t>
            </a:r>
            <a:r>
              <a:rPr dirty="0" spc="-495"/>
              <a:t>m</a:t>
            </a:r>
            <a:r>
              <a:rPr dirty="0" spc="-395"/>
              <a:t>e</a:t>
            </a:r>
            <a:r>
              <a:rPr dirty="0" spc="-345"/>
              <a:t>s</a:t>
            </a:r>
            <a:r>
              <a:rPr dirty="0" spc="5"/>
              <a:t> </a:t>
            </a:r>
            <a:r>
              <a:rPr dirty="0" spc="-155"/>
              <a:t>f</a:t>
            </a:r>
            <a:r>
              <a:rPr dirty="0" spc="-530"/>
              <a:t>o</a:t>
            </a:r>
            <a:r>
              <a:rPr dirty="0" spc="-245"/>
              <a:t>r</a:t>
            </a:r>
            <a:r>
              <a:rPr dirty="0" spc="5"/>
              <a:t> </a:t>
            </a:r>
            <a:r>
              <a:rPr dirty="0" spc="-495"/>
              <a:t>m</a:t>
            </a:r>
            <a:r>
              <a:rPr dirty="0" spc="-409"/>
              <a:t>e</a:t>
            </a:r>
            <a:r>
              <a:rPr dirty="0" spc="-570"/>
              <a:t>n</a:t>
            </a:r>
            <a:r>
              <a:rPr dirty="0" spc="-110"/>
              <a:t>t</a:t>
            </a:r>
            <a:r>
              <a:rPr dirty="0" spc="-204"/>
              <a:t>a</a:t>
            </a:r>
            <a:r>
              <a:rPr dirty="0" spc="-185"/>
              <a:t>l</a:t>
            </a:r>
            <a:r>
              <a:rPr dirty="0" spc="5"/>
              <a:t> </a:t>
            </a:r>
            <a:r>
              <a:rPr dirty="0" spc="-400"/>
              <a:t>h</a:t>
            </a:r>
            <a:r>
              <a:rPr dirty="0" spc="-490"/>
              <a:t>e</a:t>
            </a:r>
            <a:r>
              <a:rPr dirty="0" spc="-204"/>
              <a:t>a</a:t>
            </a:r>
            <a:r>
              <a:rPr dirty="0" spc="-345"/>
              <a:t>l</a:t>
            </a:r>
            <a:r>
              <a:rPr dirty="0" spc="-120"/>
              <a:t>t</a:t>
            </a:r>
            <a:r>
              <a:rPr dirty="0" spc="-509"/>
              <a:t>h</a:t>
            </a:r>
          </a:p>
          <a:p>
            <a:pPr marL="12700" marR="131445">
              <a:lnSpc>
                <a:spcPct val="100000"/>
              </a:lnSpc>
              <a:spcBef>
                <a:spcPts val="530"/>
              </a:spcBef>
            </a:pPr>
            <a:r>
              <a:rPr dirty="0" sz="1000">
                <a:solidFill>
                  <a:srgbClr val="000000"/>
                </a:solidFill>
              </a:rPr>
              <a:t>In</a:t>
            </a:r>
            <a:r>
              <a:rPr dirty="0" sz="1000" spc="-5">
                <a:solidFill>
                  <a:srgbClr val="000000"/>
                </a:solidFill>
              </a:rPr>
              <a:t> </a:t>
            </a:r>
            <a:r>
              <a:rPr dirty="0" sz="1000">
                <a:solidFill>
                  <a:srgbClr val="000000"/>
                </a:solidFill>
              </a:rPr>
              <a:t>this </a:t>
            </a:r>
            <a:r>
              <a:rPr dirty="0" sz="1000" spc="-5">
                <a:solidFill>
                  <a:srgbClr val="000000"/>
                </a:solidFill>
              </a:rPr>
              <a:t>next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part of </a:t>
            </a:r>
            <a:r>
              <a:rPr dirty="0" sz="1000">
                <a:solidFill>
                  <a:srgbClr val="000000"/>
                </a:solidFill>
              </a:rPr>
              <a:t>the </a:t>
            </a:r>
            <a:r>
              <a:rPr dirty="0" sz="1000" spc="-5">
                <a:solidFill>
                  <a:srgbClr val="000000"/>
                </a:solidFill>
              </a:rPr>
              <a:t>document,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seven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15">
                <a:solidFill>
                  <a:srgbClr val="000000"/>
                </a:solidFill>
              </a:rPr>
              <a:t>key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research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findings are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described, </a:t>
            </a:r>
            <a:r>
              <a:rPr dirty="0" sz="1000">
                <a:solidFill>
                  <a:srgbClr val="000000"/>
                </a:solidFill>
              </a:rPr>
              <a:t>as</a:t>
            </a:r>
            <a:r>
              <a:rPr dirty="0" sz="1000" spc="-5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identified</a:t>
            </a:r>
            <a:r>
              <a:rPr dirty="0" sz="1000" spc="-5">
                <a:solidFill>
                  <a:srgbClr val="000000"/>
                </a:solidFill>
              </a:rPr>
              <a:t> in Masterton et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30">
                <a:solidFill>
                  <a:srgbClr val="000000"/>
                </a:solidFill>
              </a:rPr>
              <a:t>al.’s</a:t>
            </a:r>
            <a:r>
              <a:rPr dirty="0" sz="1000" spc="-5">
                <a:solidFill>
                  <a:srgbClr val="000000"/>
                </a:solidFill>
              </a:rPr>
              <a:t> </a:t>
            </a:r>
            <a:r>
              <a:rPr dirty="0" sz="1000" spc="-15">
                <a:solidFill>
                  <a:srgbClr val="000000"/>
                </a:solidFill>
              </a:rPr>
              <a:t>review.</a:t>
            </a:r>
            <a:r>
              <a:rPr dirty="0" sz="1000" spc="-5">
                <a:solidFill>
                  <a:srgbClr val="000000"/>
                </a:solidFill>
              </a:rPr>
              <a:t> </a:t>
            </a:r>
            <a:r>
              <a:rPr dirty="0" sz="1000">
                <a:solidFill>
                  <a:srgbClr val="000000"/>
                </a:solidFill>
              </a:rPr>
              <a:t>Ideas 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>
                <a:solidFill>
                  <a:srgbClr val="000000"/>
                </a:solidFill>
              </a:rPr>
              <a:t>about</a:t>
            </a:r>
            <a:r>
              <a:rPr dirty="0" sz="1000" spc="-5">
                <a:solidFill>
                  <a:srgbClr val="000000"/>
                </a:solidFill>
              </a:rPr>
              <a:t> how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>
                <a:solidFill>
                  <a:srgbClr val="000000"/>
                </a:solidFill>
              </a:rPr>
              <a:t>these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findings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might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translate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into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practice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are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>
                <a:solidFill>
                  <a:srgbClr val="000000"/>
                </a:solidFill>
              </a:rPr>
              <a:t>then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proposed,</a:t>
            </a:r>
            <a:r>
              <a:rPr dirty="0" sz="1000">
                <a:solidFill>
                  <a:srgbClr val="000000"/>
                </a:solidFill>
              </a:rPr>
              <a:t> alongside</a:t>
            </a:r>
            <a:r>
              <a:rPr dirty="0" sz="1000" spc="-5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perspectives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from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5">
                <a:solidFill>
                  <a:srgbClr val="000000"/>
                </a:solidFill>
              </a:rPr>
              <a:t>practitioners</a:t>
            </a:r>
            <a:r>
              <a:rPr dirty="0" sz="1000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from</a:t>
            </a:r>
            <a:r>
              <a:rPr dirty="0" sz="1000">
                <a:solidFill>
                  <a:srgbClr val="000000"/>
                </a:solidFill>
              </a:rPr>
              <a:t> the </a:t>
            </a:r>
            <a:r>
              <a:rPr dirty="0" sz="1000" spc="5">
                <a:solidFill>
                  <a:srgbClr val="000000"/>
                </a:solidFill>
              </a:rPr>
              <a:t> </a:t>
            </a:r>
            <a:r>
              <a:rPr dirty="0" sz="1000" spc="-10">
                <a:solidFill>
                  <a:srgbClr val="000000"/>
                </a:solidFill>
              </a:rPr>
              <a:t>programmes </a:t>
            </a:r>
            <a:r>
              <a:rPr dirty="0" sz="1000" spc="-5">
                <a:solidFill>
                  <a:srgbClr val="000000"/>
                </a:solidFill>
              </a:rPr>
              <a:t>described on page</a:t>
            </a:r>
            <a:r>
              <a:rPr dirty="0" sz="1000">
                <a:solidFill>
                  <a:srgbClr val="000000"/>
                </a:solidFill>
              </a:rPr>
              <a:t> 2.</a:t>
            </a: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444500" y="1417215"/>
            <a:ext cx="6619240" cy="1243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0" marR="5080" indent="-230504">
              <a:lnSpc>
                <a:spcPct val="100000"/>
              </a:lnSpc>
              <a:spcBef>
                <a:spcPts val="100"/>
              </a:spcBef>
            </a:pPr>
            <a:r>
              <a:rPr dirty="0" sz="1600" spc="-40">
                <a:solidFill>
                  <a:srgbClr val="45AE3B"/>
                </a:solidFill>
                <a:latin typeface="Trebuchet MS"/>
                <a:cs typeface="Trebuchet MS"/>
              </a:rPr>
              <a:t>1.</a:t>
            </a:r>
            <a:r>
              <a:rPr dirty="0" sz="1600" spc="-20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50">
                <a:solidFill>
                  <a:srgbClr val="45AE3B"/>
                </a:solidFill>
                <a:latin typeface="Trebuchet MS"/>
                <a:cs typeface="Trebuchet MS"/>
              </a:rPr>
              <a:t>Create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45AE3B"/>
                </a:solidFill>
                <a:latin typeface="Trebuchet MS"/>
                <a:cs typeface="Trebuchet MS"/>
              </a:rPr>
              <a:t>that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5AE3B"/>
                </a:solidFill>
                <a:latin typeface="Trebuchet MS"/>
                <a:cs typeface="Trebuchet MS"/>
              </a:rPr>
              <a:t>“feeling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5AE3B"/>
                </a:solidFill>
                <a:latin typeface="Trebuchet MS"/>
                <a:cs typeface="Trebuchet MS"/>
              </a:rPr>
              <a:t>of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45AE3B"/>
                </a:solidFill>
                <a:latin typeface="Trebuchet MS"/>
                <a:cs typeface="Trebuchet MS"/>
              </a:rPr>
              <a:t>escape”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5AE3B"/>
                </a:solidFill>
                <a:latin typeface="Trebuchet MS"/>
                <a:cs typeface="Trebuchet MS"/>
              </a:rPr>
              <a:t>and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5AE3B"/>
                </a:solidFill>
                <a:latin typeface="Trebuchet MS"/>
                <a:cs typeface="Trebuchet MS"/>
              </a:rPr>
              <a:t>removal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5AE3B"/>
                </a:solidFill>
                <a:latin typeface="Trebuchet MS"/>
                <a:cs typeface="Trebuchet MS"/>
              </a:rPr>
              <a:t>from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5AE3B"/>
                </a:solidFill>
                <a:latin typeface="Trebuchet MS"/>
                <a:cs typeface="Trebuchet MS"/>
              </a:rPr>
              <a:t>day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to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5AE3B"/>
                </a:solidFill>
                <a:latin typeface="Trebuchet MS"/>
                <a:cs typeface="Trebuchet MS"/>
              </a:rPr>
              <a:t>day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45AE3B"/>
                </a:solidFill>
                <a:latin typeface="Trebuchet MS"/>
                <a:cs typeface="Trebuchet MS"/>
              </a:rPr>
              <a:t>life </a:t>
            </a:r>
            <a:r>
              <a:rPr dirty="0" sz="1600" spc="-4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5AE3B"/>
                </a:solidFill>
                <a:latin typeface="Trebuchet MS"/>
                <a:cs typeface="Trebuchet MS"/>
              </a:rPr>
              <a:t>and</a:t>
            </a:r>
            <a:r>
              <a:rPr dirty="0" sz="1600" spc="-17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5AE3B"/>
                </a:solidFill>
                <a:latin typeface="Trebuchet MS"/>
                <a:cs typeface="Trebuchet MS"/>
              </a:rPr>
              <a:t>stressors</a:t>
            </a:r>
            <a:endParaRPr sz="1600">
              <a:latin typeface="Trebuchet MS"/>
              <a:cs typeface="Trebuchet MS"/>
            </a:endParaRPr>
          </a:p>
          <a:p>
            <a:pPr marL="12700" marR="35560">
              <a:lnSpc>
                <a:spcPct val="100000"/>
              </a:lnSpc>
              <a:spcBef>
                <a:spcPts val="465"/>
              </a:spcBef>
            </a:pP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provide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calming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effect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can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allow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participants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feel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like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are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escaping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from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their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day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day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lives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daily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stressors.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greenspace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gives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them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space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breathe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‘just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414042"/>
                </a:solidFill>
                <a:latin typeface="Calibri"/>
                <a:cs typeface="Calibri"/>
              </a:rPr>
              <a:t>be’.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This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particularly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effective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 for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participants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with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experience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trauma,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mental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health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challenges,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relationship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conflicts,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people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who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have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felt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“confined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within 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four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walls” of traditional treatment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settings.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7205" y="1417499"/>
            <a:ext cx="568325" cy="568325"/>
            <a:chOff x="457205" y="1417499"/>
            <a:chExt cx="568325" cy="568325"/>
          </a:xfrm>
        </p:grpSpPr>
        <p:sp>
          <p:nvSpPr>
            <p:cNvPr id="26" name="object 26"/>
            <p:cNvSpPr/>
            <p:nvPr/>
          </p:nvSpPr>
          <p:spPr>
            <a:xfrm>
              <a:off x="457205" y="1417499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4035" y="0"/>
                  </a:moveTo>
                  <a:lnTo>
                    <a:pt x="237962" y="3717"/>
                  </a:lnTo>
                  <a:lnTo>
                    <a:pt x="194257" y="14481"/>
                  </a:lnTo>
                  <a:lnTo>
                    <a:pt x="153503" y="31705"/>
                  </a:lnTo>
                  <a:lnTo>
                    <a:pt x="116286" y="54806"/>
                  </a:lnTo>
                  <a:lnTo>
                    <a:pt x="83191" y="83197"/>
                  </a:lnTo>
                  <a:lnTo>
                    <a:pt x="54801" y="116295"/>
                  </a:lnTo>
                  <a:lnTo>
                    <a:pt x="31703" y="153513"/>
                  </a:lnTo>
                  <a:lnTo>
                    <a:pt x="14480" y="194268"/>
                  </a:lnTo>
                  <a:lnTo>
                    <a:pt x="3717" y="237975"/>
                  </a:lnTo>
                  <a:lnTo>
                    <a:pt x="0" y="284048"/>
                  </a:lnTo>
                  <a:lnTo>
                    <a:pt x="3717" y="330120"/>
                  </a:lnTo>
                  <a:lnTo>
                    <a:pt x="14480" y="373826"/>
                  </a:lnTo>
                  <a:lnTo>
                    <a:pt x="31703" y="414579"/>
                  </a:lnTo>
                  <a:lnTo>
                    <a:pt x="54801" y="451796"/>
                  </a:lnTo>
                  <a:lnTo>
                    <a:pt x="83191" y="484892"/>
                  </a:lnTo>
                  <a:lnTo>
                    <a:pt x="116286" y="513281"/>
                  </a:lnTo>
                  <a:lnTo>
                    <a:pt x="153503" y="536380"/>
                  </a:lnTo>
                  <a:lnTo>
                    <a:pt x="194257" y="553603"/>
                  </a:lnTo>
                  <a:lnTo>
                    <a:pt x="237962" y="564366"/>
                  </a:lnTo>
                  <a:lnTo>
                    <a:pt x="284035" y="568083"/>
                  </a:lnTo>
                  <a:lnTo>
                    <a:pt x="330108" y="564366"/>
                  </a:lnTo>
                  <a:lnTo>
                    <a:pt x="373813" y="553603"/>
                  </a:lnTo>
                  <a:lnTo>
                    <a:pt x="414567" y="536380"/>
                  </a:lnTo>
                  <a:lnTo>
                    <a:pt x="451784" y="513281"/>
                  </a:lnTo>
                  <a:lnTo>
                    <a:pt x="484879" y="484892"/>
                  </a:lnTo>
                  <a:lnTo>
                    <a:pt x="513269" y="451796"/>
                  </a:lnTo>
                  <a:lnTo>
                    <a:pt x="536367" y="414579"/>
                  </a:lnTo>
                  <a:lnTo>
                    <a:pt x="553590" y="373826"/>
                  </a:lnTo>
                  <a:lnTo>
                    <a:pt x="564353" y="330120"/>
                  </a:lnTo>
                  <a:lnTo>
                    <a:pt x="568071" y="284048"/>
                  </a:lnTo>
                  <a:lnTo>
                    <a:pt x="564353" y="237975"/>
                  </a:lnTo>
                  <a:lnTo>
                    <a:pt x="553590" y="194268"/>
                  </a:lnTo>
                  <a:lnTo>
                    <a:pt x="536367" y="153513"/>
                  </a:lnTo>
                  <a:lnTo>
                    <a:pt x="513269" y="116295"/>
                  </a:lnTo>
                  <a:lnTo>
                    <a:pt x="484879" y="83197"/>
                  </a:lnTo>
                  <a:lnTo>
                    <a:pt x="451784" y="54806"/>
                  </a:lnTo>
                  <a:lnTo>
                    <a:pt x="414567" y="31705"/>
                  </a:lnTo>
                  <a:lnTo>
                    <a:pt x="373813" y="14481"/>
                  </a:lnTo>
                  <a:lnTo>
                    <a:pt x="330108" y="3717"/>
                  </a:lnTo>
                  <a:lnTo>
                    <a:pt x="284035" y="0"/>
                  </a:lnTo>
                  <a:close/>
                </a:path>
              </a:pathLst>
            </a:custGeom>
            <a:solidFill>
              <a:srgbClr val="45A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07720" y="1568411"/>
              <a:ext cx="450215" cy="264160"/>
            </a:xfrm>
            <a:custGeom>
              <a:avLst/>
              <a:gdLst/>
              <a:ahLst/>
              <a:cxnLst/>
              <a:rect l="l" t="t" r="r" b="b"/>
              <a:pathLst>
                <a:path w="450215" h="264160">
                  <a:moveTo>
                    <a:pt x="36868" y="24930"/>
                  </a:moveTo>
                  <a:lnTo>
                    <a:pt x="34874" y="23685"/>
                  </a:lnTo>
                  <a:lnTo>
                    <a:pt x="22529" y="23685"/>
                  </a:lnTo>
                  <a:lnTo>
                    <a:pt x="12941" y="24561"/>
                  </a:lnTo>
                  <a:lnTo>
                    <a:pt x="2730" y="26670"/>
                  </a:lnTo>
                  <a:lnTo>
                    <a:pt x="0" y="28295"/>
                  </a:lnTo>
                  <a:lnTo>
                    <a:pt x="0" y="91338"/>
                  </a:lnTo>
                  <a:lnTo>
                    <a:pt x="4597" y="92087"/>
                  </a:lnTo>
                  <a:lnTo>
                    <a:pt x="12192" y="92087"/>
                  </a:lnTo>
                  <a:lnTo>
                    <a:pt x="16433" y="91338"/>
                  </a:lnTo>
                  <a:lnTo>
                    <a:pt x="16433" y="37376"/>
                  </a:lnTo>
                  <a:lnTo>
                    <a:pt x="17183" y="36258"/>
                  </a:lnTo>
                  <a:lnTo>
                    <a:pt x="28143" y="36258"/>
                  </a:lnTo>
                  <a:lnTo>
                    <a:pt x="30759" y="36626"/>
                  </a:lnTo>
                  <a:lnTo>
                    <a:pt x="35864" y="36626"/>
                  </a:lnTo>
                  <a:lnTo>
                    <a:pt x="36004" y="36258"/>
                  </a:lnTo>
                  <a:lnTo>
                    <a:pt x="36868" y="33896"/>
                  </a:lnTo>
                  <a:lnTo>
                    <a:pt x="36868" y="24930"/>
                  </a:lnTo>
                  <a:close/>
                </a:path>
                <a:path w="450215" h="264160">
                  <a:moveTo>
                    <a:pt x="91135" y="175475"/>
                  </a:moveTo>
                  <a:lnTo>
                    <a:pt x="88773" y="174485"/>
                  </a:lnTo>
                  <a:lnTo>
                    <a:pt x="55245" y="174485"/>
                  </a:lnTo>
                  <a:lnTo>
                    <a:pt x="54991" y="173863"/>
                  </a:lnTo>
                  <a:lnTo>
                    <a:pt x="54991" y="164376"/>
                  </a:lnTo>
                  <a:lnTo>
                    <a:pt x="57734" y="161010"/>
                  </a:lnTo>
                  <a:lnTo>
                    <a:pt x="89014" y="161010"/>
                  </a:lnTo>
                  <a:lnTo>
                    <a:pt x="89636" y="159143"/>
                  </a:lnTo>
                  <a:lnTo>
                    <a:pt x="89636" y="153911"/>
                  </a:lnTo>
                  <a:lnTo>
                    <a:pt x="89014" y="152171"/>
                  </a:lnTo>
                  <a:lnTo>
                    <a:pt x="86906" y="151180"/>
                  </a:lnTo>
                  <a:lnTo>
                    <a:pt x="84531" y="150177"/>
                  </a:lnTo>
                  <a:lnTo>
                    <a:pt x="78562" y="149555"/>
                  </a:lnTo>
                  <a:lnTo>
                    <a:pt x="69837" y="149555"/>
                  </a:lnTo>
                  <a:lnTo>
                    <a:pt x="55067" y="150723"/>
                  </a:lnTo>
                  <a:lnTo>
                    <a:pt x="45415" y="154292"/>
                  </a:lnTo>
                  <a:lnTo>
                    <a:pt x="40157" y="160274"/>
                  </a:lnTo>
                  <a:lnTo>
                    <a:pt x="38557" y="168744"/>
                  </a:lnTo>
                  <a:lnTo>
                    <a:pt x="38557" y="173863"/>
                  </a:lnTo>
                  <a:lnTo>
                    <a:pt x="38303" y="174485"/>
                  </a:lnTo>
                  <a:lnTo>
                    <a:pt x="28219" y="174485"/>
                  </a:lnTo>
                  <a:lnTo>
                    <a:pt x="27470" y="177342"/>
                  </a:lnTo>
                  <a:lnTo>
                    <a:pt x="27470" y="184315"/>
                  </a:lnTo>
                  <a:lnTo>
                    <a:pt x="28219" y="187058"/>
                  </a:lnTo>
                  <a:lnTo>
                    <a:pt x="38303" y="187058"/>
                  </a:lnTo>
                  <a:lnTo>
                    <a:pt x="38455" y="187553"/>
                  </a:lnTo>
                  <a:lnTo>
                    <a:pt x="38557" y="240893"/>
                  </a:lnTo>
                  <a:lnTo>
                    <a:pt x="43167" y="241642"/>
                  </a:lnTo>
                  <a:lnTo>
                    <a:pt x="50761" y="241642"/>
                  </a:lnTo>
                  <a:lnTo>
                    <a:pt x="54991" y="240893"/>
                  </a:lnTo>
                  <a:lnTo>
                    <a:pt x="54991" y="187553"/>
                  </a:lnTo>
                  <a:lnTo>
                    <a:pt x="55740" y="187058"/>
                  </a:lnTo>
                  <a:lnTo>
                    <a:pt x="73952" y="187058"/>
                  </a:lnTo>
                  <a:lnTo>
                    <a:pt x="74828" y="187426"/>
                  </a:lnTo>
                  <a:lnTo>
                    <a:pt x="74828" y="240893"/>
                  </a:lnTo>
                  <a:lnTo>
                    <a:pt x="79184" y="241642"/>
                  </a:lnTo>
                  <a:lnTo>
                    <a:pt x="86779" y="241642"/>
                  </a:lnTo>
                  <a:lnTo>
                    <a:pt x="91135" y="240893"/>
                  </a:lnTo>
                  <a:lnTo>
                    <a:pt x="91135" y="175475"/>
                  </a:lnTo>
                  <a:close/>
                </a:path>
                <a:path w="450215" h="264160">
                  <a:moveTo>
                    <a:pt x="96316" y="49225"/>
                  </a:moveTo>
                  <a:lnTo>
                    <a:pt x="81622" y="25298"/>
                  </a:lnTo>
                  <a:lnTo>
                    <a:pt x="81622" y="39128"/>
                  </a:lnTo>
                  <a:lnTo>
                    <a:pt x="81622" y="52717"/>
                  </a:lnTo>
                  <a:lnTo>
                    <a:pt x="79997" y="53340"/>
                  </a:lnTo>
                  <a:lnTo>
                    <a:pt x="58674" y="53340"/>
                  </a:lnTo>
                  <a:lnTo>
                    <a:pt x="57061" y="52603"/>
                  </a:lnTo>
                  <a:lnTo>
                    <a:pt x="57061" y="40005"/>
                  </a:lnTo>
                  <a:lnTo>
                    <a:pt x="60553" y="35255"/>
                  </a:lnTo>
                  <a:lnTo>
                    <a:pt x="79006" y="35255"/>
                  </a:lnTo>
                  <a:lnTo>
                    <a:pt x="81622" y="39128"/>
                  </a:lnTo>
                  <a:lnTo>
                    <a:pt x="81622" y="25298"/>
                  </a:lnTo>
                  <a:lnTo>
                    <a:pt x="70523" y="23685"/>
                  </a:lnTo>
                  <a:lnTo>
                    <a:pt x="58851" y="25082"/>
                  </a:lnTo>
                  <a:lnTo>
                    <a:pt x="49580" y="30035"/>
                  </a:lnTo>
                  <a:lnTo>
                    <a:pt x="43459" y="39662"/>
                  </a:lnTo>
                  <a:lnTo>
                    <a:pt x="41249" y="55092"/>
                  </a:lnTo>
                  <a:lnTo>
                    <a:pt x="41287" y="62306"/>
                  </a:lnTo>
                  <a:lnTo>
                    <a:pt x="43103" y="76225"/>
                  </a:lnTo>
                  <a:lnTo>
                    <a:pt x="48920" y="85763"/>
                  </a:lnTo>
                  <a:lnTo>
                    <a:pt x="59055" y="91147"/>
                  </a:lnTo>
                  <a:lnTo>
                    <a:pt x="73888" y="92837"/>
                  </a:lnTo>
                  <a:lnTo>
                    <a:pt x="82245" y="92837"/>
                  </a:lnTo>
                  <a:lnTo>
                    <a:pt x="88468" y="91719"/>
                  </a:lnTo>
                  <a:lnTo>
                    <a:pt x="91706" y="89979"/>
                  </a:lnTo>
                  <a:lnTo>
                    <a:pt x="93332" y="88976"/>
                  </a:lnTo>
                  <a:lnTo>
                    <a:pt x="94449" y="86614"/>
                  </a:lnTo>
                  <a:lnTo>
                    <a:pt x="94449" y="80391"/>
                  </a:lnTo>
                  <a:lnTo>
                    <a:pt x="94449" y="79768"/>
                  </a:lnTo>
                  <a:lnTo>
                    <a:pt x="91706" y="78638"/>
                  </a:lnTo>
                  <a:lnTo>
                    <a:pt x="89217" y="79146"/>
                  </a:lnTo>
                  <a:lnTo>
                    <a:pt x="85737" y="79768"/>
                  </a:lnTo>
                  <a:lnTo>
                    <a:pt x="81254" y="80391"/>
                  </a:lnTo>
                  <a:lnTo>
                    <a:pt x="62293" y="80391"/>
                  </a:lnTo>
                  <a:lnTo>
                    <a:pt x="57175" y="76403"/>
                  </a:lnTo>
                  <a:lnTo>
                    <a:pt x="57175" y="64300"/>
                  </a:lnTo>
                  <a:lnTo>
                    <a:pt x="57924" y="63182"/>
                  </a:lnTo>
                  <a:lnTo>
                    <a:pt x="82613" y="62306"/>
                  </a:lnTo>
                  <a:lnTo>
                    <a:pt x="94449" y="61683"/>
                  </a:lnTo>
                  <a:lnTo>
                    <a:pt x="96316" y="59944"/>
                  </a:lnTo>
                  <a:lnTo>
                    <a:pt x="96316" y="53340"/>
                  </a:lnTo>
                  <a:lnTo>
                    <a:pt x="96316" y="49225"/>
                  </a:lnTo>
                  <a:close/>
                </a:path>
                <a:path w="450215" h="264160">
                  <a:moveTo>
                    <a:pt x="150774" y="65303"/>
                  </a:moveTo>
                  <a:lnTo>
                    <a:pt x="147040" y="59944"/>
                  </a:lnTo>
                  <a:lnTo>
                    <a:pt x="136575" y="53213"/>
                  </a:lnTo>
                  <a:lnTo>
                    <a:pt x="128092" y="47853"/>
                  </a:lnTo>
                  <a:lnTo>
                    <a:pt x="125107" y="44856"/>
                  </a:lnTo>
                  <a:lnTo>
                    <a:pt x="125107" y="37757"/>
                  </a:lnTo>
                  <a:lnTo>
                    <a:pt x="127342" y="36131"/>
                  </a:lnTo>
                  <a:lnTo>
                    <a:pt x="137579" y="36131"/>
                  </a:lnTo>
                  <a:lnTo>
                    <a:pt x="141312" y="36385"/>
                  </a:lnTo>
                  <a:lnTo>
                    <a:pt x="144919" y="36753"/>
                  </a:lnTo>
                  <a:lnTo>
                    <a:pt x="148653" y="37249"/>
                  </a:lnTo>
                  <a:lnTo>
                    <a:pt x="149364" y="36131"/>
                  </a:lnTo>
                  <a:lnTo>
                    <a:pt x="150152" y="34886"/>
                  </a:lnTo>
                  <a:lnTo>
                    <a:pt x="150152" y="29032"/>
                  </a:lnTo>
                  <a:lnTo>
                    <a:pt x="149783" y="27165"/>
                  </a:lnTo>
                  <a:lnTo>
                    <a:pt x="147408" y="25806"/>
                  </a:lnTo>
                  <a:lnTo>
                    <a:pt x="144919" y="24434"/>
                  </a:lnTo>
                  <a:lnTo>
                    <a:pt x="139941" y="23685"/>
                  </a:lnTo>
                  <a:lnTo>
                    <a:pt x="131724" y="23685"/>
                  </a:lnTo>
                  <a:lnTo>
                    <a:pt x="122936" y="24396"/>
                  </a:lnTo>
                  <a:lnTo>
                    <a:pt x="115544" y="27101"/>
                  </a:lnTo>
                  <a:lnTo>
                    <a:pt x="110451" y="32613"/>
                  </a:lnTo>
                  <a:lnTo>
                    <a:pt x="108546" y="41744"/>
                  </a:lnTo>
                  <a:lnTo>
                    <a:pt x="108546" y="49098"/>
                  </a:lnTo>
                  <a:lnTo>
                    <a:pt x="112153" y="53835"/>
                  </a:lnTo>
                  <a:lnTo>
                    <a:pt x="122237" y="60566"/>
                  </a:lnTo>
                  <a:lnTo>
                    <a:pt x="131965" y="67170"/>
                  </a:lnTo>
                  <a:lnTo>
                    <a:pt x="134086" y="70294"/>
                  </a:lnTo>
                  <a:lnTo>
                    <a:pt x="134086" y="79641"/>
                  </a:lnTo>
                  <a:lnTo>
                    <a:pt x="129590" y="80518"/>
                  </a:lnTo>
                  <a:lnTo>
                    <a:pt x="119748" y="80518"/>
                  </a:lnTo>
                  <a:lnTo>
                    <a:pt x="116014" y="80137"/>
                  </a:lnTo>
                  <a:lnTo>
                    <a:pt x="109042" y="79146"/>
                  </a:lnTo>
                  <a:lnTo>
                    <a:pt x="107543" y="81762"/>
                  </a:lnTo>
                  <a:lnTo>
                    <a:pt x="107543" y="87858"/>
                  </a:lnTo>
                  <a:lnTo>
                    <a:pt x="108546" y="89852"/>
                  </a:lnTo>
                  <a:lnTo>
                    <a:pt x="110909" y="90843"/>
                  </a:lnTo>
                  <a:lnTo>
                    <a:pt x="113766" y="92087"/>
                  </a:lnTo>
                  <a:lnTo>
                    <a:pt x="118757" y="92837"/>
                  </a:lnTo>
                  <a:lnTo>
                    <a:pt x="125603" y="92837"/>
                  </a:lnTo>
                  <a:lnTo>
                    <a:pt x="135686" y="91948"/>
                  </a:lnTo>
                  <a:lnTo>
                    <a:pt x="143662" y="88900"/>
                  </a:lnTo>
                  <a:lnTo>
                    <a:pt x="148894" y="83121"/>
                  </a:lnTo>
                  <a:lnTo>
                    <a:pt x="149428" y="80518"/>
                  </a:lnTo>
                  <a:lnTo>
                    <a:pt x="150774" y="74028"/>
                  </a:lnTo>
                  <a:lnTo>
                    <a:pt x="150774" y="65303"/>
                  </a:lnTo>
                  <a:close/>
                </a:path>
                <a:path w="450215" h="264160">
                  <a:moveTo>
                    <a:pt x="163169" y="193903"/>
                  </a:moveTo>
                  <a:lnTo>
                    <a:pt x="162026" y="185813"/>
                  </a:lnTo>
                  <a:lnTo>
                    <a:pt x="161823" y="184365"/>
                  </a:lnTo>
                  <a:lnTo>
                    <a:pt x="157238" y="177965"/>
                  </a:lnTo>
                  <a:lnTo>
                    <a:pt x="148615" y="174371"/>
                  </a:lnTo>
                  <a:lnTo>
                    <a:pt x="135140" y="173240"/>
                  </a:lnTo>
                  <a:lnTo>
                    <a:pt x="129273" y="173240"/>
                  </a:lnTo>
                  <a:lnTo>
                    <a:pt x="120421" y="173977"/>
                  </a:lnTo>
                  <a:lnTo>
                    <a:pt x="109842" y="176225"/>
                  </a:lnTo>
                  <a:lnTo>
                    <a:pt x="108343" y="177838"/>
                  </a:lnTo>
                  <a:lnTo>
                    <a:pt x="108343" y="240893"/>
                  </a:lnTo>
                  <a:lnTo>
                    <a:pt x="112953" y="241642"/>
                  </a:lnTo>
                  <a:lnTo>
                    <a:pt x="120548" y="241642"/>
                  </a:lnTo>
                  <a:lnTo>
                    <a:pt x="124777" y="240893"/>
                  </a:lnTo>
                  <a:lnTo>
                    <a:pt x="124904" y="187807"/>
                  </a:lnTo>
                  <a:lnTo>
                    <a:pt x="126898" y="186931"/>
                  </a:lnTo>
                  <a:lnTo>
                    <a:pt x="128524" y="186182"/>
                  </a:lnTo>
                  <a:lnTo>
                    <a:pt x="131267" y="185813"/>
                  </a:lnTo>
                  <a:lnTo>
                    <a:pt x="143738" y="185813"/>
                  </a:lnTo>
                  <a:lnTo>
                    <a:pt x="146862" y="188175"/>
                  </a:lnTo>
                  <a:lnTo>
                    <a:pt x="146862" y="240893"/>
                  </a:lnTo>
                  <a:lnTo>
                    <a:pt x="151345" y="241642"/>
                  </a:lnTo>
                  <a:lnTo>
                    <a:pt x="159181" y="241642"/>
                  </a:lnTo>
                  <a:lnTo>
                    <a:pt x="163169" y="240893"/>
                  </a:lnTo>
                  <a:lnTo>
                    <a:pt x="163169" y="193903"/>
                  </a:lnTo>
                  <a:close/>
                </a:path>
                <a:path w="450215" h="264160">
                  <a:moveTo>
                    <a:pt x="218071" y="49225"/>
                  </a:moveTo>
                  <a:lnTo>
                    <a:pt x="203377" y="25298"/>
                  </a:lnTo>
                  <a:lnTo>
                    <a:pt x="203377" y="39128"/>
                  </a:lnTo>
                  <a:lnTo>
                    <a:pt x="203377" y="52717"/>
                  </a:lnTo>
                  <a:lnTo>
                    <a:pt x="201764" y="53340"/>
                  </a:lnTo>
                  <a:lnTo>
                    <a:pt x="180441" y="53340"/>
                  </a:lnTo>
                  <a:lnTo>
                    <a:pt x="178816" y="52603"/>
                  </a:lnTo>
                  <a:lnTo>
                    <a:pt x="178816" y="40005"/>
                  </a:lnTo>
                  <a:lnTo>
                    <a:pt x="182308" y="35255"/>
                  </a:lnTo>
                  <a:lnTo>
                    <a:pt x="200761" y="35255"/>
                  </a:lnTo>
                  <a:lnTo>
                    <a:pt x="203377" y="39128"/>
                  </a:lnTo>
                  <a:lnTo>
                    <a:pt x="203377" y="25298"/>
                  </a:lnTo>
                  <a:lnTo>
                    <a:pt x="192278" y="23685"/>
                  </a:lnTo>
                  <a:lnTo>
                    <a:pt x="180606" y="25082"/>
                  </a:lnTo>
                  <a:lnTo>
                    <a:pt x="171335" y="30035"/>
                  </a:lnTo>
                  <a:lnTo>
                    <a:pt x="165214" y="39662"/>
                  </a:lnTo>
                  <a:lnTo>
                    <a:pt x="163004" y="55092"/>
                  </a:lnTo>
                  <a:lnTo>
                    <a:pt x="163042" y="62306"/>
                  </a:lnTo>
                  <a:lnTo>
                    <a:pt x="164858" y="76225"/>
                  </a:lnTo>
                  <a:lnTo>
                    <a:pt x="170675" y="85763"/>
                  </a:lnTo>
                  <a:lnTo>
                    <a:pt x="180822" y="91147"/>
                  </a:lnTo>
                  <a:lnTo>
                    <a:pt x="195656" y="92837"/>
                  </a:lnTo>
                  <a:lnTo>
                    <a:pt x="204000" y="92837"/>
                  </a:lnTo>
                  <a:lnTo>
                    <a:pt x="210235" y="91719"/>
                  </a:lnTo>
                  <a:lnTo>
                    <a:pt x="213461" y="89979"/>
                  </a:lnTo>
                  <a:lnTo>
                    <a:pt x="215087" y="88976"/>
                  </a:lnTo>
                  <a:lnTo>
                    <a:pt x="216204" y="86614"/>
                  </a:lnTo>
                  <a:lnTo>
                    <a:pt x="216204" y="80391"/>
                  </a:lnTo>
                  <a:lnTo>
                    <a:pt x="216204" y="79768"/>
                  </a:lnTo>
                  <a:lnTo>
                    <a:pt x="213461" y="78638"/>
                  </a:lnTo>
                  <a:lnTo>
                    <a:pt x="210972" y="79146"/>
                  </a:lnTo>
                  <a:lnTo>
                    <a:pt x="207492" y="79768"/>
                  </a:lnTo>
                  <a:lnTo>
                    <a:pt x="203009" y="80391"/>
                  </a:lnTo>
                  <a:lnTo>
                    <a:pt x="184048" y="80391"/>
                  </a:lnTo>
                  <a:lnTo>
                    <a:pt x="178943" y="76403"/>
                  </a:lnTo>
                  <a:lnTo>
                    <a:pt x="178943" y="64300"/>
                  </a:lnTo>
                  <a:lnTo>
                    <a:pt x="179692" y="63182"/>
                  </a:lnTo>
                  <a:lnTo>
                    <a:pt x="204381" y="62306"/>
                  </a:lnTo>
                  <a:lnTo>
                    <a:pt x="216204" y="61683"/>
                  </a:lnTo>
                  <a:lnTo>
                    <a:pt x="218071" y="59944"/>
                  </a:lnTo>
                  <a:lnTo>
                    <a:pt x="218071" y="53340"/>
                  </a:lnTo>
                  <a:lnTo>
                    <a:pt x="218071" y="49225"/>
                  </a:lnTo>
                  <a:close/>
                </a:path>
                <a:path w="450215" h="264160">
                  <a:moveTo>
                    <a:pt x="234708" y="150177"/>
                  </a:moveTo>
                  <a:lnTo>
                    <a:pt x="230466" y="149555"/>
                  </a:lnTo>
                  <a:lnTo>
                    <a:pt x="222745" y="149555"/>
                  </a:lnTo>
                  <a:lnTo>
                    <a:pt x="218516" y="150177"/>
                  </a:lnTo>
                  <a:lnTo>
                    <a:pt x="218516" y="172986"/>
                  </a:lnTo>
                  <a:lnTo>
                    <a:pt x="218516" y="187807"/>
                  </a:lnTo>
                  <a:lnTo>
                    <a:pt x="218516" y="229311"/>
                  </a:lnTo>
                  <a:lnTo>
                    <a:pt x="217398" y="230568"/>
                  </a:lnTo>
                  <a:lnTo>
                    <a:pt x="208419" y="230568"/>
                  </a:lnTo>
                  <a:lnTo>
                    <a:pt x="202196" y="229692"/>
                  </a:lnTo>
                  <a:lnTo>
                    <a:pt x="198120" y="226377"/>
                  </a:lnTo>
                  <a:lnTo>
                    <a:pt x="195884" y="219583"/>
                  </a:lnTo>
                  <a:lnTo>
                    <a:pt x="195199" y="208305"/>
                  </a:lnTo>
                  <a:lnTo>
                    <a:pt x="195745" y="196977"/>
                  </a:lnTo>
                  <a:lnTo>
                    <a:pt x="197904" y="189979"/>
                  </a:lnTo>
                  <a:lnTo>
                    <a:pt x="202514" y="186423"/>
                  </a:lnTo>
                  <a:lnTo>
                    <a:pt x="210413" y="185432"/>
                  </a:lnTo>
                  <a:lnTo>
                    <a:pt x="216649" y="185432"/>
                  </a:lnTo>
                  <a:lnTo>
                    <a:pt x="218516" y="187807"/>
                  </a:lnTo>
                  <a:lnTo>
                    <a:pt x="218516" y="172986"/>
                  </a:lnTo>
                  <a:lnTo>
                    <a:pt x="217017" y="173863"/>
                  </a:lnTo>
                  <a:lnTo>
                    <a:pt x="212534" y="173863"/>
                  </a:lnTo>
                  <a:lnTo>
                    <a:pt x="195173" y="175996"/>
                  </a:lnTo>
                  <a:lnTo>
                    <a:pt x="184683" y="182499"/>
                  </a:lnTo>
                  <a:lnTo>
                    <a:pt x="179527" y="193433"/>
                  </a:lnTo>
                  <a:lnTo>
                    <a:pt x="178142" y="208940"/>
                  </a:lnTo>
                  <a:lnTo>
                    <a:pt x="179920" y="224967"/>
                  </a:lnTo>
                  <a:lnTo>
                    <a:pt x="185381" y="235267"/>
                  </a:lnTo>
                  <a:lnTo>
                    <a:pt x="194805" y="240766"/>
                  </a:lnTo>
                  <a:lnTo>
                    <a:pt x="208419" y="242392"/>
                  </a:lnTo>
                  <a:lnTo>
                    <a:pt x="214528" y="242392"/>
                  </a:lnTo>
                  <a:lnTo>
                    <a:pt x="222872" y="242011"/>
                  </a:lnTo>
                  <a:lnTo>
                    <a:pt x="232714" y="240144"/>
                  </a:lnTo>
                  <a:lnTo>
                    <a:pt x="234708" y="238277"/>
                  </a:lnTo>
                  <a:lnTo>
                    <a:pt x="234708" y="230568"/>
                  </a:lnTo>
                  <a:lnTo>
                    <a:pt x="234708" y="185432"/>
                  </a:lnTo>
                  <a:lnTo>
                    <a:pt x="234708" y="150177"/>
                  </a:lnTo>
                  <a:close/>
                </a:path>
                <a:path w="450215" h="264160">
                  <a:moveTo>
                    <a:pt x="269722" y="174485"/>
                  </a:moveTo>
                  <a:lnTo>
                    <a:pt x="265366" y="173863"/>
                  </a:lnTo>
                  <a:lnTo>
                    <a:pt x="257644" y="173863"/>
                  </a:lnTo>
                  <a:lnTo>
                    <a:pt x="253288" y="174485"/>
                  </a:lnTo>
                  <a:lnTo>
                    <a:pt x="253288" y="240893"/>
                  </a:lnTo>
                  <a:lnTo>
                    <a:pt x="257644" y="241642"/>
                  </a:lnTo>
                  <a:lnTo>
                    <a:pt x="265366" y="241642"/>
                  </a:lnTo>
                  <a:lnTo>
                    <a:pt x="269722" y="240893"/>
                  </a:lnTo>
                  <a:lnTo>
                    <a:pt x="269722" y="174485"/>
                  </a:lnTo>
                  <a:close/>
                </a:path>
                <a:path w="450215" h="264160">
                  <a:moveTo>
                    <a:pt x="270967" y="149809"/>
                  </a:moveTo>
                  <a:lnTo>
                    <a:pt x="269468" y="148437"/>
                  </a:lnTo>
                  <a:lnTo>
                    <a:pt x="253784" y="148437"/>
                  </a:lnTo>
                  <a:lnTo>
                    <a:pt x="251790" y="149809"/>
                  </a:lnTo>
                  <a:lnTo>
                    <a:pt x="251790" y="163499"/>
                  </a:lnTo>
                  <a:lnTo>
                    <a:pt x="253784" y="164617"/>
                  </a:lnTo>
                  <a:lnTo>
                    <a:pt x="269100" y="164617"/>
                  </a:lnTo>
                  <a:lnTo>
                    <a:pt x="270967" y="163499"/>
                  </a:lnTo>
                  <a:lnTo>
                    <a:pt x="270967" y="149809"/>
                  </a:lnTo>
                  <a:close/>
                </a:path>
                <a:path w="450215" h="264160">
                  <a:moveTo>
                    <a:pt x="281762" y="45237"/>
                  </a:moveTo>
                  <a:lnTo>
                    <a:pt x="280606" y="36880"/>
                  </a:lnTo>
                  <a:lnTo>
                    <a:pt x="280365" y="35090"/>
                  </a:lnTo>
                  <a:lnTo>
                    <a:pt x="275818" y="28435"/>
                  </a:lnTo>
                  <a:lnTo>
                    <a:pt x="267563" y="24790"/>
                  </a:lnTo>
                  <a:lnTo>
                    <a:pt x="265938" y="24650"/>
                  </a:lnTo>
                  <a:lnTo>
                    <a:pt x="265938" y="63677"/>
                  </a:lnTo>
                  <a:lnTo>
                    <a:pt x="265938" y="80886"/>
                  </a:lnTo>
                  <a:lnTo>
                    <a:pt x="264071" y="82384"/>
                  </a:lnTo>
                  <a:lnTo>
                    <a:pt x="246862" y="82384"/>
                  </a:lnTo>
                  <a:lnTo>
                    <a:pt x="245110" y="81381"/>
                  </a:lnTo>
                  <a:lnTo>
                    <a:pt x="245110" y="64681"/>
                  </a:lnTo>
                  <a:lnTo>
                    <a:pt x="247230" y="62318"/>
                  </a:lnTo>
                  <a:lnTo>
                    <a:pt x="264325" y="62318"/>
                  </a:lnTo>
                  <a:lnTo>
                    <a:pt x="265938" y="63677"/>
                  </a:lnTo>
                  <a:lnTo>
                    <a:pt x="265938" y="24650"/>
                  </a:lnTo>
                  <a:lnTo>
                    <a:pt x="255092" y="23685"/>
                  </a:lnTo>
                  <a:lnTo>
                    <a:pt x="243865" y="23685"/>
                  </a:lnTo>
                  <a:lnTo>
                    <a:pt x="234162" y="25552"/>
                  </a:lnTo>
                  <a:lnTo>
                    <a:pt x="234162" y="36880"/>
                  </a:lnTo>
                  <a:lnTo>
                    <a:pt x="236156" y="38379"/>
                  </a:lnTo>
                  <a:lnTo>
                    <a:pt x="238645" y="38379"/>
                  </a:lnTo>
                  <a:lnTo>
                    <a:pt x="238887" y="38252"/>
                  </a:lnTo>
                  <a:lnTo>
                    <a:pt x="239141" y="38252"/>
                  </a:lnTo>
                  <a:lnTo>
                    <a:pt x="243128" y="37376"/>
                  </a:lnTo>
                  <a:lnTo>
                    <a:pt x="248602" y="36880"/>
                  </a:lnTo>
                  <a:lnTo>
                    <a:pt x="264947" y="36880"/>
                  </a:lnTo>
                  <a:lnTo>
                    <a:pt x="265823" y="40614"/>
                  </a:lnTo>
                  <a:lnTo>
                    <a:pt x="265823" y="51587"/>
                  </a:lnTo>
                  <a:lnTo>
                    <a:pt x="264947" y="52463"/>
                  </a:lnTo>
                  <a:lnTo>
                    <a:pt x="250723" y="53962"/>
                  </a:lnTo>
                  <a:lnTo>
                    <a:pt x="239788" y="56134"/>
                  </a:lnTo>
                  <a:lnTo>
                    <a:pt x="233222" y="60071"/>
                  </a:lnTo>
                  <a:lnTo>
                    <a:pt x="230022" y="66052"/>
                  </a:lnTo>
                  <a:lnTo>
                    <a:pt x="229184" y="74409"/>
                  </a:lnTo>
                  <a:lnTo>
                    <a:pt x="230517" y="82969"/>
                  </a:lnTo>
                  <a:lnTo>
                    <a:pt x="234911" y="88582"/>
                  </a:lnTo>
                  <a:lnTo>
                    <a:pt x="242951" y="91655"/>
                  </a:lnTo>
                  <a:lnTo>
                    <a:pt x="255219" y="92583"/>
                  </a:lnTo>
                  <a:lnTo>
                    <a:pt x="264947" y="92494"/>
                  </a:lnTo>
                  <a:lnTo>
                    <a:pt x="273481" y="91655"/>
                  </a:lnTo>
                  <a:lnTo>
                    <a:pt x="279476" y="89281"/>
                  </a:lnTo>
                  <a:lnTo>
                    <a:pt x="281762" y="84505"/>
                  </a:lnTo>
                  <a:lnTo>
                    <a:pt x="281762" y="82384"/>
                  </a:lnTo>
                  <a:lnTo>
                    <a:pt x="281762" y="62318"/>
                  </a:lnTo>
                  <a:lnTo>
                    <a:pt x="281762" y="45237"/>
                  </a:lnTo>
                  <a:close/>
                </a:path>
                <a:path w="450215" h="264160">
                  <a:moveTo>
                    <a:pt x="336092" y="24930"/>
                  </a:moveTo>
                  <a:lnTo>
                    <a:pt x="334098" y="23685"/>
                  </a:lnTo>
                  <a:lnTo>
                    <a:pt x="321754" y="23685"/>
                  </a:lnTo>
                  <a:lnTo>
                    <a:pt x="312166" y="24561"/>
                  </a:lnTo>
                  <a:lnTo>
                    <a:pt x="301955" y="26670"/>
                  </a:lnTo>
                  <a:lnTo>
                    <a:pt x="299224" y="28295"/>
                  </a:lnTo>
                  <a:lnTo>
                    <a:pt x="299224" y="91338"/>
                  </a:lnTo>
                  <a:lnTo>
                    <a:pt x="303822" y="92087"/>
                  </a:lnTo>
                  <a:lnTo>
                    <a:pt x="311416" y="92087"/>
                  </a:lnTo>
                  <a:lnTo>
                    <a:pt x="315658" y="91338"/>
                  </a:lnTo>
                  <a:lnTo>
                    <a:pt x="315658" y="37376"/>
                  </a:lnTo>
                  <a:lnTo>
                    <a:pt x="316407" y="36258"/>
                  </a:lnTo>
                  <a:lnTo>
                    <a:pt x="327367" y="36258"/>
                  </a:lnTo>
                  <a:lnTo>
                    <a:pt x="329984" y="36626"/>
                  </a:lnTo>
                  <a:lnTo>
                    <a:pt x="335089" y="36626"/>
                  </a:lnTo>
                  <a:lnTo>
                    <a:pt x="335229" y="36258"/>
                  </a:lnTo>
                  <a:lnTo>
                    <a:pt x="336092" y="33896"/>
                  </a:lnTo>
                  <a:lnTo>
                    <a:pt x="336092" y="24930"/>
                  </a:lnTo>
                  <a:close/>
                </a:path>
                <a:path w="450215" h="264160">
                  <a:moveTo>
                    <a:pt x="342747" y="193903"/>
                  </a:moveTo>
                  <a:lnTo>
                    <a:pt x="341604" y="185813"/>
                  </a:lnTo>
                  <a:lnTo>
                    <a:pt x="341401" y="184365"/>
                  </a:lnTo>
                  <a:lnTo>
                    <a:pt x="336829" y="177965"/>
                  </a:lnTo>
                  <a:lnTo>
                    <a:pt x="328206" y="174371"/>
                  </a:lnTo>
                  <a:lnTo>
                    <a:pt x="314718" y="173240"/>
                  </a:lnTo>
                  <a:lnTo>
                    <a:pt x="308851" y="173240"/>
                  </a:lnTo>
                  <a:lnTo>
                    <a:pt x="300012" y="173977"/>
                  </a:lnTo>
                  <a:lnTo>
                    <a:pt x="289420" y="176225"/>
                  </a:lnTo>
                  <a:lnTo>
                    <a:pt x="287934" y="177838"/>
                  </a:lnTo>
                  <a:lnTo>
                    <a:pt x="287934" y="240893"/>
                  </a:lnTo>
                  <a:lnTo>
                    <a:pt x="292544" y="241642"/>
                  </a:lnTo>
                  <a:lnTo>
                    <a:pt x="300139" y="241642"/>
                  </a:lnTo>
                  <a:lnTo>
                    <a:pt x="304368" y="240893"/>
                  </a:lnTo>
                  <a:lnTo>
                    <a:pt x="304469" y="188175"/>
                  </a:lnTo>
                  <a:lnTo>
                    <a:pt x="304495" y="187807"/>
                  </a:lnTo>
                  <a:lnTo>
                    <a:pt x="306489" y="186931"/>
                  </a:lnTo>
                  <a:lnTo>
                    <a:pt x="308114" y="186182"/>
                  </a:lnTo>
                  <a:lnTo>
                    <a:pt x="310857" y="185813"/>
                  </a:lnTo>
                  <a:lnTo>
                    <a:pt x="323329" y="185813"/>
                  </a:lnTo>
                  <a:lnTo>
                    <a:pt x="326440" y="188175"/>
                  </a:lnTo>
                  <a:lnTo>
                    <a:pt x="326440" y="240893"/>
                  </a:lnTo>
                  <a:lnTo>
                    <a:pt x="330923" y="241642"/>
                  </a:lnTo>
                  <a:lnTo>
                    <a:pt x="338772" y="241642"/>
                  </a:lnTo>
                  <a:lnTo>
                    <a:pt x="342747" y="240893"/>
                  </a:lnTo>
                  <a:lnTo>
                    <a:pt x="342747" y="193903"/>
                  </a:lnTo>
                  <a:close/>
                </a:path>
                <a:path w="450215" h="264160">
                  <a:moveTo>
                    <a:pt x="384327" y="81267"/>
                  </a:moveTo>
                  <a:lnTo>
                    <a:pt x="383692" y="80391"/>
                  </a:lnTo>
                  <a:lnTo>
                    <a:pt x="382955" y="79387"/>
                  </a:lnTo>
                  <a:lnTo>
                    <a:pt x="380453" y="79641"/>
                  </a:lnTo>
                  <a:lnTo>
                    <a:pt x="377723" y="80010"/>
                  </a:lnTo>
                  <a:lnTo>
                    <a:pt x="375843" y="80391"/>
                  </a:lnTo>
                  <a:lnTo>
                    <a:pt x="372364" y="80391"/>
                  </a:lnTo>
                  <a:lnTo>
                    <a:pt x="365467" y="79260"/>
                  </a:lnTo>
                  <a:lnTo>
                    <a:pt x="360883" y="75577"/>
                  </a:lnTo>
                  <a:lnTo>
                    <a:pt x="358317" y="68872"/>
                  </a:lnTo>
                  <a:lnTo>
                    <a:pt x="357530" y="58699"/>
                  </a:lnTo>
                  <a:lnTo>
                    <a:pt x="358330" y="47205"/>
                  </a:lnTo>
                  <a:lnTo>
                    <a:pt x="360883" y="40297"/>
                  </a:lnTo>
                  <a:lnTo>
                    <a:pt x="365366" y="36906"/>
                  </a:lnTo>
                  <a:lnTo>
                    <a:pt x="371983" y="36004"/>
                  </a:lnTo>
                  <a:lnTo>
                    <a:pt x="375094" y="36004"/>
                  </a:lnTo>
                  <a:lnTo>
                    <a:pt x="377469" y="36385"/>
                  </a:lnTo>
                  <a:lnTo>
                    <a:pt x="380212" y="36626"/>
                  </a:lnTo>
                  <a:lnTo>
                    <a:pt x="383070" y="37007"/>
                  </a:lnTo>
                  <a:lnTo>
                    <a:pt x="383451" y="36004"/>
                  </a:lnTo>
                  <a:lnTo>
                    <a:pt x="384073" y="34391"/>
                  </a:lnTo>
                  <a:lnTo>
                    <a:pt x="384073" y="28790"/>
                  </a:lnTo>
                  <a:lnTo>
                    <a:pt x="383324" y="26670"/>
                  </a:lnTo>
                  <a:lnTo>
                    <a:pt x="381825" y="25806"/>
                  </a:lnTo>
                  <a:lnTo>
                    <a:pt x="379082" y="24053"/>
                  </a:lnTo>
                  <a:lnTo>
                    <a:pt x="374230" y="23685"/>
                  </a:lnTo>
                  <a:lnTo>
                    <a:pt x="369735" y="23685"/>
                  </a:lnTo>
                  <a:lnTo>
                    <a:pt x="358800" y="24980"/>
                  </a:lnTo>
                  <a:lnTo>
                    <a:pt x="349453" y="30086"/>
                  </a:lnTo>
                  <a:lnTo>
                    <a:pt x="342925" y="40767"/>
                  </a:lnTo>
                  <a:lnTo>
                    <a:pt x="340474" y="58826"/>
                  </a:lnTo>
                  <a:lnTo>
                    <a:pt x="342658" y="75857"/>
                  </a:lnTo>
                  <a:lnTo>
                    <a:pt x="348754" y="86245"/>
                  </a:lnTo>
                  <a:lnTo>
                    <a:pt x="358013" y="91427"/>
                  </a:lnTo>
                  <a:lnTo>
                    <a:pt x="369735" y="92837"/>
                  </a:lnTo>
                  <a:lnTo>
                    <a:pt x="374472" y="92837"/>
                  </a:lnTo>
                  <a:lnTo>
                    <a:pt x="379082" y="92214"/>
                  </a:lnTo>
                  <a:lnTo>
                    <a:pt x="382079" y="90716"/>
                  </a:lnTo>
                  <a:lnTo>
                    <a:pt x="383578" y="89852"/>
                  </a:lnTo>
                  <a:lnTo>
                    <a:pt x="384327" y="87985"/>
                  </a:lnTo>
                  <a:lnTo>
                    <a:pt x="384327" y="81267"/>
                  </a:lnTo>
                  <a:close/>
                </a:path>
                <a:path w="450215" h="264160">
                  <a:moveTo>
                    <a:pt x="414159" y="173240"/>
                  </a:moveTo>
                  <a:lnTo>
                    <a:pt x="397852" y="173240"/>
                  </a:lnTo>
                  <a:lnTo>
                    <a:pt x="397852" y="185813"/>
                  </a:lnTo>
                  <a:lnTo>
                    <a:pt x="397852" y="225577"/>
                  </a:lnTo>
                  <a:lnTo>
                    <a:pt x="397357" y="226072"/>
                  </a:lnTo>
                  <a:lnTo>
                    <a:pt x="376656" y="226072"/>
                  </a:lnTo>
                  <a:lnTo>
                    <a:pt x="374535" y="223583"/>
                  </a:lnTo>
                  <a:lnTo>
                    <a:pt x="374535" y="189420"/>
                  </a:lnTo>
                  <a:lnTo>
                    <a:pt x="377520" y="185686"/>
                  </a:lnTo>
                  <a:lnTo>
                    <a:pt x="386626" y="185305"/>
                  </a:lnTo>
                  <a:lnTo>
                    <a:pt x="396354" y="185305"/>
                  </a:lnTo>
                  <a:lnTo>
                    <a:pt x="397852" y="185813"/>
                  </a:lnTo>
                  <a:lnTo>
                    <a:pt x="397852" y="173240"/>
                  </a:lnTo>
                  <a:lnTo>
                    <a:pt x="391617" y="173240"/>
                  </a:lnTo>
                  <a:lnTo>
                    <a:pt x="376275" y="174942"/>
                  </a:lnTo>
                  <a:lnTo>
                    <a:pt x="365747" y="180644"/>
                  </a:lnTo>
                  <a:lnTo>
                    <a:pt x="359676" y="191211"/>
                  </a:lnTo>
                  <a:lnTo>
                    <a:pt x="357720" y="207505"/>
                  </a:lnTo>
                  <a:lnTo>
                    <a:pt x="359410" y="222542"/>
                  </a:lnTo>
                  <a:lnTo>
                    <a:pt x="364807" y="231432"/>
                  </a:lnTo>
                  <a:lnTo>
                    <a:pt x="374497" y="235686"/>
                  </a:lnTo>
                  <a:lnTo>
                    <a:pt x="389001" y="236778"/>
                  </a:lnTo>
                  <a:lnTo>
                    <a:pt x="396976" y="236778"/>
                  </a:lnTo>
                  <a:lnTo>
                    <a:pt x="397852" y="237274"/>
                  </a:lnTo>
                  <a:lnTo>
                    <a:pt x="397852" y="248259"/>
                  </a:lnTo>
                  <a:lnTo>
                    <a:pt x="392239" y="250748"/>
                  </a:lnTo>
                  <a:lnTo>
                    <a:pt x="373532" y="250748"/>
                  </a:lnTo>
                  <a:lnTo>
                    <a:pt x="367804" y="249885"/>
                  </a:lnTo>
                  <a:lnTo>
                    <a:pt x="361454" y="249885"/>
                  </a:lnTo>
                  <a:lnTo>
                    <a:pt x="360083" y="251752"/>
                  </a:lnTo>
                  <a:lnTo>
                    <a:pt x="360083" y="261581"/>
                  </a:lnTo>
                  <a:lnTo>
                    <a:pt x="368922" y="263575"/>
                  </a:lnTo>
                  <a:lnTo>
                    <a:pt x="380885" y="263575"/>
                  </a:lnTo>
                  <a:lnTo>
                    <a:pt x="414159" y="240271"/>
                  </a:lnTo>
                  <a:lnTo>
                    <a:pt x="414159" y="226072"/>
                  </a:lnTo>
                  <a:lnTo>
                    <a:pt x="414159" y="185305"/>
                  </a:lnTo>
                  <a:lnTo>
                    <a:pt x="414159" y="173240"/>
                  </a:lnTo>
                  <a:close/>
                </a:path>
                <a:path w="450215" h="264160">
                  <a:moveTo>
                    <a:pt x="449872" y="43980"/>
                  </a:moveTo>
                  <a:lnTo>
                    <a:pt x="448945" y="36258"/>
                  </a:lnTo>
                  <a:lnTo>
                    <a:pt x="448792" y="34963"/>
                  </a:lnTo>
                  <a:lnTo>
                    <a:pt x="445223" y="28727"/>
                  </a:lnTo>
                  <a:lnTo>
                    <a:pt x="438683" y="25107"/>
                  </a:lnTo>
                  <a:lnTo>
                    <a:pt x="432930" y="24434"/>
                  </a:lnTo>
                  <a:lnTo>
                    <a:pt x="428701" y="23939"/>
                  </a:lnTo>
                  <a:lnTo>
                    <a:pt x="422960" y="23939"/>
                  </a:lnTo>
                  <a:lnTo>
                    <a:pt x="420344" y="24434"/>
                  </a:lnTo>
                  <a:lnTo>
                    <a:pt x="412483" y="24434"/>
                  </a:lnTo>
                  <a:lnTo>
                    <a:pt x="411492" y="22936"/>
                  </a:lnTo>
                  <a:lnTo>
                    <a:pt x="411492" y="635"/>
                  </a:lnTo>
                  <a:lnTo>
                    <a:pt x="407136" y="0"/>
                  </a:lnTo>
                  <a:lnTo>
                    <a:pt x="399542" y="0"/>
                  </a:lnTo>
                  <a:lnTo>
                    <a:pt x="395300" y="635"/>
                  </a:lnTo>
                  <a:lnTo>
                    <a:pt x="395300" y="91338"/>
                  </a:lnTo>
                  <a:lnTo>
                    <a:pt x="399656" y="92087"/>
                  </a:lnTo>
                  <a:lnTo>
                    <a:pt x="407377" y="92087"/>
                  </a:lnTo>
                  <a:lnTo>
                    <a:pt x="411492" y="91338"/>
                  </a:lnTo>
                  <a:lnTo>
                    <a:pt x="411619" y="38252"/>
                  </a:lnTo>
                  <a:lnTo>
                    <a:pt x="413613" y="37376"/>
                  </a:lnTo>
                  <a:lnTo>
                    <a:pt x="415226" y="36626"/>
                  </a:lnTo>
                  <a:lnTo>
                    <a:pt x="417969" y="36258"/>
                  </a:lnTo>
                  <a:lnTo>
                    <a:pt x="430441" y="36258"/>
                  </a:lnTo>
                  <a:lnTo>
                    <a:pt x="433565" y="38620"/>
                  </a:lnTo>
                  <a:lnTo>
                    <a:pt x="433565" y="91338"/>
                  </a:lnTo>
                  <a:lnTo>
                    <a:pt x="438048" y="92087"/>
                  </a:lnTo>
                  <a:lnTo>
                    <a:pt x="445770" y="92087"/>
                  </a:lnTo>
                  <a:lnTo>
                    <a:pt x="449872" y="91338"/>
                  </a:lnTo>
                  <a:lnTo>
                    <a:pt x="449872" y="4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95" y="6024004"/>
            <a:ext cx="3178797" cy="40055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24004"/>
            <a:ext cx="3178797" cy="40055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241996"/>
            <a:ext cx="3178797" cy="37980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995" y="1241996"/>
            <a:ext cx="3178797" cy="37620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9299" y="5204249"/>
            <a:ext cx="5415280" cy="59690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600" spc="-40">
                <a:solidFill>
                  <a:srgbClr val="45AE3B"/>
                </a:solidFill>
                <a:latin typeface="Trebuchet MS"/>
                <a:cs typeface="Trebuchet MS"/>
              </a:rPr>
              <a:t>3.</a:t>
            </a:r>
            <a:r>
              <a:rPr dirty="0" sz="1600" spc="-20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5AE3B"/>
                </a:solidFill>
                <a:latin typeface="Trebuchet MS"/>
                <a:cs typeface="Trebuchet MS"/>
              </a:rPr>
              <a:t>Ensu</a:t>
            </a:r>
            <a:r>
              <a:rPr dirty="0" sz="1600" spc="-20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5AE3B"/>
                </a:solidFill>
                <a:latin typeface="Trebuchet MS"/>
                <a:cs typeface="Trebuchet MS"/>
              </a:rPr>
              <a:t>a</a:t>
            </a:r>
            <a:r>
              <a:rPr dirty="0" sz="1600" spc="30">
                <a:solidFill>
                  <a:srgbClr val="45AE3B"/>
                </a:solidFill>
                <a:latin typeface="Trebuchet MS"/>
                <a:cs typeface="Trebuchet MS"/>
              </a:rPr>
              <a:t>v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ailability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5AE3B"/>
                </a:solidFill>
                <a:latin typeface="Trebuchet MS"/>
                <a:cs typeface="Trebuchet MS"/>
              </a:rPr>
              <a:t>of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5AE3B"/>
                </a:solidFill>
                <a:latin typeface="Trebuchet MS"/>
                <a:cs typeface="Trebuchet MS"/>
              </a:rPr>
              <a:t>p</a:t>
            </a:r>
            <a:r>
              <a:rPr dirty="0" sz="1600" spc="25">
                <a:solidFill>
                  <a:srgbClr val="45AE3B"/>
                </a:solidFill>
                <a:latin typeface="Trebuchet MS"/>
                <a:cs typeface="Trebuchet MS"/>
              </a:rPr>
              <a:t>h</a:t>
            </a:r>
            <a:r>
              <a:rPr dirty="0" sz="1600" spc="-5">
                <a:solidFill>
                  <a:srgbClr val="45AE3B"/>
                </a:solidFill>
                <a:latin typeface="Trebuchet MS"/>
                <a:cs typeface="Trebuchet MS"/>
              </a:rPr>
              <a:t>ysical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5AE3B"/>
                </a:solidFill>
                <a:latin typeface="Trebuchet MS"/>
                <a:cs typeface="Trebuchet MS"/>
              </a:rPr>
              <a:t>activity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200" spc="-5">
                <a:latin typeface="Calibri"/>
                <a:cs typeface="Calibri"/>
              </a:rPr>
              <a:t>Increases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physical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activity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leads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improvements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both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physical</a:t>
            </a:r>
            <a:r>
              <a:rPr dirty="0" sz="1200">
                <a:latin typeface="Calibri"/>
                <a:cs typeface="Calibri"/>
              </a:rPr>
              <a:t> and </a:t>
            </a:r>
            <a:r>
              <a:rPr dirty="0" sz="1200" spc="-5">
                <a:latin typeface="Calibri"/>
                <a:cs typeface="Calibri"/>
              </a:rPr>
              <a:t>mental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health.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492" y="6163606"/>
            <a:ext cx="2821940" cy="7734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spc="-10" b="1">
                <a:latin typeface="Calibri"/>
                <a:cs typeface="Calibri"/>
              </a:rPr>
              <a:t>There </a:t>
            </a:r>
            <a:r>
              <a:rPr dirty="0" sz="1000" b="1">
                <a:latin typeface="Calibri"/>
                <a:cs typeface="Calibri"/>
              </a:rPr>
              <a:t>should be a </a:t>
            </a:r>
            <a:r>
              <a:rPr dirty="0" sz="1000" spc="-5" b="1">
                <a:latin typeface="Calibri"/>
                <a:cs typeface="Calibri"/>
              </a:rPr>
              <a:t>variety</a:t>
            </a:r>
            <a:r>
              <a:rPr dirty="0" sz="1000" b="1">
                <a:latin typeface="Calibri"/>
                <a:cs typeface="Calibri"/>
              </a:rPr>
              <a:t> of </a:t>
            </a:r>
            <a:r>
              <a:rPr dirty="0" sz="1000" spc="-5" b="1">
                <a:latin typeface="Calibri"/>
                <a:cs typeface="Calibri"/>
              </a:rPr>
              <a:t>activities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offered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as 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people</a:t>
            </a:r>
            <a:r>
              <a:rPr dirty="0" sz="1000" spc="-5" b="1">
                <a:latin typeface="Calibri"/>
                <a:cs typeface="Calibri"/>
              </a:rPr>
              <a:t> are </a:t>
            </a:r>
            <a:r>
              <a:rPr dirty="0" sz="1000" spc="-10" b="1">
                <a:latin typeface="Calibri"/>
                <a:cs typeface="Calibri"/>
              </a:rPr>
              <a:t>more likely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to</a:t>
            </a:r>
            <a:r>
              <a:rPr dirty="0" sz="1000" spc="-5" b="1">
                <a:latin typeface="Calibri"/>
                <a:cs typeface="Calibri"/>
              </a:rPr>
              <a:t> maintain</a:t>
            </a:r>
            <a:r>
              <a:rPr dirty="0" sz="1000" b="1">
                <a:latin typeface="Calibri"/>
                <a:cs typeface="Calibri"/>
              </a:rPr>
              <a:t> the</a:t>
            </a:r>
            <a:r>
              <a:rPr dirty="0" sz="1000" spc="-5" b="1">
                <a:latin typeface="Calibri"/>
                <a:cs typeface="Calibri"/>
              </a:rPr>
              <a:t> activity</a:t>
            </a:r>
            <a:r>
              <a:rPr dirty="0" sz="1000" b="1">
                <a:latin typeface="Calibri"/>
                <a:cs typeface="Calibri"/>
              </a:rPr>
              <a:t> if</a:t>
            </a:r>
            <a:r>
              <a:rPr dirty="0" sz="1000" spc="-5" b="1">
                <a:latin typeface="Calibri"/>
                <a:cs typeface="Calibri"/>
              </a:rPr>
              <a:t> they </a:t>
            </a:r>
            <a:r>
              <a:rPr dirty="0" sz="1000" spc="-2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enjoy </a:t>
            </a:r>
            <a:r>
              <a:rPr dirty="0" sz="1000" b="1">
                <a:latin typeface="Calibri"/>
                <a:cs typeface="Calibri"/>
              </a:rPr>
              <a:t>it.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499" y="7055203"/>
            <a:ext cx="26841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participant-centred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conversation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should be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conducted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to find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out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which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activity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participants </a:t>
            </a:r>
            <a:r>
              <a:rPr dirty="0" sz="1000" spc="-2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want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to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engage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with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where.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499" y="7656403"/>
            <a:ext cx="281114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Ensuring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differing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levels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of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physical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A91A2D"/>
                </a:solidFill>
                <a:latin typeface="Calibri Light"/>
                <a:cs typeface="Calibri Light"/>
              </a:rPr>
              <a:t>exertion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means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there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will be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something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to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suit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all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levels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of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physical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ability.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Participants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feel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comfortable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knowing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there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will </a:t>
            </a:r>
            <a:r>
              <a:rPr dirty="0" sz="1000" spc="-2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always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be an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‘easy’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option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but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there are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also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options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if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they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want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to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 challenge</a:t>
            </a:r>
            <a:r>
              <a:rPr dirty="0" sz="1000" spc="-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themselves.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499" y="8562403"/>
            <a:ext cx="27990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Part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of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a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leader’s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role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should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to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signpost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on.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Programmes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should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provide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ideas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opportunities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for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to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follow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up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things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that they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find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interesting,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for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example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via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online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resources,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ideas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for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training or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learning,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or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volunteering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opportunities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elsewhere.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1299" y="6163498"/>
            <a:ext cx="2813050" cy="9258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spc="-20" b="1">
                <a:latin typeface="Calibri"/>
                <a:cs typeface="Calibri"/>
              </a:rPr>
              <a:t>Realistic expectations </a:t>
            </a:r>
            <a:r>
              <a:rPr dirty="0" sz="1000" spc="-5" b="1">
                <a:latin typeface="Calibri"/>
                <a:cs typeface="Calibri"/>
              </a:rPr>
              <a:t>of </a:t>
            </a:r>
            <a:r>
              <a:rPr dirty="0" sz="1000" spc="-15" b="1">
                <a:latin typeface="Calibri"/>
                <a:cs typeface="Calibri"/>
              </a:rPr>
              <a:t>challenges like weather are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important </a:t>
            </a:r>
            <a:r>
              <a:rPr dirty="0" sz="1000" spc="-10" b="1">
                <a:latin typeface="Calibri"/>
                <a:cs typeface="Calibri"/>
              </a:rPr>
              <a:t>and </a:t>
            </a:r>
            <a:r>
              <a:rPr dirty="0" sz="1000" spc="-15" b="1">
                <a:latin typeface="Calibri"/>
                <a:cs typeface="Calibri"/>
              </a:rPr>
              <a:t>participants </a:t>
            </a:r>
            <a:r>
              <a:rPr dirty="0" sz="1000" spc="-10" b="1">
                <a:latin typeface="Calibri"/>
                <a:cs typeface="Calibri"/>
              </a:rPr>
              <a:t>should </a:t>
            </a:r>
            <a:r>
              <a:rPr dirty="0" sz="1000" spc="-5" b="1">
                <a:latin typeface="Calibri"/>
                <a:cs typeface="Calibri"/>
              </a:rPr>
              <a:t>be </a:t>
            </a:r>
            <a:r>
              <a:rPr dirty="0" sz="1000" spc="-15" b="1">
                <a:latin typeface="Calibri"/>
                <a:cs typeface="Calibri"/>
              </a:rPr>
              <a:t>informed </a:t>
            </a:r>
            <a:r>
              <a:rPr dirty="0" sz="1000" spc="-10" b="1">
                <a:latin typeface="Calibri"/>
                <a:cs typeface="Calibri"/>
              </a:rPr>
              <a:t>and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prepared </a:t>
            </a:r>
            <a:r>
              <a:rPr dirty="0" sz="1000" spc="-20" b="1">
                <a:latin typeface="Calibri"/>
                <a:cs typeface="Calibri"/>
              </a:rPr>
              <a:t>before </a:t>
            </a:r>
            <a:r>
              <a:rPr dirty="0" sz="1000" spc="-15" b="1">
                <a:latin typeface="Calibri"/>
                <a:cs typeface="Calibri"/>
              </a:rPr>
              <a:t>programmes </a:t>
            </a:r>
            <a:r>
              <a:rPr dirty="0" sz="1000" spc="-10" b="1">
                <a:latin typeface="Calibri"/>
                <a:cs typeface="Calibri"/>
              </a:rPr>
              <a:t>commence, </a:t>
            </a:r>
            <a:r>
              <a:rPr dirty="0" sz="1000" spc="-15" b="1">
                <a:latin typeface="Calibri"/>
                <a:cs typeface="Calibri"/>
              </a:rPr>
              <a:t>for </a:t>
            </a:r>
            <a:r>
              <a:rPr dirty="0" sz="1000" spc="-20" b="1">
                <a:latin typeface="Calibri"/>
                <a:cs typeface="Calibri"/>
              </a:rPr>
              <a:t>example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having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the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right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equipment/clothing/shoes</a:t>
            </a:r>
            <a:r>
              <a:rPr dirty="0" sz="1000" spc="-20" b="1">
                <a:latin typeface="Calibri"/>
                <a:cs typeface="Calibri"/>
              </a:rPr>
              <a:t> etc.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1299" y="7207603"/>
            <a:ext cx="282511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Getting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“caught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out”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with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rain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can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be a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successful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way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of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getting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the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groups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used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rain.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It allows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participants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see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how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leader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reacts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it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takes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away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some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of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unknown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30" b="0">
                <a:solidFill>
                  <a:srgbClr val="006C3E"/>
                </a:solidFill>
                <a:latin typeface="Calibri Light"/>
                <a:cs typeface="Calibri Light"/>
              </a:rPr>
              <a:t>fear.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It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very important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that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kit is accessible. Funding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provide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wet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weather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gear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should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 included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in 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funding.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1299" y="8266003"/>
            <a:ext cx="27025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In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most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circumstances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a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lightweight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showerproof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jacket,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couple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layers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t-shirt/fleece/jumper,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jeans,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light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trousers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 a pair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 vaguely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waterproof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shoes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 all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you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need.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1299" y="9019603"/>
            <a:ext cx="27235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During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events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such as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COVID-19,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this ability is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more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limited,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but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participants can still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provided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with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individual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tools,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items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that they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can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keep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for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longer </a:t>
            </a:r>
            <a:r>
              <a:rPr dirty="0" sz="1000" spc="-2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duration,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PPE.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9299" y="307449"/>
            <a:ext cx="5696585" cy="75057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600" spc="-40">
                <a:solidFill>
                  <a:srgbClr val="45AE3B"/>
                </a:solidFill>
                <a:latin typeface="Trebuchet MS"/>
                <a:cs typeface="Trebuchet MS"/>
              </a:rPr>
              <a:t>2.</a:t>
            </a:r>
            <a:r>
              <a:rPr dirty="0" sz="1600" spc="-20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130">
                <a:solidFill>
                  <a:srgbClr val="45AE3B"/>
                </a:solidFill>
                <a:latin typeface="Trebuchet MS"/>
                <a:cs typeface="Trebuchet MS"/>
              </a:rPr>
              <a:t>C</a:t>
            </a:r>
            <a:r>
              <a:rPr dirty="0" sz="1600" spc="-105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 spc="-10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20">
                <a:solidFill>
                  <a:srgbClr val="45AE3B"/>
                </a:solidFill>
                <a:latin typeface="Trebuchet MS"/>
                <a:cs typeface="Trebuchet MS"/>
              </a:rPr>
              <a:t>ate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5AE3B"/>
                </a:solidFill>
                <a:latin typeface="Trebuchet MS"/>
                <a:cs typeface="Trebuchet MS"/>
              </a:rPr>
              <a:t>spa</a:t>
            </a:r>
            <a:r>
              <a:rPr dirty="0" sz="1600" spc="-30">
                <a:solidFill>
                  <a:srgbClr val="45AE3B"/>
                </a:solidFill>
                <a:latin typeface="Trebuchet MS"/>
                <a:cs typeface="Trebuchet MS"/>
              </a:rPr>
              <a:t>c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to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70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 spc="-45">
                <a:solidFill>
                  <a:srgbClr val="45AE3B"/>
                </a:solidFill>
                <a:latin typeface="Trebuchet MS"/>
                <a:cs typeface="Trebuchet MS"/>
              </a:rPr>
              <a:t>eflect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dirty="0" sz="1100" spc="-5">
                <a:latin typeface="Calibri"/>
                <a:cs typeface="Calibri"/>
              </a:rPr>
              <a:t>The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programme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activities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should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allow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participants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space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 </a:t>
            </a:r>
            <a:r>
              <a:rPr dirty="0" sz="1100" spc="-10">
                <a:latin typeface="Calibri"/>
                <a:cs typeface="Calibri"/>
              </a:rPr>
              <a:t>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to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reflect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lives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 </a:t>
            </a:r>
            <a:r>
              <a:rPr dirty="0" sz="1100" spc="-5">
                <a:latin typeface="Calibri"/>
                <a:cs typeface="Calibri"/>
              </a:rPr>
              <a:t>allow </a:t>
            </a:r>
            <a:r>
              <a:rPr dirty="0" sz="1100">
                <a:latin typeface="Calibri"/>
                <a:cs typeface="Calibri"/>
              </a:rPr>
              <a:t> them </a:t>
            </a:r>
            <a:r>
              <a:rPr dirty="0" sz="1100" spc="-10">
                <a:latin typeface="Calibri"/>
                <a:cs typeface="Calibri"/>
              </a:rPr>
              <a:t>to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recharge</a:t>
            </a:r>
            <a:r>
              <a:rPr dirty="0" sz="1100">
                <a:latin typeface="Calibri"/>
                <a:cs typeface="Calibri"/>
              </a:rPr>
              <a:t> and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tackle issues </a:t>
            </a:r>
            <a:r>
              <a:rPr dirty="0" sz="1100">
                <a:latin typeface="Calibri"/>
                <a:cs typeface="Calibri"/>
              </a:rPr>
              <a:t>with </a:t>
            </a:r>
            <a:r>
              <a:rPr dirty="0" sz="1100" spc="-5">
                <a:latin typeface="Calibri"/>
                <a:cs typeface="Calibri"/>
              </a:rPr>
              <a:t>new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strength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5">
                <a:latin typeface="Calibri"/>
                <a:cs typeface="Calibri"/>
              </a:rPr>
              <a:t> more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mental resilience.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91299" y="1279500"/>
            <a:ext cx="2698115" cy="6210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b="1">
                <a:latin typeface="Calibri"/>
                <a:cs typeface="Calibri"/>
              </a:rPr>
              <a:t>Sessions do not need </a:t>
            </a:r>
            <a:r>
              <a:rPr dirty="0" sz="1000" spc="-10" b="1">
                <a:latin typeface="Calibri"/>
                <a:cs typeface="Calibri"/>
              </a:rPr>
              <a:t>to </a:t>
            </a:r>
            <a:r>
              <a:rPr dirty="0" sz="1000" b="1">
                <a:latin typeface="Calibri"/>
                <a:cs typeface="Calibri"/>
              </a:rPr>
              <a:t>be </a:t>
            </a:r>
            <a:r>
              <a:rPr dirty="0" sz="1000" spc="-10" b="1">
                <a:latin typeface="Calibri"/>
                <a:cs typeface="Calibri"/>
              </a:rPr>
              <a:t>“non-stop activity”, </a:t>
            </a:r>
            <a:r>
              <a:rPr dirty="0" sz="1000" b="1">
                <a:latin typeface="Calibri"/>
                <a:cs typeface="Calibri"/>
              </a:rPr>
              <a:t>but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they </a:t>
            </a:r>
            <a:r>
              <a:rPr dirty="0" sz="1000" b="1">
                <a:latin typeface="Calibri"/>
                <a:cs typeface="Calibri"/>
              </a:rPr>
              <a:t>should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offer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people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time </a:t>
            </a:r>
            <a:r>
              <a:rPr dirty="0" sz="1000" b="1">
                <a:latin typeface="Calibri"/>
                <a:cs typeface="Calibri"/>
              </a:rPr>
              <a:t>and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space</a:t>
            </a:r>
            <a:r>
              <a:rPr dirty="0" sz="1000" spc="-5" b="1">
                <a:latin typeface="Calibri"/>
                <a:cs typeface="Calibri"/>
              </a:rPr>
              <a:t> to </a:t>
            </a:r>
            <a:r>
              <a:rPr dirty="0" sz="1000" spc="-10" b="1">
                <a:latin typeface="Calibri"/>
                <a:cs typeface="Calibri"/>
              </a:rPr>
              <a:t>reflect.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1299" y="2018803"/>
            <a:ext cx="27241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Participants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should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be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allowed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to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‘leave’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the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group </a:t>
            </a:r>
            <a:r>
              <a:rPr dirty="0" sz="1000" spc="-2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for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short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while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with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task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to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do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independently, 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but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while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in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proximity</a:t>
            </a:r>
            <a:r>
              <a:rPr dirty="0" sz="1000" spc="3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to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others,</a:t>
            </a:r>
            <a:r>
              <a:rPr dirty="0" sz="1000" spc="4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and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then</a:t>
            </a:r>
            <a:r>
              <a:rPr dirty="0" sz="1000" spc="4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come 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together</a:t>
            </a:r>
            <a:r>
              <a:rPr dirty="0" sz="1000" spc="3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again.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1299" y="2772402"/>
            <a:ext cx="28060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One of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most important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part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sessions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tea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breaks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which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allow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reflection.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1299" y="3221202"/>
            <a:ext cx="275209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Allowing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participants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guide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future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sessions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can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great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way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reflect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but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facilitators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must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 mindful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put people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on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spot, but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instead encourage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participants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come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forward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when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they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say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that they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are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ready.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499" y="1279498"/>
            <a:ext cx="2724150" cy="6210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b="1">
                <a:latin typeface="Calibri"/>
                <a:cs typeface="Calibri"/>
              </a:rPr>
              <a:t>An </a:t>
            </a:r>
            <a:r>
              <a:rPr dirty="0" sz="1000" spc="-5" b="1">
                <a:latin typeface="Calibri"/>
                <a:cs typeface="Calibri"/>
              </a:rPr>
              <a:t>important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consideration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is </a:t>
            </a:r>
            <a:r>
              <a:rPr dirty="0" sz="1000" spc="-5" b="1">
                <a:latin typeface="Calibri"/>
                <a:cs typeface="Calibri"/>
              </a:rPr>
              <a:t>that</a:t>
            </a:r>
            <a:r>
              <a:rPr dirty="0" sz="1000" b="1">
                <a:latin typeface="Calibri"/>
                <a:cs typeface="Calibri"/>
              </a:rPr>
              <a:t> space </a:t>
            </a:r>
            <a:r>
              <a:rPr dirty="0" sz="1000" spc="-5" b="1">
                <a:latin typeface="Calibri"/>
                <a:cs typeface="Calibri"/>
              </a:rPr>
              <a:t>to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reflect/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time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alone is only </a:t>
            </a:r>
            <a:r>
              <a:rPr dirty="0" sz="1000" spc="-5" b="1">
                <a:latin typeface="Calibri"/>
                <a:cs typeface="Calibri"/>
              </a:rPr>
              <a:t>suitable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for</a:t>
            </a:r>
            <a:r>
              <a:rPr dirty="0" sz="1000" b="1">
                <a:latin typeface="Calibri"/>
                <a:cs typeface="Calibri"/>
              </a:rPr>
              <a:t> some </a:t>
            </a:r>
            <a:r>
              <a:rPr dirty="0" sz="1000" spc="-5" b="1">
                <a:latin typeface="Calibri"/>
                <a:cs typeface="Calibri"/>
              </a:rPr>
              <a:t>participants.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4499" y="2018803"/>
            <a:ext cx="28028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If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reflective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activities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planned,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or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any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activities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where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expected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to speak/participate, there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should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‘safe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space’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nearby.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4466" y="2620003"/>
            <a:ext cx="277368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People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should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feel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pressured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share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or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verbally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reflect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and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reflection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can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time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yourself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and</a:t>
            </a:r>
            <a:endParaRPr sz="1000">
              <a:latin typeface="Calibri Light"/>
              <a:cs typeface="Calibri Light"/>
            </a:endParaRPr>
          </a:p>
          <a:p>
            <a:pPr marL="12700" marR="37465">
              <a:lnSpc>
                <a:spcPct val="100000"/>
              </a:lnSpc>
            </a:pP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with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others.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If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participants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need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time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away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from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group,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they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should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supported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do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so.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For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example,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hand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signals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could</a:t>
            </a:r>
            <a:r>
              <a:rPr dirty="0" sz="1000" spc="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used.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If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participants 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have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removed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themselves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from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group,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they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give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thumbs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up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if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they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are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ok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but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need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space,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and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thumbs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down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if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they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would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like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speak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with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someone.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4499" y="4135602"/>
            <a:ext cx="28416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Opportunities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should be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provided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for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to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express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themselves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in their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own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time,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for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example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through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journals,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sketches,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photography,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or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any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other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way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participant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feels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comfortable.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20220" y="3915164"/>
            <a:ext cx="2957195" cy="815975"/>
            <a:chOff x="4020220" y="3915164"/>
            <a:chExt cx="2957195" cy="81597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231" y="3915164"/>
              <a:ext cx="604809" cy="7481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0220" y="4188069"/>
              <a:ext cx="796267" cy="542666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7579" y="9324151"/>
            <a:ext cx="876134" cy="801369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57205" y="5354998"/>
            <a:ext cx="568325" cy="568325"/>
            <a:chOff x="457205" y="5354998"/>
            <a:chExt cx="568325" cy="568325"/>
          </a:xfrm>
        </p:grpSpPr>
        <p:sp>
          <p:nvSpPr>
            <p:cNvPr id="29" name="object 29"/>
            <p:cNvSpPr/>
            <p:nvPr/>
          </p:nvSpPr>
          <p:spPr>
            <a:xfrm>
              <a:off x="457205" y="5354998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4035" y="0"/>
                  </a:moveTo>
                  <a:lnTo>
                    <a:pt x="237962" y="3717"/>
                  </a:lnTo>
                  <a:lnTo>
                    <a:pt x="194257" y="14481"/>
                  </a:lnTo>
                  <a:lnTo>
                    <a:pt x="153503" y="31705"/>
                  </a:lnTo>
                  <a:lnTo>
                    <a:pt x="116286" y="54806"/>
                  </a:lnTo>
                  <a:lnTo>
                    <a:pt x="83191" y="83197"/>
                  </a:lnTo>
                  <a:lnTo>
                    <a:pt x="54801" y="116295"/>
                  </a:lnTo>
                  <a:lnTo>
                    <a:pt x="31703" y="153513"/>
                  </a:lnTo>
                  <a:lnTo>
                    <a:pt x="14480" y="194268"/>
                  </a:lnTo>
                  <a:lnTo>
                    <a:pt x="3717" y="237975"/>
                  </a:lnTo>
                  <a:lnTo>
                    <a:pt x="0" y="284048"/>
                  </a:lnTo>
                  <a:lnTo>
                    <a:pt x="3717" y="330120"/>
                  </a:lnTo>
                  <a:lnTo>
                    <a:pt x="14480" y="373826"/>
                  </a:lnTo>
                  <a:lnTo>
                    <a:pt x="31703" y="414579"/>
                  </a:lnTo>
                  <a:lnTo>
                    <a:pt x="54801" y="451796"/>
                  </a:lnTo>
                  <a:lnTo>
                    <a:pt x="83191" y="484892"/>
                  </a:lnTo>
                  <a:lnTo>
                    <a:pt x="116286" y="513281"/>
                  </a:lnTo>
                  <a:lnTo>
                    <a:pt x="153503" y="536380"/>
                  </a:lnTo>
                  <a:lnTo>
                    <a:pt x="194257" y="553603"/>
                  </a:lnTo>
                  <a:lnTo>
                    <a:pt x="237962" y="564366"/>
                  </a:lnTo>
                  <a:lnTo>
                    <a:pt x="284035" y="568083"/>
                  </a:lnTo>
                  <a:lnTo>
                    <a:pt x="330108" y="564366"/>
                  </a:lnTo>
                  <a:lnTo>
                    <a:pt x="373813" y="553603"/>
                  </a:lnTo>
                  <a:lnTo>
                    <a:pt x="414567" y="536380"/>
                  </a:lnTo>
                  <a:lnTo>
                    <a:pt x="451784" y="513281"/>
                  </a:lnTo>
                  <a:lnTo>
                    <a:pt x="484879" y="484892"/>
                  </a:lnTo>
                  <a:lnTo>
                    <a:pt x="513269" y="451796"/>
                  </a:lnTo>
                  <a:lnTo>
                    <a:pt x="536367" y="414579"/>
                  </a:lnTo>
                  <a:lnTo>
                    <a:pt x="553590" y="373826"/>
                  </a:lnTo>
                  <a:lnTo>
                    <a:pt x="564353" y="330120"/>
                  </a:lnTo>
                  <a:lnTo>
                    <a:pt x="568071" y="284048"/>
                  </a:lnTo>
                  <a:lnTo>
                    <a:pt x="564353" y="237975"/>
                  </a:lnTo>
                  <a:lnTo>
                    <a:pt x="553590" y="194268"/>
                  </a:lnTo>
                  <a:lnTo>
                    <a:pt x="536367" y="153513"/>
                  </a:lnTo>
                  <a:lnTo>
                    <a:pt x="513269" y="116295"/>
                  </a:lnTo>
                  <a:lnTo>
                    <a:pt x="484879" y="83197"/>
                  </a:lnTo>
                  <a:lnTo>
                    <a:pt x="451784" y="54806"/>
                  </a:lnTo>
                  <a:lnTo>
                    <a:pt x="414567" y="31705"/>
                  </a:lnTo>
                  <a:lnTo>
                    <a:pt x="373813" y="14481"/>
                  </a:lnTo>
                  <a:lnTo>
                    <a:pt x="330108" y="3717"/>
                  </a:lnTo>
                  <a:lnTo>
                    <a:pt x="284035" y="0"/>
                  </a:lnTo>
                  <a:close/>
                </a:path>
              </a:pathLst>
            </a:custGeom>
            <a:solidFill>
              <a:srgbClr val="45A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7720" y="5505907"/>
              <a:ext cx="450215" cy="264160"/>
            </a:xfrm>
            <a:custGeom>
              <a:avLst/>
              <a:gdLst/>
              <a:ahLst/>
              <a:cxnLst/>
              <a:rect l="l" t="t" r="r" b="b"/>
              <a:pathLst>
                <a:path w="450215" h="264160">
                  <a:moveTo>
                    <a:pt x="36868" y="24930"/>
                  </a:moveTo>
                  <a:lnTo>
                    <a:pt x="34874" y="23685"/>
                  </a:lnTo>
                  <a:lnTo>
                    <a:pt x="22529" y="23685"/>
                  </a:lnTo>
                  <a:lnTo>
                    <a:pt x="12941" y="24561"/>
                  </a:lnTo>
                  <a:lnTo>
                    <a:pt x="2730" y="26670"/>
                  </a:lnTo>
                  <a:lnTo>
                    <a:pt x="0" y="28295"/>
                  </a:lnTo>
                  <a:lnTo>
                    <a:pt x="0" y="91338"/>
                  </a:lnTo>
                  <a:lnTo>
                    <a:pt x="4597" y="92087"/>
                  </a:lnTo>
                  <a:lnTo>
                    <a:pt x="12192" y="92087"/>
                  </a:lnTo>
                  <a:lnTo>
                    <a:pt x="16433" y="91338"/>
                  </a:lnTo>
                  <a:lnTo>
                    <a:pt x="16433" y="37376"/>
                  </a:lnTo>
                  <a:lnTo>
                    <a:pt x="17183" y="36258"/>
                  </a:lnTo>
                  <a:lnTo>
                    <a:pt x="28143" y="36258"/>
                  </a:lnTo>
                  <a:lnTo>
                    <a:pt x="30759" y="36626"/>
                  </a:lnTo>
                  <a:lnTo>
                    <a:pt x="35864" y="36626"/>
                  </a:lnTo>
                  <a:lnTo>
                    <a:pt x="36004" y="36258"/>
                  </a:lnTo>
                  <a:lnTo>
                    <a:pt x="36868" y="33896"/>
                  </a:lnTo>
                  <a:lnTo>
                    <a:pt x="36868" y="24930"/>
                  </a:lnTo>
                  <a:close/>
                </a:path>
                <a:path w="450215" h="264160">
                  <a:moveTo>
                    <a:pt x="91135" y="175475"/>
                  </a:moveTo>
                  <a:lnTo>
                    <a:pt x="88773" y="174485"/>
                  </a:lnTo>
                  <a:lnTo>
                    <a:pt x="55245" y="174485"/>
                  </a:lnTo>
                  <a:lnTo>
                    <a:pt x="54991" y="173863"/>
                  </a:lnTo>
                  <a:lnTo>
                    <a:pt x="54991" y="164376"/>
                  </a:lnTo>
                  <a:lnTo>
                    <a:pt x="57734" y="161010"/>
                  </a:lnTo>
                  <a:lnTo>
                    <a:pt x="89014" y="161010"/>
                  </a:lnTo>
                  <a:lnTo>
                    <a:pt x="89636" y="159143"/>
                  </a:lnTo>
                  <a:lnTo>
                    <a:pt x="89636" y="153911"/>
                  </a:lnTo>
                  <a:lnTo>
                    <a:pt x="89014" y="152171"/>
                  </a:lnTo>
                  <a:lnTo>
                    <a:pt x="86906" y="151180"/>
                  </a:lnTo>
                  <a:lnTo>
                    <a:pt x="84531" y="150177"/>
                  </a:lnTo>
                  <a:lnTo>
                    <a:pt x="78562" y="149555"/>
                  </a:lnTo>
                  <a:lnTo>
                    <a:pt x="69837" y="149555"/>
                  </a:lnTo>
                  <a:lnTo>
                    <a:pt x="55067" y="150736"/>
                  </a:lnTo>
                  <a:lnTo>
                    <a:pt x="45415" y="154292"/>
                  </a:lnTo>
                  <a:lnTo>
                    <a:pt x="40157" y="160274"/>
                  </a:lnTo>
                  <a:lnTo>
                    <a:pt x="38557" y="168744"/>
                  </a:lnTo>
                  <a:lnTo>
                    <a:pt x="38557" y="173863"/>
                  </a:lnTo>
                  <a:lnTo>
                    <a:pt x="38303" y="174485"/>
                  </a:lnTo>
                  <a:lnTo>
                    <a:pt x="28219" y="174485"/>
                  </a:lnTo>
                  <a:lnTo>
                    <a:pt x="27470" y="177342"/>
                  </a:lnTo>
                  <a:lnTo>
                    <a:pt x="27470" y="184315"/>
                  </a:lnTo>
                  <a:lnTo>
                    <a:pt x="28219" y="187058"/>
                  </a:lnTo>
                  <a:lnTo>
                    <a:pt x="38303" y="187058"/>
                  </a:lnTo>
                  <a:lnTo>
                    <a:pt x="38455" y="187553"/>
                  </a:lnTo>
                  <a:lnTo>
                    <a:pt x="38557" y="240893"/>
                  </a:lnTo>
                  <a:lnTo>
                    <a:pt x="43167" y="241642"/>
                  </a:lnTo>
                  <a:lnTo>
                    <a:pt x="50761" y="241642"/>
                  </a:lnTo>
                  <a:lnTo>
                    <a:pt x="54991" y="240893"/>
                  </a:lnTo>
                  <a:lnTo>
                    <a:pt x="54991" y="187553"/>
                  </a:lnTo>
                  <a:lnTo>
                    <a:pt x="55740" y="187058"/>
                  </a:lnTo>
                  <a:lnTo>
                    <a:pt x="73952" y="187058"/>
                  </a:lnTo>
                  <a:lnTo>
                    <a:pt x="74828" y="187426"/>
                  </a:lnTo>
                  <a:lnTo>
                    <a:pt x="74828" y="240893"/>
                  </a:lnTo>
                  <a:lnTo>
                    <a:pt x="79184" y="241642"/>
                  </a:lnTo>
                  <a:lnTo>
                    <a:pt x="86779" y="241642"/>
                  </a:lnTo>
                  <a:lnTo>
                    <a:pt x="91135" y="240893"/>
                  </a:lnTo>
                  <a:lnTo>
                    <a:pt x="91135" y="175475"/>
                  </a:lnTo>
                  <a:close/>
                </a:path>
                <a:path w="450215" h="264160">
                  <a:moveTo>
                    <a:pt x="96316" y="49225"/>
                  </a:moveTo>
                  <a:lnTo>
                    <a:pt x="81622" y="25298"/>
                  </a:lnTo>
                  <a:lnTo>
                    <a:pt x="81622" y="39128"/>
                  </a:lnTo>
                  <a:lnTo>
                    <a:pt x="81622" y="52717"/>
                  </a:lnTo>
                  <a:lnTo>
                    <a:pt x="79997" y="53340"/>
                  </a:lnTo>
                  <a:lnTo>
                    <a:pt x="58674" y="53340"/>
                  </a:lnTo>
                  <a:lnTo>
                    <a:pt x="57061" y="52603"/>
                  </a:lnTo>
                  <a:lnTo>
                    <a:pt x="57061" y="40005"/>
                  </a:lnTo>
                  <a:lnTo>
                    <a:pt x="60553" y="35255"/>
                  </a:lnTo>
                  <a:lnTo>
                    <a:pt x="79006" y="35255"/>
                  </a:lnTo>
                  <a:lnTo>
                    <a:pt x="81622" y="39128"/>
                  </a:lnTo>
                  <a:lnTo>
                    <a:pt x="81622" y="25298"/>
                  </a:lnTo>
                  <a:lnTo>
                    <a:pt x="70523" y="23685"/>
                  </a:lnTo>
                  <a:lnTo>
                    <a:pt x="58851" y="25095"/>
                  </a:lnTo>
                  <a:lnTo>
                    <a:pt x="49580" y="30048"/>
                  </a:lnTo>
                  <a:lnTo>
                    <a:pt x="43459" y="39674"/>
                  </a:lnTo>
                  <a:lnTo>
                    <a:pt x="41249" y="55092"/>
                  </a:lnTo>
                  <a:lnTo>
                    <a:pt x="41287" y="62306"/>
                  </a:lnTo>
                  <a:lnTo>
                    <a:pt x="43103" y="76225"/>
                  </a:lnTo>
                  <a:lnTo>
                    <a:pt x="48920" y="85775"/>
                  </a:lnTo>
                  <a:lnTo>
                    <a:pt x="59055" y="91147"/>
                  </a:lnTo>
                  <a:lnTo>
                    <a:pt x="73888" y="92837"/>
                  </a:lnTo>
                  <a:lnTo>
                    <a:pt x="82245" y="92837"/>
                  </a:lnTo>
                  <a:lnTo>
                    <a:pt x="88468" y="91719"/>
                  </a:lnTo>
                  <a:lnTo>
                    <a:pt x="91706" y="89979"/>
                  </a:lnTo>
                  <a:lnTo>
                    <a:pt x="93332" y="88976"/>
                  </a:lnTo>
                  <a:lnTo>
                    <a:pt x="94449" y="86614"/>
                  </a:lnTo>
                  <a:lnTo>
                    <a:pt x="94449" y="80391"/>
                  </a:lnTo>
                  <a:lnTo>
                    <a:pt x="94449" y="79768"/>
                  </a:lnTo>
                  <a:lnTo>
                    <a:pt x="91706" y="78638"/>
                  </a:lnTo>
                  <a:lnTo>
                    <a:pt x="89217" y="79146"/>
                  </a:lnTo>
                  <a:lnTo>
                    <a:pt x="85737" y="79768"/>
                  </a:lnTo>
                  <a:lnTo>
                    <a:pt x="81254" y="80391"/>
                  </a:lnTo>
                  <a:lnTo>
                    <a:pt x="62293" y="80391"/>
                  </a:lnTo>
                  <a:lnTo>
                    <a:pt x="57175" y="76403"/>
                  </a:lnTo>
                  <a:lnTo>
                    <a:pt x="57175" y="64300"/>
                  </a:lnTo>
                  <a:lnTo>
                    <a:pt x="57924" y="63182"/>
                  </a:lnTo>
                  <a:lnTo>
                    <a:pt x="82613" y="62306"/>
                  </a:lnTo>
                  <a:lnTo>
                    <a:pt x="94449" y="61683"/>
                  </a:lnTo>
                  <a:lnTo>
                    <a:pt x="96316" y="59944"/>
                  </a:lnTo>
                  <a:lnTo>
                    <a:pt x="96316" y="53340"/>
                  </a:lnTo>
                  <a:lnTo>
                    <a:pt x="96316" y="49225"/>
                  </a:lnTo>
                  <a:close/>
                </a:path>
                <a:path w="450215" h="264160">
                  <a:moveTo>
                    <a:pt x="150774" y="65303"/>
                  </a:moveTo>
                  <a:lnTo>
                    <a:pt x="147040" y="59944"/>
                  </a:lnTo>
                  <a:lnTo>
                    <a:pt x="136575" y="53213"/>
                  </a:lnTo>
                  <a:lnTo>
                    <a:pt x="128092" y="47853"/>
                  </a:lnTo>
                  <a:lnTo>
                    <a:pt x="125107" y="44856"/>
                  </a:lnTo>
                  <a:lnTo>
                    <a:pt x="125107" y="37757"/>
                  </a:lnTo>
                  <a:lnTo>
                    <a:pt x="127342" y="36131"/>
                  </a:lnTo>
                  <a:lnTo>
                    <a:pt x="137579" y="36131"/>
                  </a:lnTo>
                  <a:lnTo>
                    <a:pt x="141312" y="36385"/>
                  </a:lnTo>
                  <a:lnTo>
                    <a:pt x="144919" y="36753"/>
                  </a:lnTo>
                  <a:lnTo>
                    <a:pt x="148653" y="37249"/>
                  </a:lnTo>
                  <a:lnTo>
                    <a:pt x="149364" y="36131"/>
                  </a:lnTo>
                  <a:lnTo>
                    <a:pt x="150152" y="34886"/>
                  </a:lnTo>
                  <a:lnTo>
                    <a:pt x="150152" y="29032"/>
                  </a:lnTo>
                  <a:lnTo>
                    <a:pt x="149783" y="27165"/>
                  </a:lnTo>
                  <a:lnTo>
                    <a:pt x="147408" y="25806"/>
                  </a:lnTo>
                  <a:lnTo>
                    <a:pt x="144919" y="24434"/>
                  </a:lnTo>
                  <a:lnTo>
                    <a:pt x="139941" y="23685"/>
                  </a:lnTo>
                  <a:lnTo>
                    <a:pt x="131724" y="23685"/>
                  </a:lnTo>
                  <a:lnTo>
                    <a:pt x="122936" y="24409"/>
                  </a:lnTo>
                  <a:lnTo>
                    <a:pt x="115544" y="27114"/>
                  </a:lnTo>
                  <a:lnTo>
                    <a:pt x="110451" y="32613"/>
                  </a:lnTo>
                  <a:lnTo>
                    <a:pt x="108546" y="41744"/>
                  </a:lnTo>
                  <a:lnTo>
                    <a:pt x="108546" y="49098"/>
                  </a:lnTo>
                  <a:lnTo>
                    <a:pt x="112153" y="53835"/>
                  </a:lnTo>
                  <a:lnTo>
                    <a:pt x="122237" y="60566"/>
                  </a:lnTo>
                  <a:lnTo>
                    <a:pt x="131965" y="67170"/>
                  </a:lnTo>
                  <a:lnTo>
                    <a:pt x="134086" y="70294"/>
                  </a:lnTo>
                  <a:lnTo>
                    <a:pt x="134086" y="79641"/>
                  </a:lnTo>
                  <a:lnTo>
                    <a:pt x="129590" y="80518"/>
                  </a:lnTo>
                  <a:lnTo>
                    <a:pt x="119748" y="80518"/>
                  </a:lnTo>
                  <a:lnTo>
                    <a:pt x="116014" y="80137"/>
                  </a:lnTo>
                  <a:lnTo>
                    <a:pt x="109042" y="79146"/>
                  </a:lnTo>
                  <a:lnTo>
                    <a:pt x="107543" y="81762"/>
                  </a:lnTo>
                  <a:lnTo>
                    <a:pt x="107543" y="87858"/>
                  </a:lnTo>
                  <a:lnTo>
                    <a:pt x="108546" y="89852"/>
                  </a:lnTo>
                  <a:lnTo>
                    <a:pt x="110909" y="90843"/>
                  </a:lnTo>
                  <a:lnTo>
                    <a:pt x="113766" y="92087"/>
                  </a:lnTo>
                  <a:lnTo>
                    <a:pt x="118757" y="92837"/>
                  </a:lnTo>
                  <a:lnTo>
                    <a:pt x="125603" y="92837"/>
                  </a:lnTo>
                  <a:lnTo>
                    <a:pt x="135686" y="91948"/>
                  </a:lnTo>
                  <a:lnTo>
                    <a:pt x="143662" y="88900"/>
                  </a:lnTo>
                  <a:lnTo>
                    <a:pt x="148894" y="83121"/>
                  </a:lnTo>
                  <a:lnTo>
                    <a:pt x="149428" y="80518"/>
                  </a:lnTo>
                  <a:lnTo>
                    <a:pt x="150774" y="74028"/>
                  </a:lnTo>
                  <a:lnTo>
                    <a:pt x="150774" y="65303"/>
                  </a:lnTo>
                  <a:close/>
                </a:path>
                <a:path w="450215" h="264160">
                  <a:moveTo>
                    <a:pt x="163169" y="193903"/>
                  </a:moveTo>
                  <a:lnTo>
                    <a:pt x="135140" y="173240"/>
                  </a:lnTo>
                  <a:lnTo>
                    <a:pt x="129273" y="173240"/>
                  </a:lnTo>
                  <a:lnTo>
                    <a:pt x="120421" y="173977"/>
                  </a:lnTo>
                  <a:lnTo>
                    <a:pt x="109842" y="176225"/>
                  </a:lnTo>
                  <a:lnTo>
                    <a:pt x="108343" y="177838"/>
                  </a:lnTo>
                  <a:lnTo>
                    <a:pt x="108343" y="240893"/>
                  </a:lnTo>
                  <a:lnTo>
                    <a:pt x="112953" y="241642"/>
                  </a:lnTo>
                  <a:lnTo>
                    <a:pt x="120548" y="241642"/>
                  </a:lnTo>
                  <a:lnTo>
                    <a:pt x="124777" y="240893"/>
                  </a:lnTo>
                  <a:lnTo>
                    <a:pt x="124904" y="187807"/>
                  </a:lnTo>
                  <a:lnTo>
                    <a:pt x="126898" y="186931"/>
                  </a:lnTo>
                  <a:lnTo>
                    <a:pt x="128524" y="186182"/>
                  </a:lnTo>
                  <a:lnTo>
                    <a:pt x="131267" y="185813"/>
                  </a:lnTo>
                  <a:lnTo>
                    <a:pt x="143738" y="185813"/>
                  </a:lnTo>
                  <a:lnTo>
                    <a:pt x="146862" y="188175"/>
                  </a:lnTo>
                  <a:lnTo>
                    <a:pt x="146862" y="240893"/>
                  </a:lnTo>
                  <a:lnTo>
                    <a:pt x="151345" y="241642"/>
                  </a:lnTo>
                  <a:lnTo>
                    <a:pt x="159181" y="241642"/>
                  </a:lnTo>
                  <a:lnTo>
                    <a:pt x="163169" y="240893"/>
                  </a:lnTo>
                  <a:lnTo>
                    <a:pt x="163169" y="193903"/>
                  </a:lnTo>
                  <a:close/>
                </a:path>
                <a:path w="450215" h="264160">
                  <a:moveTo>
                    <a:pt x="218071" y="49225"/>
                  </a:moveTo>
                  <a:lnTo>
                    <a:pt x="203377" y="25298"/>
                  </a:lnTo>
                  <a:lnTo>
                    <a:pt x="203377" y="39128"/>
                  </a:lnTo>
                  <a:lnTo>
                    <a:pt x="203377" y="52717"/>
                  </a:lnTo>
                  <a:lnTo>
                    <a:pt x="201764" y="53340"/>
                  </a:lnTo>
                  <a:lnTo>
                    <a:pt x="180441" y="53340"/>
                  </a:lnTo>
                  <a:lnTo>
                    <a:pt x="178816" y="52603"/>
                  </a:lnTo>
                  <a:lnTo>
                    <a:pt x="178816" y="40005"/>
                  </a:lnTo>
                  <a:lnTo>
                    <a:pt x="182308" y="35255"/>
                  </a:lnTo>
                  <a:lnTo>
                    <a:pt x="200761" y="35255"/>
                  </a:lnTo>
                  <a:lnTo>
                    <a:pt x="203377" y="39128"/>
                  </a:lnTo>
                  <a:lnTo>
                    <a:pt x="203377" y="25298"/>
                  </a:lnTo>
                  <a:lnTo>
                    <a:pt x="192278" y="23685"/>
                  </a:lnTo>
                  <a:lnTo>
                    <a:pt x="180606" y="25095"/>
                  </a:lnTo>
                  <a:lnTo>
                    <a:pt x="171335" y="30048"/>
                  </a:lnTo>
                  <a:lnTo>
                    <a:pt x="165214" y="39674"/>
                  </a:lnTo>
                  <a:lnTo>
                    <a:pt x="163004" y="55092"/>
                  </a:lnTo>
                  <a:lnTo>
                    <a:pt x="163042" y="62306"/>
                  </a:lnTo>
                  <a:lnTo>
                    <a:pt x="164858" y="76225"/>
                  </a:lnTo>
                  <a:lnTo>
                    <a:pt x="170675" y="85775"/>
                  </a:lnTo>
                  <a:lnTo>
                    <a:pt x="180822" y="91147"/>
                  </a:lnTo>
                  <a:lnTo>
                    <a:pt x="195656" y="92837"/>
                  </a:lnTo>
                  <a:lnTo>
                    <a:pt x="204000" y="92837"/>
                  </a:lnTo>
                  <a:lnTo>
                    <a:pt x="210235" y="91719"/>
                  </a:lnTo>
                  <a:lnTo>
                    <a:pt x="213461" y="89979"/>
                  </a:lnTo>
                  <a:lnTo>
                    <a:pt x="215087" y="88976"/>
                  </a:lnTo>
                  <a:lnTo>
                    <a:pt x="216204" y="86614"/>
                  </a:lnTo>
                  <a:lnTo>
                    <a:pt x="216204" y="80391"/>
                  </a:lnTo>
                  <a:lnTo>
                    <a:pt x="216204" y="79768"/>
                  </a:lnTo>
                  <a:lnTo>
                    <a:pt x="213461" y="78638"/>
                  </a:lnTo>
                  <a:lnTo>
                    <a:pt x="210972" y="79146"/>
                  </a:lnTo>
                  <a:lnTo>
                    <a:pt x="207492" y="79768"/>
                  </a:lnTo>
                  <a:lnTo>
                    <a:pt x="203009" y="80391"/>
                  </a:lnTo>
                  <a:lnTo>
                    <a:pt x="184048" y="80391"/>
                  </a:lnTo>
                  <a:lnTo>
                    <a:pt x="178943" y="76403"/>
                  </a:lnTo>
                  <a:lnTo>
                    <a:pt x="178943" y="64300"/>
                  </a:lnTo>
                  <a:lnTo>
                    <a:pt x="179692" y="63182"/>
                  </a:lnTo>
                  <a:lnTo>
                    <a:pt x="204381" y="62306"/>
                  </a:lnTo>
                  <a:lnTo>
                    <a:pt x="216204" y="61683"/>
                  </a:lnTo>
                  <a:lnTo>
                    <a:pt x="218071" y="59944"/>
                  </a:lnTo>
                  <a:lnTo>
                    <a:pt x="218071" y="53340"/>
                  </a:lnTo>
                  <a:lnTo>
                    <a:pt x="218071" y="49225"/>
                  </a:lnTo>
                  <a:close/>
                </a:path>
                <a:path w="450215" h="264160">
                  <a:moveTo>
                    <a:pt x="234708" y="150177"/>
                  </a:moveTo>
                  <a:lnTo>
                    <a:pt x="230466" y="149555"/>
                  </a:lnTo>
                  <a:lnTo>
                    <a:pt x="222745" y="149555"/>
                  </a:lnTo>
                  <a:lnTo>
                    <a:pt x="218516" y="150177"/>
                  </a:lnTo>
                  <a:lnTo>
                    <a:pt x="218516" y="172986"/>
                  </a:lnTo>
                  <a:lnTo>
                    <a:pt x="218516" y="187807"/>
                  </a:lnTo>
                  <a:lnTo>
                    <a:pt x="218516" y="229311"/>
                  </a:lnTo>
                  <a:lnTo>
                    <a:pt x="217398" y="230568"/>
                  </a:lnTo>
                  <a:lnTo>
                    <a:pt x="208419" y="230568"/>
                  </a:lnTo>
                  <a:lnTo>
                    <a:pt x="202196" y="229692"/>
                  </a:lnTo>
                  <a:lnTo>
                    <a:pt x="198120" y="226377"/>
                  </a:lnTo>
                  <a:lnTo>
                    <a:pt x="195884" y="219595"/>
                  </a:lnTo>
                  <a:lnTo>
                    <a:pt x="195199" y="208305"/>
                  </a:lnTo>
                  <a:lnTo>
                    <a:pt x="195745" y="196977"/>
                  </a:lnTo>
                  <a:lnTo>
                    <a:pt x="197904" y="189979"/>
                  </a:lnTo>
                  <a:lnTo>
                    <a:pt x="202514" y="186423"/>
                  </a:lnTo>
                  <a:lnTo>
                    <a:pt x="210413" y="185432"/>
                  </a:lnTo>
                  <a:lnTo>
                    <a:pt x="216649" y="185432"/>
                  </a:lnTo>
                  <a:lnTo>
                    <a:pt x="218516" y="187807"/>
                  </a:lnTo>
                  <a:lnTo>
                    <a:pt x="218516" y="172986"/>
                  </a:lnTo>
                  <a:lnTo>
                    <a:pt x="217017" y="173863"/>
                  </a:lnTo>
                  <a:lnTo>
                    <a:pt x="212534" y="173863"/>
                  </a:lnTo>
                  <a:lnTo>
                    <a:pt x="195173" y="176009"/>
                  </a:lnTo>
                  <a:lnTo>
                    <a:pt x="184683" y="182499"/>
                  </a:lnTo>
                  <a:lnTo>
                    <a:pt x="179527" y="193446"/>
                  </a:lnTo>
                  <a:lnTo>
                    <a:pt x="178142" y="208940"/>
                  </a:lnTo>
                  <a:lnTo>
                    <a:pt x="179920" y="224967"/>
                  </a:lnTo>
                  <a:lnTo>
                    <a:pt x="185381" y="235267"/>
                  </a:lnTo>
                  <a:lnTo>
                    <a:pt x="194805" y="240766"/>
                  </a:lnTo>
                  <a:lnTo>
                    <a:pt x="208419" y="242392"/>
                  </a:lnTo>
                  <a:lnTo>
                    <a:pt x="214528" y="242392"/>
                  </a:lnTo>
                  <a:lnTo>
                    <a:pt x="222872" y="242011"/>
                  </a:lnTo>
                  <a:lnTo>
                    <a:pt x="232714" y="240144"/>
                  </a:lnTo>
                  <a:lnTo>
                    <a:pt x="234708" y="238277"/>
                  </a:lnTo>
                  <a:lnTo>
                    <a:pt x="234708" y="230568"/>
                  </a:lnTo>
                  <a:lnTo>
                    <a:pt x="234708" y="185432"/>
                  </a:lnTo>
                  <a:lnTo>
                    <a:pt x="234708" y="150177"/>
                  </a:lnTo>
                  <a:close/>
                </a:path>
                <a:path w="450215" h="264160">
                  <a:moveTo>
                    <a:pt x="269722" y="174485"/>
                  </a:moveTo>
                  <a:lnTo>
                    <a:pt x="265366" y="173863"/>
                  </a:lnTo>
                  <a:lnTo>
                    <a:pt x="257644" y="173863"/>
                  </a:lnTo>
                  <a:lnTo>
                    <a:pt x="253288" y="174485"/>
                  </a:lnTo>
                  <a:lnTo>
                    <a:pt x="253288" y="240893"/>
                  </a:lnTo>
                  <a:lnTo>
                    <a:pt x="257644" y="241642"/>
                  </a:lnTo>
                  <a:lnTo>
                    <a:pt x="265366" y="241642"/>
                  </a:lnTo>
                  <a:lnTo>
                    <a:pt x="269722" y="240893"/>
                  </a:lnTo>
                  <a:lnTo>
                    <a:pt x="269722" y="174485"/>
                  </a:lnTo>
                  <a:close/>
                </a:path>
                <a:path w="450215" h="264160">
                  <a:moveTo>
                    <a:pt x="270967" y="149809"/>
                  </a:moveTo>
                  <a:lnTo>
                    <a:pt x="269468" y="148437"/>
                  </a:lnTo>
                  <a:lnTo>
                    <a:pt x="253784" y="148437"/>
                  </a:lnTo>
                  <a:lnTo>
                    <a:pt x="251790" y="149809"/>
                  </a:lnTo>
                  <a:lnTo>
                    <a:pt x="251790" y="163499"/>
                  </a:lnTo>
                  <a:lnTo>
                    <a:pt x="253784" y="164617"/>
                  </a:lnTo>
                  <a:lnTo>
                    <a:pt x="269100" y="164617"/>
                  </a:lnTo>
                  <a:lnTo>
                    <a:pt x="270967" y="163499"/>
                  </a:lnTo>
                  <a:lnTo>
                    <a:pt x="270967" y="149809"/>
                  </a:lnTo>
                  <a:close/>
                </a:path>
                <a:path w="450215" h="264160">
                  <a:moveTo>
                    <a:pt x="281762" y="45237"/>
                  </a:moveTo>
                  <a:lnTo>
                    <a:pt x="280606" y="36880"/>
                  </a:lnTo>
                  <a:lnTo>
                    <a:pt x="280365" y="35090"/>
                  </a:lnTo>
                  <a:lnTo>
                    <a:pt x="275818" y="28435"/>
                  </a:lnTo>
                  <a:lnTo>
                    <a:pt x="267563" y="24790"/>
                  </a:lnTo>
                  <a:lnTo>
                    <a:pt x="265938" y="24650"/>
                  </a:lnTo>
                  <a:lnTo>
                    <a:pt x="265938" y="63677"/>
                  </a:lnTo>
                  <a:lnTo>
                    <a:pt x="265938" y="80886"/>
                  </a:lnTo>
                  <a:lnTo>
                    <a:pt x="264071" y="82384"/>
                  </a:lnTo>
                  <a:lnTo>
                    <a:pt x="246862" y="82384"/>
                  </a:lnTo>
                  <a:lnTo>
                    <a:pt x="245110" y="81381"/>
                  </a:lnTo>
                  <a:lnTo>
                    <a:pt x="245110" y="64681"/>
                  </a:lnTo>
                  <a:lnTo>
                    <a:pt x="247230" y="62306"/>
                  </a:lnTo>
                  <a:lnTo>
                    <a:pt x="264325" y="62306"/>
                  </a:lnTo>
                  <a:lnTo>
                    <a:pt x="265938" y="63677"/>
                  </a:lnTo>
                  <a:lnTo>
                    <a:pt x="265938" y="24650"/>
                  </a:lnTo>
                  <a:lnTo>
                    <a:pt x="255092" y="23685"/>
                  </a:lnTo>
                  <a:lnTo>
                    <a:pt x="243865" y="23685"/>
                  </a:lnTo>
                  <a:lnTo>
                    <a:pt x="234162" y="25552"/>
                  </a:lnTo>
                  <a:lnTo>
                    <a:pt x="234162" y="36880"/>
                  </a:lnTo>
                  <a:lnTo>
                    <a:pt x="236156" y="38379"/>
                  </a:lnTo>
                  <a:lnTo>
                    <a:pt x="238645" y="38379"/>
                  </a:lnTo>
                  <a:lnTo>
                    <a:pt x="238887" y="38252"/>
                  </a:lnTo>
                  <a:lnTo>
                    <a:pt x="239141" y="38252"/>
                  </a:lnTo>
                  <a:lnTo>
                    <a:pt x="243128" y="37376"/>
                  </a:lnTo>
                  <a:lnTo>
                    <a:pt x="248602" y="36880"/>
                  </a:lnTo>
                  <a:lnTo>
                    <a:pt x="264947" y="36880"/>
                  </a:lnTo>
                  <a:lnTo>
                    <a:pt x="265823" y="40614"/>
                  </a:lnTo>
                  <a:lnTo>
                    <a:pt x="265823" y="51587"/>
                  </a:lnTo>
                  <a:lnTo>
                    <a:pt x="264947" y="52463"/>
                  </a:lnTo>
                  <a:lnTo>
                    <a:pt x="250723" y="53962"/>
                  </a:lnTo>
                  <a:lnTo>
                    <a:pt x="239788" y="56146"/>
                  </a:lnTo>
                  <a:lnTo>
                    <a:pt x="233222" y="60071"/>
                  </a:lnTo>
                  <a:lnTo>
                    <a:pt x="230022" y="66065"/>
                  </a:lnTo>
                  <a:lnTo>
                    <a:pt x="229184" y="74409"/>
                  </a:lnTo>
                  <a:lnTo>
                    <a:pt x="230517" y="82981"/>
                  </a:lnTo>
                  <a:lnTo>
                    <a:pt x="234911" y="88595"/>
                  </a:lnTo>
                  <a:lnTo>
                    <a:pt x="242951" y="91655"/>
                  </a:lnTo>
                  <a:lnTo>
                    <a:pt x="255219" y="92583"/>
                  </a:lnTo>
                  <a:lnTo>
                    <a:pt x="264947" y="92494"/>
                  </a:lnTo>
                  <a:lnTo>
                    <a:pt x="273481" y="91655"/>
                  </a:lnTo>
                  <a:lnTo>
                    <a:pt x="279476" y="89281"/>
                  </a:lnTo>
                  <a:lnTo>
                    <a:pt x="281762" y="84493"/>
                  </a:lnTo>
                  <a:lnTo>
                    <a:pt x="281762" y="82384"/>
                  </a:lnTo>
                  <a:lnTo>
                    <a:pt x="281762" y="62306"/>
                  </a:lnTo>
                  <a:lnTo>
                    <a:pt x="281762" y="45237"/>
                  </a:lnTo>
                  <a:close/>
                </a:path>
                <a:path w="450215" h="264160">
                  <a:moveTo>
                    <a:pt x="336092" y="24930"/>
                  </a:moveTo>
                  <a:lnTo>
                    <a:pt x="334098" y="23685"/>
                  </a:lnTo>
                  <a:lnTo>
                    <a:pt x="321754" y="23685"/>
                  </a:lnTo>
                  <a:lnTo>
                    <a:pt x="312166" y="24561"/>
                  </a:lnTo>
                  <a:lnTo>
                    <a:pt x="301955" y="26670"/>
                  </a:lnTo>
                  <a:lnTo>
                    <a:pt x="299224" y="28295"/>
                  </a:lnTo>
                  <a:lnTo>
                    <a:pt x="299224" y="91338"/>
                  </a:lnTo>
                  <a:lnTo>
                    <a:pt x="303822" y="92087"/>
                  </a:lnTo>
                  <a:lnTo>
                    <a:pt x="311416" y="92087"/>
                  </a:lnTo>
                  <a:lnTo>
                    <a:pt x="315658" y="91338"/>
                  </a:lnTo>
                  <a:lnTo>
                    <a:pt x="315658" y="37376"/>
                  </a:lnTo>
                  <a:lnTo>
                    <a:pt x="316407" y="36258"/>
                  </a:lnTo>
                  <a:lnTo>
                    <a:pt x="327367" y="36258"/>
                  </a:lnTo>
                  <a:lnTo>
                    <a:pt x="329984" y="36626"/>
                  </a:lnTo>
                  <a:lnTo>
                    <a:pt x="335089" y="36626"/>
                  </a:lnTo>
                  <a:lnTo>
                    <a:pt x="335229" y="36258"/>
                  </a:lnTo>
                  <a:lnTo>
                    <a:pt x="336092" y="33896"/>
                  </a:lnTo>
                  <a:lnTo>
                    <a:pt x="336092" y="24930"/>
                  </a:lnTo>
                  <a:close/>
                </a:path>
                <a:path w="450215" h="264160">
                  <a:moveTo>
                    <a:pt x="342747" y="193903"/>
                  </a:moveTo>
                  <a:lnTo>
                    <a:pt x="314718" y="173240"/>
                  </a:lnTo>
                  <a:lnTo>
                    <a:pt x="308851" y="173240"/>
                  </a:lnTo>
                  <a:lnTo>
                    <a:pt x="300012" y="173977"/>
                  </a:lnTo>
                  <a:lnTo>
                    <a:pt x="289420" y="176225"/>
                  </a:lnTo>
                  <a:lnTo>
                    <a:pt x="287934" y="177838"/>
                  </a:lnTo>
                  <a:lnTo>
                    <a:pt x="287934" y="240893"/>
                  </a:lnTo>
                  <a:lnTo>
                    <a:pt x="292544" y="241642"/>
                  </a:lnTo>
                  <a:lnTo>
                    <a:pt x="300139" y="241642"/>
                  </a:lnTo>
                  <a:lnTo>
                    <a:pt x="304368" y="240893"/>
                  </a:lnTo>
                  <a:lnTo>
                    <a:pt x="304469" y="188175"/>
                  </a:lnTo>
                  <a:lnTo>
                    <a:pt x="304495" y="187807"/>
                  </a:lnTo>
                  <a:lnTo>
                    <a:pt x="306489" y="186931"/>
                  </a:lnTo>
                  <a:lnTo>
                    <a:pt x="308114" y="186182"/>
                  </a:lnTo>
                  <a:lnTo>
                    <a:pt x="310857" y="185813"/>
                  </a:lnTo>
                  <a:lnTo>
                    <a:pt x="323329" y="185813"/>
                  </a:lnTo>
                  <a:lnTo>
                    <a:pt x="326440" y="188175"/>
                  </a:lnTo>
                  <a:lnTo>
                    <a:pt x="326440" y="240893"/>
                  </a:lnTo>
                  <a:lnTo>
                    <a:pt x="330923" y="241642"/>
                  </a:lnTo>
                  <a:lnTo>
                    <a:pt x="338772" y="241642"/>
                  </a:lnTo>
                  <a:lnTo>
                    <a:pt x="342747" y="240893"/>
                  </a:lnTo>
                  <a:lnTo>
                    <a:pt x="342747" y="193903"/>
                  </a:lnTo>
                  <a:close/>
                </a:path>
                <a:path w="450215" h="264160">
                  <a:moveTo>
                    <a:pt x="384327" y="81267"/>
                  </a:moveTo>
                  <a:lnTo>
                    <a:pt x="383692" y="80391"/>
                  </a:lnTo>
                  <a:lnTo>
                    <a:pt x="382955" y="79387"/>
                  </a:lnTo>
                  <a:lnTo>
                    <a:pt x="380453" y="79641"/>
                  </a:lnTo>
                  <a:lnTo>
                    <a:pt x="377723" y="80010"/>
                  </a:lnTo>
                  <a:lnTo>
                    <a:pt x="375843" y="80391"/>
                  </a:lnTo>
                  <a:lnTo>
                    <a:pt x="372364" y="80391"/>
                  </a:lnTo>
                  <a:lnTo>
                    <a:pt x="365467" y="79260"/>
                  </a:lnTo>
                  <a:lnTo>
                    <a:pt x="360883" y="75577"/>
                  </a:lnTo>
                  <a:lnTo>
                    <a:pt x="358317" y="68872"/>
                  </a:lnTo>
                  <a:lnTo>
                    <a:pt x="357530" y="58699"/>
                  </a:lnTo>
                  <a:lnTo>
                    <a:pt x="358330" y="47218"/>
                  </a:lnTo>
                  <a:lnTo>
                    <a:pt x="360883" y="40297"/>
                  </a:lnTo>
                  <a:lnTo>
                    <a:pt x="365366" y="36906"/>
                  </a:lnTo>
                  <a:lnTo>
                    <a:pt x="371983" y="36004"/>
                  </a:lnTo>
                  <a:lnTo>
                    <a:pt x="375094" y="36004"/>
                  </a:lnTo>
                  <a:lnTo>
                    <a:pt x="377469" y="36385"/>
                  </a:lnTo>
                  <a:lnTo>
                    <a:pt x="380212" y="36626"/>
                  </a:lnTo>
                  <a:lnTo>
                    <a:pt x="383070" y="37007"/>
                  </a:lnTo>
                  <a:lnTo>
                    <a:pt x="383451" y="36004"/>
                  </a:lnTo>
                  <a:lnTo>
                    <a:pt x="384073" y="34391"/>
                  </a:lnTo>
                  <a:lnTo>
                    <a:pt x="384073" y="28790"/>
                  </a:lnTo>
                  <a:lnTo>
                    <a:pt x="383324" y="26670"/>
                  </a:lnTo>
                  <a:lnTo>
                    <a:pt x="381825" y="25806"/>
                  </a:lnTo>
                  <a:lnTo>
                    <a:pt x="379082" y="24053"/>
                  </a:lnTo>
                  <a:lnTo>
                    <a:pt x="374230" y="23685"/>
                  </a:lnTo>
                  <a:lnTo>
                    <a:pt x="369735" y="23685"/>
                  </a:lnTo>
                  <a:lnTo>
                    <a:pt x="358800" y="24993"/>
                  </a:lnTo>
                  <a:lnTo>
                    <a:pt x="349453" y="30086"/>
                  </a:lnTo>
                  <a:lnTo>
                    <a:pt x="342925" y="40767"/>
                  </a:lnTo>
                  <a:lnTo>
                    <a:pt x="340474" y="58826"/>
                  </a:lnTo>
                  <a:lnTo>
                    <a:pt x="342658" y="75869"/>
                  </a:lnTo>
                  <a:lnTo>
                    <a:pt x="348754" y="86258"/>
                  </a:lnTo>
                  <a:lnTo>
                    <a:pt x="358013" y="91427"/>
                  </a:lnTo>
                  <a:lnTo>
                    <a:pt x="369735" y="92837"/>
                  </a:lnTo>
                  <a:lnTo>
                    <a:pt x="374472" y="92837"/>
                  </a:lnTo>
                  <a:lnTo>
                    <a:pt x="379082" y="92214"/>
                  </a:lnTo>
                  <a:lnTo>
                    <a:pt x="382079" y="90716"/>
                  </a:lnTo>
                  <a:lnTo>
                    <a:pt x="383578" y="89852"/>
                  </a:lnTo>
                  <a:lnTo>
                    <a:pt x="384327" y="87985"/>
                  </a:lnTo>
                  <a:lnTo>
                    <a:pt x="384327" y="81267"/>
                  </a:lnTo>
                  <a:close/>
                </a:path>
                <a:path w="450215" h="264160">
                  <a:moveTo>
                    <a:pt x="414159" y="173240"/>
                  </a:moveTo>
                  <a:lnTo>
                    <a:pt x="397852" y="173240"/>
                  </a:lnTo>
                  <a:lnTo>
                    <a:pt x="397852" y="185813"/>
                  </a:lnTo>
                  <a:lnTo>
                    <a:pt x="397852" y="225577"/>
                  </a:lnTo>
                  <a:lnTo>
                    <a:pt x="397357" y="226072"/>
                  </a:lnTo>
                  <a:lnTo>
                    <a:pt x="376656" y="226072"/>
                  </a:lnTo>
                  <a:lnTo>
                    <a:pt x="374535" y="223583"/>
                  </a:lnTo>
                  <a:lnTo>
                    <a:pt x="374535" y="189420"/>
                  </a:lnTo>
                  <a:lnTo>
                    <a:pt x="377520" y="185686"/>
                  </a:lnTo>
                  <a:lnTo>
                    <a:pt x="386626" y="185305"/>
                  </a:lnTo>
                  <a:lnTo>
                    <a:pt x="396354" y="185305"/>
                  </a:lnTo>
                  <a:lnTo>
                    <a:pt x="397852" y="185813"/>
                  </a:lnTo>
                  <a:lnTo>
                    <a:pt x="397852" y="173240"/>
                  </a:lnTo>
                  <a:lnTo>
                    <a:pt x="391617" y="173240"/>
                  </a:lnTo>
                  <a:lnTo>
                    <a:pt x="376275" y="174955"/>
                  </a:lnTo>
                  <a:lnTo>
                    <a:pt x="365747" y="180657"/>
                  </a:lnTo>
                  <a:lnTo>
                    <a:pt x="359676" y="191211"/>
                  </a:lnTo>
                  <a:lnTo>
                    <a:pt x="357720" y="207505"/>
                  </a:lnTo>
                  <a:lnTo>
                    <a:pt x="359410" y="222542"/>
                  </a:lnTo>
                  <a:lnTo>
                    <a:pt x="364807" y="231444"/>
                  </a:lnTo>
                  <a:lnTo>
                    <a:pt x="374497" y="235699"/>
                  </a:lnTo>
                  <a:lnTo>
                    <a:pt x="389001" y="236778"/>
                  </a:lnTo>
                  <a:lnTo>
                    <a:pt x="396976" y="236778"/>
                  </a:lnTo>
                  <a:lnTo>
                    <a:pt x="397852" y="237274"/>
                  </a:lnTo>
                  <a:lnTo>
                    <a:pt x="397852" y="248259"/>
                  </a:lnTo>
                  <a:lnTo>
                    <a:pt x="392239" y="250748"/>
                  </a:lnTo>
                  <a:lnTo>
                    <a:pt x="373532" y="250748"/>
                  </a:lnTo>
                  <a:lnTo>
                    <a:pt x="367804" y="249885"/>
                  </a:lnTo>
                  <a:lnTo>
                    <a:pt x="361454" y="249885"/>
                  </a:lnTo>
                  <a:lnTo>
                    <a:pt x="360083" y="251752"/>
                  </a:lnTo>
                  <a:lnTo>
                    <a:pt x="360083" y="261581"/>
                  </a:lnTo>
                  <a:lnTo>
                    <a:pt x="368922" y="263575"/>
                  </a:lnTo>
                  <a:lnTo>
                    <a:pt x="380885" y="263575"/>
                  </a:lnTo>
                  <a:lnTo>
                    <a:pt x="414159" y="240271"/>
                  </a:lnTo>
                  <a:lnTo>
                    <a:pt x="414159" y="226072"/>
                  </a:lnTo>
                  <a:lnTo>
                    <a:pt x="414159" y="185305"/>
                  </a:lnTo>
                  <a:lnTo>
                    <a:pt x="414159" y="173240"/>
                  </a:lnTo>
                  <a:close/>
                </a:path>
                <a:path w="450215" h="264160">
                  <a:moveTo>
                    <a:pt x="449872" y="43980"/>
                  </a:moveTo>
                  <a:lnTo>
                    <a:pt x="448945" y="36258"/>
                  </a:lnTo>
                  <a:lnTo>
                    <a:pt x="448792" y="34963"/>
                  </a:lnTo>
                  <a:lnTo>
                    <a:pt x="445223" y="28727"/>
                  </a:lnTo>
                  <a:lnTo>
                    <a:pt x="438683" y="25107"/>
                  </a:lnTo>
                  <a:lnTo>
                    <a:pt x="432930" y="24434"/>
                  </a:lnTo>
                  <a:lnTo>
                    <a:pt x="428701" y="23939"/>
                  </a:lnTo>
                  <a:lnTo>
                    <a:pt x="422960" y="23939"/>
                  </a:lnTo>
                  <a:lnTo>
                    <a:pt x="420344" y="24434"/>
                  </a:lnTo>
                  <a:lnTo>
                    <a:pt x="412483" y="24434"/>
                  </a:lnTo>
                  <a:lnTo>
                    <a:pt x="411492" y="22936"/>
                  </a:lnTo>
                  <a:lnTo>
                    <a:pt x="411492" y="635"/>
                  </a:lnTo>
                  <a:lnTo>
                    <a:pt x="407136" y="0"/>
                  </a:lnTo>
                  <a:lnTo>
                    <a:pt x="399542" y="0"/>
                  </a:lnTo>
                  <a:lnTo>
                    <a:pt x="395300" y="635"/>
                  </a:lnTo>
                  <a:lnTo>
                    <a:pt x="395300" y="91338"/>
                  </a:lnTo>
                  <a:lnTo>
                    <a:pt x="399656" y="92087"/>
                  </a:lnTo>
                  <a:lnTo>
                    <a:pt x="407377" y="92087"/>
                  </a:lnTo>
                  <a:lnTo>
                    <a:pt x="411492" y="91338"/>
                  </a:lnTo>
                  <a:lnTo>
                    <a:pt x="411619" y="38252"/>
                  </a:lnTo>
                  <a:lnTo>
                    <a:pt x="413613" y="37376"/>
                  </a:lnTo>
                  <a:lnTo>
                    <a:pt x="415226" y="36626"/>
                  </a:lnTo>
                  <a:lnTo>
                    <a:pt x="417969" y="36258"/>
                  </a:lnTo>
                  <a:lnTo>
                    <a:pt x="430441" y="36258"/>
                  </a:lnTo>
                  <a:lnTo>
                    <a:pt x="433565" y="38620"/>
                  </a:lnTo>
                  <a:lnTo>
                    <a:pt x="433565" y="91338"/>
                  </a:lnTo>
                  <a:lnTo>
                    <a:pt x="438048" y="92087"/>
                  </a:lnTo>
                  <a:lnTo>
                    <a:pt x="445770" y="92087"/>
                  </a:lnTo>
                  <a:lnTo>
                    <a:pt x="449872" y="91338"/>
                  </a:lnTo>
                  <a:lnTo>
                    <a:pt x="449872" y="4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457205" y="522000"/>
            <a:ext cx="568325" cy="568325"/>
            <a:chOff x="457205" y="522000"/>
            <a:chExt cx="568325" cy="568325"/>
          </a:xfrm>
        </p:grpSpPr>
        <p:sp>
          <p:nvSpPr>
            <p:cNvPr id="32" name="object 32"/>
            <p:cNvSpPr/>
            <p:nvPr/>
          </p:nvSpPr>
          <p:spPr>
            <a:xfrm>
              <a:off x="457205" y="522000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4035" y="0"/>
                  </a:moveTo>
                  <a:lnTo>
                    <a:pt x="237962" y="3717"/>
                  </a:lnTo>
                  <a:lnTo>
                    <a:pt x="194257" y="14481"/>
                  </a:lnTo>
                  <a:lnTo>
                    <a:pt x="153503" y="31705"/>
                  </a:lnTo>
                  <a:lnTo>
                    <a:pt x="116286" y="54806"/>
                  </a:lnTo>
                  <a:lnTo>
                    <a:pt x="83191" y="83197"/>
                  </a:lnTo>
                  <a:lnTo>
                    <a:pt x="54801" y="116295"/>
                  </a:lnTo>
                  <a:lnTo>
                    <a:pt x="31703" y="153513"/>
                  </a:lnTo>
                  <a:lnTo>
                    <a:pt x="14480" y="194268"/>
                  </a:lnTo>
                  <a:lnTo>
                    <a:pt x="3717" y="237975"/>
                  </a:lnTo>
                  <a:lnTo>
                    <a:pt x="0" y="284048"/>
                  </a:lnTo>
                  <a:lnTo>
                    <a:pt x="3717" y="330120"/>
                  </a:lnTo>
                  <a:lnTo>
                    <a:pt x="14480" y="373826"/>
                  </a:lnTo>
                  <a:lnTo>
                    <a:pt x="31703" y="414579"/>
                  </a:lnTo>
                  <a:lnTo>
                    <a:pt x="54801" y="451796"/>
                  </a:lnTo>
                  <a:lnTo>
                    <a:pt x="83191" y="484892"/>
                  </a:lnTo>
                  <a:lnTo>
                    <a:pt x="116286" y="513281"/>
                  </a:lnTo>
                  <a:lnTo>
                    <a:pt x="153503" y="536380"/>
                  </a:lnTo>
                  <a:lnTo>
                    <a:pt x="194257" y="553603"/>
                  </a:lnTo>
                  <a:lnTo>
                    <a:pt x="237962" y="564366"/>
                  </a:lnTo>
                  <a:lnTo>
                    <a:pt x="284035" y="568083"/>
                  </a:lnTo>
                  <a:lnTo>
                    <a:pt x="330108" y="564366"/>
                  </a:lnTo>
                  <a:lnTo>
                    <a:pt x="373813" y="553603"/>
                  </a:lnTo>
                  <a:lnTo>
                    <a:pt x="414567" y="536380"/>
                  </a:lnTo>
                  <a:lnTo>
                    <a:pt x="451784" y="513281"/>
                  </a:lnTo>
                  <a:lnTo>
                    <a:pt x="484879" y="484892"/>
                  </a:lnTo>
                  <a:lnTo>
                    <a:pt x="513269" y="451796"/>
                  </a:lnTo>
                  <a:lnTo>
                    <a:pt x="536367" y="414579"/>
                  </a:lnTo>
                  <a:lnTo>
                    <a:pt x="553590" y="373826"/>
                  </a:lnTo>
                  <a:lnTo>
                    <a:pt x="564353" y="330120"/>
                  </a:lnTo>
                  <a:lnTo>
                    <a:pt x="568071" y="284048"/>
                  </a:lnTo>
                  <a:lnTo>
                    <a:pt x="564353" y="237975"/>
                  </a:lnTo>
                  <a:lnTo>
                    <a:pt x="553590" y="194268"/>
                  </a:lnTo>
                  <a:lnTo>
                    <a:pt x="536367" y="153513"/>
                  </a:lnTo>
                  <a:lnTo>
                    <a:pt x="513269" y="116295"/>
                  </a:lnTo>
                  <a:lnTo>
                    <a:pt x="484879" y="83197"/>
                  </a:lnTo>
                  <a:lnTo>
                    <a:pt x="451784" y="54806"/>
                  </a:lnTo>
                  <a:lnTo>
                    <a:pt x="414567" y="31705"/>
                  </a:lnTo>
                  <a:lnTo>
                    <a:pt x="373813" y="14481"/>
                  </a:lnTo>
                  <a:lnTo>
                    <a:pt x="330108" y="3717"/>
                  </a:lnTo>
                  <a:lnTo>
                    <a:pt x="284035" y="0"/>
                  </a:lnTo>
                  <a:close/>
                </a:path>
              </a:pathLst>
            </a:custGeom>
            <a:solidFill>
              <a:srgbClr val="45A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07720" y="672909"/>
              <a:ext cx="450215" cy="264160"/>
            </a:xfrm>
            <a:custGeom>
              <a:avLst/>
              <a:gdLst/>
              <a:ahLst/>
              <a:cxnLst/>
              <a:rect l="l" t="t" r="r" b="b"/>
              <a:pathLst>
                <a:path w="450215" h="264159">
                  <a:moveTo>
                    <a:pt x="36868" y="24930"/>
                  </a:moveTo>
                  <a:lnTo>
                    <a:pt x="34874" y="23685"/>
                  </a:lnTo>
                  <a:lnTo>
                    <a:pt x="22529" y="23685"/>
                  </a:lnTo>
                  <a:lnTo>
                    <a:pt x="12941" y="24561"/>
                  </a:lnTo>
                  <a:lnTo>
                    <a:pt x="2730" y="26670"/>
                  </a:lnTo>
                  <a:lnTo>
                    <a:pt x="0" y="28295"/>
                  </a:lnTo>
                  <a:lnTo>
                    <a:pt x="0" y="91338"/>
                  </a:lnTo>
                  <a:lnTo>
                    <a:pt x="4597" y="92087"/>
                  </a:lnTo>
                  <a:lnTo>
                    <a:pt x="12192" y="92087"/>
                  </a:lnTo>
                  <a:lnTo>
                    <a:pt x="16433" y="91338"/>
                  </a:lnTo>
                  <a:lnTo>
                    <a:pt x="16433" y="37376"/>
                  </a:lnTo>
                  <a:lnTo>
                    <a:pt x="17183" y="36258"/>
                  </a:lnTo>
                  <a:lnTo>
                    <a:pt x="28143" y="36258"/>
                  </a:lnTo>
                  <a:lnTo>
                    <a:pt x="30759" y="36626"/>
                  </a:lnTo>
                  <a:lnTo>
                    <a:pt x="35864" y="36626"/>
                  </a:lnTo>
                  <a:lnTo>
                    <a:pt x="36004" y="36258"/>
                  </a:lnTo>
                  <a:lnTo>
                    <a:pt x="36868" y="33896"/>
                  </a:lnTo>
                  <a:lnTo>
                    <a:pt x="36868" y="24930"/>
                  </a:lnTo>
                  <a:close/>
                </a:path>
                <a:path w="450215" h="264159">
                  <a:moveTo>
                    <a:pt x="91135" y="175475"/>
                  </a:moveTo>
                  <a:lnTo>
                    <a:pt x="88773" y="174485"/>
                  </a:lnTo>
                  <a:lnTo>
                    <a:pt x="55245" y="174485"/>
                  </a:lnTo>
                  <a:lnTo>
                    <a:pt x="54991" y="173863"/>
                  </a:lnTo>
                  <a:lnTo>
                    <a:pt x="54991" y="164376"/>
                  </a:lnTo>
                  <a:lnTo>
                    <a:pt x="57734" y="161010"/>
                  </a:lnTo>
                  <a:lnTo>
                    <a:pt x="89014" y="161010"/>
                  </a:lnTo>
                  <a:lnTo>
                    <a:pt x="89636" y="159143"/>
                  </a:lnTo>
                  <a:lnTo>
                    <a:pt x="89636" y="153911"/>
                  </a:lnTo>
                  <a:lnTo>
                    <a:pt x="89014" y="152171"/>
                  </a:lnTo>
                  <a:lnTo>
                    <a:pt x="86906" y="151180"/>
                  </a:lnTo>
                  <a:lnTo>
                    <a:pt x="84531" y="150177"/>
                  </a:lnTo>
                  <a:lnTo>
                    <a:pt x="78562" y="149555"/>
                  </a:lnTo>
                  <a:lnTo>
                    <a:pt x="69837" y="149555"/>
                  </a:lnTo>
                  <a:lnTo>
                    <a:pt x="55067" y="150736"/>
                  </a:lnTo>
                  <a:lnTo>
                    <a:pt x="45415" y="154292"/>
                  </a:lnTo>
                  <a:lnTo>
                    <a:pt x="40157" y="160274"/>
                  </a:lnTo>
                  <a:lnTo>
                    <a:pt x="38557" y="168744"/>
                  </a:lnTo>
                  <a:lnTo>
                    <a:pt x="38557" y="173863"/>
                  </a:lnTo>
                  <a:lnTo>
                    <a:pt x="38303" y="174485"/>
                  </a:lnTo>
                  <a:lnTo>
                    <a:pt x="28219" y="174485"/>
                  </a:lnTo>
                  <a:lnTo>
                    <a:pt x="27470" y="177342"/>
                  </a:lnTo>
                  <a:lnTo>
                    <a:pt x="27470" y="184315"/>
                  </a:lnTo>
                  <a:lnTo>
                    <a:pt x="28219" y="187058"/>
                  </a:lnTo>
                  <a:lnTo>
                    <a:pt x="38303" y="187058"/>
                  </a:lnTo>
                  <a:lnTo>
                    <a:pt x="38455" y="187553"/>
                  </a:lnTo>
                  <a:lnTo>
                    <a:pt x="38557" y="240893"/>
                  </a:lnTo>
                  <a:lnTo>
                    <a:pt x="43167" y="241642"/>
                  </a:lnTo>
                  <a:lnTo>
                    <a:pt x="50761" y="241642"/>
                  </a:lnTo>
                  <a:lnTo>
                    <a:pt x="54991" y="240893"/>
                  </a:lnTo>
                  <a:lnTo>
                    <a:pt x="54991" y="187553"/>
                  </a:lnTo>
                  <a:lnTo>
                    <a:pt x="55740" y="187058"/>
                  </a:lnTo>
                  <a:lnTo>
                    <a:pt x="73952" y="187058"/>
                  </a:lnTo>
                  <a:lnTo>
                    <a:pt x="74828" y="187426"/>
                  </a:lnTo>
                  <a:lnTo>
                    <a:pt x="74828" y="240893"/>
                  </a:lnTo>
                  <a:lnTo>
                    <a:pt x="79184" y="241642"/>
                  </a:lnTo>
                  <a:lnTo>
                    <a:pt x="86779" y="241642"/>
                  </a:lnTo>
                  <a:lnTo>
                    <a:pt x="91135" y="240893"/>
                  </a:lnTo>
                  <a:lnTo>
                    <a:pt x="91135" y="175475"/>
                  </a:lnTo>
                  <a:close/>
                </a:path>
                <a:path w="450215" h="264159">
                  <a:moveTo>
                    <a:pt x="96316" y="49225"/>
                  </a:moveTo>
                  <a:lnTo>
                    <a:pt x="81622" y="25298"/>
                  </a:lnTo>
                  <a:lnTo>
                    <a:pt x="81622" y="39128"/>
                  </a:lnTo>
                  <a:lnTo>
                    <a:pt x="81622" y="52717"/>
                  </a:lnTo>
                  <a:lnTo>
                    <a:pt x="79997" y="53340"/>
                  </a:lnTo>
                  <a:lnTo>
                    <a:pt x="58674" y="53340"/>
                  </a:lnTo>
                  <a:lnTo>
                    <a:pt x="57061" y="52603"/>
                  </a:lnTo>
                  <a:lnTo>
                    <a:pt x="57061" y="40005"/>
                  </a:lnTo>
                  <a:lnTo>
                    <a:pt x="60553" y="35255"/>
                  </a:lnTo>
                  <a:lnTo>
                    <a:pt x="79006" y="35255"/>
                  </a:lnTo>
                  <a:lnTo>
                    <a:pt x="81622" y="39128"/>
                  </a:lnTo>
                  <a:lnTo>
                    <a:pt x="81622" y="25298"/>
                  </a:lnTo>
                  <a:lnTo>
                    <a:pt x="70523" y="23685"/>
                  </a:lnTo>
                  <a:lnTo>
                    <a:pt x="58851" y="25082"/>
                  </a:lnTo>
                  <a:lnTo>
                    <a:pt x="49580" y="30035"/>
                  </a:lnTo>
                  <a:lnTo>
                    <a:pt x="43459" y="39662"/>
                  </a:lnTo>
                  <a:lnTo>
                    <a:pt x="41249" y="55092"/>
                  </a:lnTo>
                  <a:lnTo>
                    <a:pt x="41287" y="62306"/>
                  </a:lnTo>
                  <a:lnTo>
                    <a:pt x="43103" y="76225"/>
                  </a:lnTo>
                  <a:lnTo>
                    <a:pt x="48920" y="85763"/>
                  </a:lnTo>
                  <a:lnTo>
                    <a:pt x="59055" y="91147"/>
                  </a:lnTo>
                  <a:lnTo>
                    <a:pt x="73888" y="92837"/>
                  </a:lnTo>
                  <a:lnTo>
                    <a:pt x="82245" y="92837"/>
                  </a:lnTo>
                  <a:lnTo>
                    <a:pt x="88468" y="91719"/>
                  </a:lnTo>
                  <a:lnTo>
                    <a:pt x="91706" y="89979"/>
                  </a:lnTo>
                  <a:lnTo>
                    <a:pt x="93332" y="88976"/>
                  </a:lnTo>
                  <a:lnTo>
                    <a:pt x="94449" y="86614"/>
                  </a:lnTo>
                  <a:lnTo>
                    <a:pt x="94449" y="80391"/>
                  </a:lnTo>
                  <a:lnTo>
                    <a:pt x="94449" y="79768"/>
                  </a:lnTo>
                  <a:lnTo>
                    <a:pt x="91706" y="78638"/>
                  </a:lnTo>
                  <a:lnTo>
                    <a:pt x="89217" y="79146"/>
                  </a:lnTo>
                  <a:lnTo>
                    <a:pt x="85737" y="79768"/>
                  </a:lnTo>
                  <a:lnTo>
                    <a:pt x="81254" y="80391"/>
                  </a:lnTo>
                  <a:lnTo>
                    <a:pt x="62293" y="80391"/>
                  </a:lnTo>
                  <a:lnTo>
                    <a:pt x="57175" y="76403"/>
                  </a:lnTo>
                  <a:lnTo>
                    <a:pt x="57175" y="64300"/>
                  </a:lnTo>
                  <a:lnTo>
                    <a:pt x="57924" y="63182"/>
                  </a:lnTo>
                  <a:lnTo>
                    <a:pt x="82613" y="62306"/>
                  </a:lnTo>
                  <a:lnTo>
                    <a:pt x="94449" y="61683"/>
                  </a:lnTo>
                  <a:lnTo>
                    <a:pt x="96316" y="59944"/>
                  </a:lnTo>
                  <a:lnTo>
                    <a:pt x="96316" y="53340"/>
                  </a:lnTo>
                  <a:lnTo>
                    <a:pt x="96316" y="49225"/>
                  </a:lnTo>
                  <a:close/>
                </a:path>
                <a:path w="450215" h="264159">
                  <a:moveTo>
                    <a:pt x="150774" y="65303"/>
                  </a:moveTo>
                  <a:lnTo>
                    <a:pt x="147040" y="59944"/>
                  </a:lnTo>
                  <a:lnTo>
                    <a:pt x="136575" y="53213"/>
                  </a:lnTo>
                  <a:lnTo>
                    <a:pt x="128092" y="47853"/>
                  </a:lnTo>
                  <a:lnTo>
                    <a:pt x="125107" y="44856"/>
                  </a:lnTo>
                  <a:lnTo>
                    <a:pt x="125107" y="37757"/>
                  </a:lnTo>
                  <a:lnTo>
                    <a:pt x="127342" y="36131"/>
                  </a:lnTo>
                  <a:lnTo>
                    <a:pt x="137579" y="36131"/>
                  </a:lnTo>
                  <a:lnTo>
                    <a:pt x="141312" y="36385"/>
                  </a:lnTo>
                  <a:lnTo>
                    <a:pt x="144919" y="36753"/>
                  </a:lnTo>
                  <a:lnTo>
                    <a:pt x="148653" y="37249"/>
                  </a:lnTo>
                  <a:lnTo>
                    <a:pt x="149364" y="36131"/>
                  </a:lnTo>
                  <a:lnTo>
                    <a:pt x="150152" y="34886"/>
                  </a:lnTo>
                  <a:lnTo>
                    <a:pt x="150152" y="29032"/>
                  </a:lnTo>
                  <a:lnTo>
                    <a:pt x="149783" y="27165"/>
                  </a:lnTo>
                  <a:lnTo>
                    <a:pt x="147408" y="25806"/>
                  </a:lnTo>
                  <a:lnTo>
                    <a:pt x="144919" y="24434"/>
                  </a:lnTo>
                  <a:lnTo>
                    <a:pt x="139941" y="23685"/>
                  </a:lnTo>
                  <a:lnTo>
                    <a:pt x="131724" y="23685"/>
                  </a:lnTo>
                  <a:lnTo>
                    <a:pt x="122936" y="24409"/>
                  </a:lnTo>
                  <a:lnTo>
                    <a:pt x="115544" y="27114"/>
                  </a:lnTo>
                  <a:lnTo>
                    <a:pt x="110451" y="32613"/>
                  </a:lnTo>
                  <a:lnTo>
                    <a:pt x="108546" y="41744"/>
                  </a:lnTo>
                  <a:lnTo>
                    <a:pt x="108546" y="49098"/>
                  </a:lnTo>
                  <a:lnTo>
                    <a:pt x="112153" y="53835"/>
                  </a:lnTo>
                  <a:lnTo>
                    <a:pt x="122237" y="60566"/>
                  </a:lnTo>
                  <a:lnTo>
                    <a:pt x="131965" y="67170"/>
                  </a:lnTo>
                  <a:lnTo>
                    <a:pt x="134086" y="70294"/>
                  </a:lnTo>
                  <a:lnTo>
                    <a:pt x="134086" y="79641"/>
                  </a:lnTo>
                  <a:lnTo>
                    <a:pt x="129590" y="80518"/>
                  </a:lnTo>
                  <a:lnTo>
                    <a:pt x="119748" y="80518"/>
                  </a:lnTo>
                  <a:lnTo>
                    <a:pt x="116014" y="80137"/>
                  </a:lnTo>
                  <a:lnTo>
                    <a:pt x="109042" y="79146"/>
                  </a:lnTo>
                  <a:lnTo>
                    <a:pt x="107543" y="81762"/>
                  </a:lnTo>
                  <a:lnTo>
                    <a:pt x="107543" y="87858"/>
                  </a:lnTo>
                  <a:lnTo>
                    <a:pt x="108546" y="89852"/>
                  </a:lnTo>
                  <a:lnTo>
                    <a:pt x="110909" y="90843"/>
                  </a:lnTo>
                  <a:lnTo>
                    <a:pt x="113766" y="92087"/>
                  </a:lnTo>
                  <a:lnTo>
                    <a:pt x="118757" y="92837"/>
                  </a:lnTo>
                  <a:lnTo>
                    <a:pt x="125603" y="92837"/>
                  </a:lnTo>
                  <a:lnTo>
                    <a:pt x="135686" y="91948"/>
                  </a:lnTo>
                  <a:lnTo>
                    <a:pt x="143662" y="88900"/>
                  </a:lnTo>
                  <a:lnTo>
                    <a:pt x="148894" y="83121"/>
                  </a:lnTo>
                  <a:lnTo>
                    <a:pt x="149428" y="80518"/>
                  </a:lnTo>
                  <a:lnTo>
                    <a:pt x="150774" y="74028"/>
                  </a:lnTo>
                  <a:lnTo>
                    <a:pt x="150774" y="65303"/>
                  </a:lnTo>
                  <a:close/>
                </a:path>
                <a:path w="450215" h="264159">
                  <a:moveTo>
                    <a:pt x="163169" y="193903"/>
                  </a:moveTo>
                  <a:lnTo>
                    <a:pt x="162026" y="185813"/>
                  </a:lnTo>
                  <a:lnTo>
                    <a:pt x="161823" y="184365"/>
                  </a:lnTo>
                  <a:lnTo>
                    <a:pt x="157238" y="177965"/>
                  </a:lnTo>
                  <a:lnTo>
                    <a:pt x="148615" y="174371"/>
                  </a:lnTo>
                  <a:lnTo>
                    <a:pt x="135140" y="173240"/>
                  </a:lnTo>
                  <a:lnTo>
                    <a:pt x="129273" y="173240"/>
                  </a:lnTo>
                  <a:lnTo>
                    <a:pt x="120421" y="173977"/>
                  </a:lnTo>
                  <a:lnTo>
                    <a:pt x="109842" y="176225"/>
                  </a:lnTo>
                  <a:lnTo>
                    <a:pt x="108343" y="177838"/>
                  </a:lnTo>
                  <a:lnTo>
                    <a:pt x="108343" y="240893"/>
                  </a:lnTo>
                  <a:lnTo>
                    <a:pt x="112953" y="241642"/>
                  </a:lnTo>
                  <a:lnTo>
                    <a:pt x="120548" y="241642"/>
                  </a:lnTo>
                  <a:lnTo>
                    <a:pt x="124777" y="240893"/>
                  </a:lnTo>
                  <a:lnTo>
                    <a:pt x="124904" y="187807"/>
                  </a:lnTo>
                  <a:lnTo>
                    <a:pt x="126898" y="186931"/>
                  </a:lnTo>
                  <a:lnTo>
                    <a:pt x="128524" y="186182"/>
                  </a:lnTo>
                  <a:lnTo>
                    <a:pt x="131267" y="185813"/>
                  </a:lnTo>
                  <a:lnTo>
                    <a:pt x="143738" y="185813"/>
                  </a:lnTo>
                  <a:lnTo>
                    <a:pt x="146862" y="188175"/>
                  </a:lnTo>
                  <a:lnTo>
                    <a:pt x="146862" y="240893"/>
                  </a:lnTo>
                  <a:lnTo>
                    <a:pt x="151345" y="241642"/>
                  </a:lnTo>
                  <a:lnTo>
                    <a:pt x="159181" y="241642"/>
                  </a:lnTo>
                  <a:lnTo>
                    <a:pt x="163169" y="240893"/>
                  </a:lnTo>
                  <a:lnTo>
                    <a:pt x="163169" y="193903"/>
                  </a:lnTo>
                  <a:close/>
                </a:path>
                <a:path w="450215" h="264159">
                  <a:moveTo>
                    <a:pt x="218071" y="49225"/>
                  </a:moveTo>
                  <a:lnTo>
                    <a:pt x="203377" y="25298"/>
                  </a:lnTo>
                  <a:lnTo>
                    <a:pt x="203377" y="39128"/>
                  </a:lnTo>
                  <a:lnTo>
                    <a:pt x="203377" y="52717"/>
                  </a:lnTo>
                  <a:lnTo>
                    <a:pt x="201764" y="53340"/>
                  </a:lnTo>
                  <a:lnTo>
                    <a:pt x="180441" y="53340"/>
                  </a:lnTo>
                  <a:lnTo>
                    <a:pt x="178816" y="52603"/>
                  </a:lnTo>
                  <a:lnTo>
                    <a:pt x="178816" y="40005"/>
                  </a:lnTo>
                  <a:lnTo>
                    <a:pt x="182308" y="35255"/>
                  </a:lnTo>
                  <a:lnTo>
                    <a:pt x="200761" y="35255"/>
                  </a:lnTo>
                  <a:lnTo>
                    <a:pt x="203377" y="39128"/>
                  </a:lnTo>
                  <a:lnTo>
                    <a:pt x="203377" y="25298"/>
                  </a:lnTo>
                  <a:lnTo>
                    <a:pt x="192278" y="23685"/>
                  </a:lnTo>
                  <a:lnTo>
                    <a:pt x="180606" y="25082"/>
                  </a:lnTo>
                  <a:lnTo>
                    <a:pt x="171335" y="30035"/>
                  </a:lnTo>
                  <a:lnTo>
                    <a:pt x="165214" y="39662"/>
                  </a:lnTo>
                  <a:lnTo>
                    <a:pt x="163004" y="55092"/>
                  </a:lnTo>
                  <a:lnTo>
                    <a:pt x="163042" y="62306"/>
                  </a:lnTo>
                  <a:lnTo>
                    <a:pt x="164858" y="76225"/>
                  </a:lnTo>
                  <a:lnTo>
                    <a:pt x="170675" y="85763"/>
                  </a:lnTo>
                  <a:lnTo>
                    <a:pt x="180822" y="91147"/>
                  </a:lnTo>
                  <a:lnTo>
                    <a:pt x="195656" y="92837"/>
                  </a:lnTo>
                  <a:lnTo>
                    <a:pt x="204000" y="92837"/>
                  </a:lnTo>
                  <a:lnTo>
                    <a:pt x="210235" y="91719"/>
                  </a:lnTo>
                  <a:lnTo>
                    <a:pt x="213461" y="89979"/>
                  </a:lnTo>
                  <a:lnTo>
                    <a:pt x="215087" y="88976"/>
                  </a:lnTo>
                  <a:lnTo>
                    <a:pt x="216204" y="86614"/>
                  </a:lnTo>
                  <a:lnTo>
                    <a:pt x="216204" y="80391"/>
                  </a:lnTo>
                  <a:lnTo>
                    <a:pt x="216204" y="79768"/>
                  </a:lnTo>
                  <a:lnTo>
                    <a:pt x="213461" y="78638"/>
                  </a:lnTo>
                  <a:lnTo>
                    <a:pt x="210972" y="79146"/>
                  </a:lnTo>
                  <a:lnTo>
                    <a:pt x="207492" y="79768"/>
                  </a:lnTo>
                  <a:lnTo>
                    <a:pt x="203009" y="80391"/>
                  </a:lnTo>
                  <a:lnTo>
                    <a:pt x="184048" y="80391"/>
                  </a:lnTo>
                  <a:lnTo>
                    <a:pt x="178943" y="76403"/>
                  </a:lnTo>
                  <a:lnTo>
                    <a:pt x="178943" y="64300"/>
                  </a:lnTo>
                  <a:lnTo>
                    <a:pt x="179692" y="63182"/>
                  </a:lnTo>
                  <a:lnTo>
                    <a:pt x="204381" y="62306"/>
                  </a:lnTo>
                  <a:lnTo>
                    <a:pt x="216204" y="61683"/>
                  </a:lnTo>
                  <a:lnTo>
                    <a:pt x="218071" y="59944"/>
                  </a:lnTo>
                  <a:lnTo>
                    <a:pt x="218071" y="53340"/>
                  </a:lnTo>
                  <a:lnTo>
                    <a:pt x="218071" y="49225"/>
                  </a:lnTo>
                  <a:close/>
                </a:path>
                <a:path w="450215" h="264159">
                  <a:moveTo>
                    <a:pt x="234708" y="150177"/>
                  </a:moveTo>
                  <a:lnTo>
                    <a:pt x="230466" y="149555"/>
                  </a:lnTo>
                  <a:lnTo>
                    <a:pt x="222745" y="149555"/>
                  </a:lnTo>
                  <a:lnTo>
                    <a:pt x="218516" y="150177"/>
                  </a:lnTo>
                  <a:lnTo>
                    <a:pt x="218516" y="172986"/>
                  </a:lnTo>
                  <a:lnTo>
                    <a:pt x="218516" y="187807"/>
                  </a:lnTo>
                  <a:lnTo>
                    <a:pt x="218516" y="229311"/>
                  </a:lnTo>
                  <a:lnTo>
                    <a:pt x="217398" y="230568"/>
                  </a:lnTo>
                  <a:lnTo>
                    <a:pt x="208419" y="230568"/>
                  </a:lnTo>
                  <a:lnTo>
                    <a:pt x="202196" y="229692"/>
                  </a:lnTo>
                  <a:lnTo>
                    <a:pt x="198120" y="226377"/>
                  </a:lnTo>
                  <a:lnTo>
                    <a:pt x="195884" y="219595"/>
                  </a:lnTo>
                  <a:lnTo>
                    <a:pt x="195199" y="208305"/>
                  </a:lnTo>
                  <a:lnTo>
                    <a:pt x="195745" y="196977"/>
                  </a:lnTo>
                  <a:lnTo>
                    <a:pt x="197904" y="189979"/>
                  </a:lnTo>
                  <a:lnTo>
                    <a:pt x="202514" y="186423"/>
                  </a:lnTo>
                  <a:lnTo>
                    <a:pt x="210413" y="185432"/>
                  </a:lnTo>
                  <a:lnTo>
                    <a:pt x="216649" y="185432"/>
                  </a:lnTo>
                  <a:lnTo>
                    <a:pt x="218516" y="187807"/>
                  </a:lnTo>
                  <a:lnTo>
                    <a:pt x="218516" y="172986"/>
                  </a:lnTo>
                  <a:lnTo>
                    <a:pt x="217017" y="173863"/>
                  </a:lnTo>
                  <a:lnTo>
                    <a:pt x="212534" y="173863"/>
                  </a:lnTo>
                  <a:lnTo>
                    <a:pt x="195173" y="176009"/>
                  </a:lnTo>
                  <a:lnTo>
                    <a:pt x="184683" y="182499"/>
                  </a:lnTo>
                  <a:lnTo>
                    <a:pt x="179527" y="193446"/>
                  </a:lnTo>
                  <a:lnTo>
                    <a:pt x="178142" y="208940"/>
                  </a:lnTo>
                  <a:lnTo>
                    <a:pt x="179920" y="224967"/>
                  </a:lnTo>
                  <a:lnTo>
                    <a:pt x="185381" y="235267"/>
                  </a:lnTo>
                  <a:lnTo>
                    <a:pt x="194805" y="240766"/>
                  </a:lnTo>
                  <a:lnTo>
                    <a:pt x="208419" y="242392"/>
                  </a:lnTo>
                  <a:lnTo>
                    <a:pt x="214528" y="242392"/>
                  </a:lnTo>
                  <a:lnTo>
                    <a:pt x="222872" y="242011"/>
                  </a:lnTo>
                  <a:lnTo>
                    <a:pt x="232714" y="240144"/>
                  </a:lnTo>
                  <a:lnTo>
                    <a:pt x="234708" y="238277"/>
                  </a:lnTo>
                  <a:lnTo>
                    <a:pt x="234708" y="230568"/>
                  </a:lnTo>
                  <a:lnTo>
                    <a:pt x="234708" y="185432"/>
                  </a:lnTo>
                  <a:lnTo>
                    <a:pt x="234708" y="150177"/>
                  </a:lnTo>
                  <a:close/>
                </a:path>
                <a:path w="450215" h="264159">
                  <a:moveTo>
                    <a:pt x="269722" y="174485"/>
                  </a:moveTo>
                  <a:lnTo>
                    <a:pt x="265366" y="173863"/>
                  </a:lnTo>
                  <a:lnTo>
                    <a:pt x="257644" y="173863"/>
                  </a:lnTo>
                  <a:lnTo>
                    <a:pt x="253288" y="174485"/>
                  </a:lnTo>
                  <a:lnTo>
                    <a:pt x="253288" y="240893"/>
                  </a:lnTo>
                  <a:lnTo>
                    <a:pt x="257644" y="241642"/>
                  </a:lnTo>
                  <a:lnTo>
                    <a:pt x="265366" y="241642"/>
                  </a:lnTo>
                  <a:lnTo>
                    <a:pt x="269722" y="240893"/>
                  </a:lnTo>
                  <a:lnTo>
                    <a:pt x="269722" y="174485"/>
                  </a:lnTo>
                  <a:close/>
                </a:path>
                <a:path w="450215" h="264159">
                  <a:moveTo>
                    <a:pt x="270967" y="149809"/>
                  </a:moveTo>
                  <a:lnTo>
                    <a:pt x="269468" y="148437"/>
                  </a:lnTo>
                  <a:lnTo>
                    <a:pt x="253784" y="148437"/>
                  </a:lnTo>
                  <a:lnTo>
                    <a:pt x="251790" y="149809"/>
                  </a:lnTo>
                  <a:lnTo>
                    <a:pt x="251790" y="163499"/>
                  </a:lnTo>
                  <a:lnTo>
                    <a:pt x="253784" y="164617"/>
                  </a:lnTo>
                  <a:lnTo>
                    <a:pt x="269100" y="164617"/>
                  </a:lnTo>
                  <a:lnTo>
                    <a:pt x="270967" y="163499"/>
                  </a:lnTo>
                  <a:lnTo>
                    <a:pt x="270967" y="149809"/>
                  </a:lnTo>
                  <a:close/>
                </a:path>
                <a:path w="450215" h="264159">
                  <a:moveTo>
                    <a:pt x="281762" y="45237"/>
                  </a:moveTo>
                  <a:lnTo>
                    <a:pt x="280606" y="36880"/>
                  </a:lnTo>
                  <a:lnTo>
                    <a:pt x="280365" y="35090"/>
                  </a:lnTo>
                  <a:lnTo>
                    <a:pt x="275818" y="28435"/>
                  </a:lnTo>
                  <a:lnTo>
                    <a:pt x="267563" y="24790"/>
                  </a:lnTo>
                  <a:lnTo>
                    <a:pt x="265938" y="24650"/>
                  </a:lnTo>
                  <a:lnTo>
                    <a:pt x="265938" y="63677"/>
                  </a:lnTo>
                  <a:lnTo>
                    <a:pt x="265938" y="80886"/>
                  </a:lnTo>
                  <a:lnTo>
                    <a:pt x="264071" y="82384"/>
                  </a:lnTo>
                  <a:lnTo>
                    <a:pt x="246862" y="82384"/>
                  </a:lnTo>
                  <a:lnTo>
                    <a:pt x="245110" y="81381"/>
                  </a:lnTo>
                  <a:lnTo>
                    <a:pt x="245110" y="64681"/>
                  </a:lnTo>
                  <a:lnTo>
                    <a:pt x="247230" y="62318"/>
                  </a:lnTo>
                  <a:lnTo>
                    <a:pt x="264325" y="62318"/>
                  </a:lnTo>
                  <a:lnTo>
                    <a:pt x="265938" y="63677"/>
                  </a:lnTo>
                  <a:lnTo>
                    <a:pt x="265938" y="24650"/>
                  </a:lnTo>
                  <a:lnTo>
                    <a:pt x="255092" y="23685"/>
                  </a:lnTo>
                  <a:lnTo>
                    <a:pt x="243865" y="23685"/>
                  </a:lnTo>
                  <a:lnTo>
                    <a:pt x="234162" y="25552"/>
                  </a:lnTo>
                  <a:lnTo>
                    <a:pt x="234162" y="36880"/>
                  </a:lnTo>
                  <a:lnTo>
                    <a:pt x="236156" y="38379"/>
                  </a:lnTo>
                  <a:lnTo>
                    <a:pt x="238645" y="38379"/>
                  </a:lnTo>
                  <a:lnTo>
                    <a:pt x="238887" y="38252"/>
                  </a:lnTo>
                  <a:lnTo>
                    <a:pt x="239141" y="38252"/>
                  </a:lnTo>
                  <a:lnTo>
                    <a:pt x="243128" y="37376"/>
                  </a:lnTo>
                  <a:lnTo>
                    <a:pt x="248602" y="36880"/>
                  </a:lnTo>
                  <a:lnTo>
                    <a:pt x="264947" y="36880"/>
                  </a:lnTo>
                  <a:lnTo>
                    <a:pt x="265823" y="40614"/>
                  </a:lnTo>
                  <a:lnTo>
                    <a:pt x="265823" y="51587"/>
                  </a:lnTo>
                  <a:lnTo>
                    <a:pt x="264947" y="52463"/>
                  </a:lnTo>
                  <a:lnTo>
                    <a:pt x="250723" y="53962"/>
                  </a:lnTo>
                  <a:lnTo>
                    <a:pt x="239788" y="56134"/>
                  </a:lnTo>
                  <a:lnTo>
                    <a:pt x="233222" y="60071"/>
                  </a:lnTo>
                  <a:lnTo>
                    <a:pt x="230022" y="66065"/>
                  </a:lnTo>
                  <a:lnTo>
                    <a:pt x="229184" y="74409"/>
                  </a:lnTo>
                  <a:lnTo>
                    <a:pt x="230517" y="82981"/>
                  </a:lnTo>
                  <a:lnTo>
                    <a:pt x="234911" y="88582"/>
                  </a:lnTo>
                  <a:lnTo>
                    <a:pt x="242951" y="91655"/>
                  </a:lnTo>
                  <a:lnTo>
                    <a:pt x="255219" y="92583"/>
                  </a:lnTo>
                  <a:lnTo>
                    <a:pt x="264947" y="92494"/>
                  </a:lnTo>
                  <a:lnTo>
                    <a:pt x="273481" y="91655"/>
                  </a:lnTo>
                  <a:lnTo>
                    <a:pt x="279476" y="89281"/>
                  </a:lnTo>
                  <a:lnTo>
                    <a:pt x="281762" y="84505"/>
                  </a:lnTo>
                  <a:lnTo>
                    <a:pt x="281762" y="82384"/>
                  </a:lnTo>
                  <a:lnTo>
                    <a:pt x="281762" y="62318"/>
                  </a:lnTo>
                  <a:lnTo>
                    <a:pt x="281762" y="45237"/>
                  </a:lnTo>
                  <a:close/>
                </a:path>
                <a:path w="450215" h="264159">
                  <a:moveTo>
                    <a:pt x="336092" y="24930"/>
                  </a:moveTo>
                  <a:lnTo>
                    <a:pt x="334098" y="23685"/>
                  </a:lnTo>
                  <a:lnTo>
                    <a:pt x="321754" y="23685"/>
                  </a:lnTo>
                  <a:lnTo>
                    <a:pt x="312166" y="24561"/>
                  </a:lnTo>
                  <a:lnTo>
                    <a:pt x="301955" y="26670"/>
                  </a:lnTo>
                  <a:lnTo>
                    <a:pt x="299224" y="28295"/>
                  </a:lnTo>
                  <a:lnTo>
                    <a:pt x="299224" y="91338"/>
                  </a:lnTo>
                  <a:lnTo>
                    <a:pt x="303822" y="92087"/>
                  </a:lnTo>
                  <a:lnTo>
                    <a:pt x="311416" y="92087"/>
                  </a:lnTo>
                  <a:lnTo>
                    <a:pt x="315658" y="91338"/>
                  </a:lnTo>
                  <a:lnTo>
                    <a:pt x="315658" y="37376"/>
                  </a:lnTo>
                  <a:lnTo>
                    <a:pt x="316407" y="36258"/>
                  </a:lnTo>
                  <a:lnTo>
                    <a:pt x="327367" y="36258"/>
                  </a:lnTo>
                  <a:lnTo>
                    <a:pt x="329984" y="36626"/>
                  </a:lnTo>
                  <a:lnTo>
                    <a:pt x="335089" y="36626"/>
                  </a:lnTo>
                  <a:lnTo>
                    <a:pt x="335229" y="36258"/>
                  </a:lnTo>
                  <a:lnTo>
                    <a:pt x="336092" y="33896"/>
                  </a:lnTo>
                  <a:lnTo>
                    <a:pt x="336092" y="24930"/>
                  </a:lnTo>
                  <a:close/>
                </a:path>
                <a:path w="450215" h="264159">
                  <a:moveTo>
                    <a:pt x="342747" y="193903"/>
                  </a:moveTo>
                  <a:lnTo>
                    <a:pt x="341604" y="185813"/>
                  </a:lnTo>
                  <a:lnTo>
                    <a:pt x="341401" y="184365"/>
                  </a:lnTo>
                  <a:lnTo>
                    <a:pt x="336829" y="177965"/>
                  </a:lnTo>
                  <a:lnTo>
                    <a:pt x="328206" y="174371"/>
                  </a:lnTo>
                  <a:lnTo>
                    <a:pt x="314718" y="173240"/>
                  </a:lnTo>
                  <a:lnTo>
                    <a:pt x="308851" y="173240"/>
                  </a:lnTo>
                  <a:lnTo>
                    <a:pt x="300012" y="173977"/>
                  </a:lnTo>
                  <a:lnTo>
                    <a:pt x="289420" y="176225"/>
                  </a:lnTo>
                  <a:lnTo>
                    <a:pt x="287934" y="177838"/>
                  </a:lnTo>
                  <a:lnTo>
                    <a:pt x="287934" y="240893"/>
                  </a:lnTo>
                  <a:lnTo>
                    <a:pt x="292544" y="241642"/>
                  </a:lnTo>
                  <a:lnTo>
                    <a:pt x="300139" y="241642"/>
                  </a:lnTo>
                  <a:lnTo>
                    <a:pt x="304368" y="240893"/>
                  </a:lnTo>
                  <a:lnTo>
                    <a:pt x="304469" y="188175"/>
                  </a:lnTo>
                  <a:lnTo>
                    <a:pt x="304495" y="187807"/>
                  </a:lnTo>
                  <a:lnTo>
                    <a:pt x="306489" y="186931"/>
                  </a:lnTo>
                  <a:lnTo>
                    <a:pt x="308114" y="186182"/>
                  </a:lnTo>
                  <a:lnTo>
                    <a:pt x="310857" y="185813"/>
                  </a:lnTo>
                  <a:lnTo>
                    <a:pt x="323329" y="185813"/>
                  </a:lnTo>
                  <a:lnTo>
                    <a:pt x="326440" y="188175"/>
                  </a:lnTo>
                  <a:lnTo>
                    <a:pt x="326440" y="240893"/>
                  </a:lnTo>
                  <a:lnTo>
                    <a:pt x="330923" y="241642"/>
                  </a:lnTo>
                  <a:lnTo>
                    <a:pt x="338772" y="241642"/>
                  </a:lnTo>
                  <a:lnTo>
                    <a:pt x="342747" y="240893"/>
                  </a:lnTo>
                  <a:lnTo>
                    <a:pt x="342747" y="193903"/>
                  </a:lnTo>
                  <a:close/>
                </a:path>
                <a:path w="450215" h="264159">
                  <a:moveTo>
                    <a:pt x="384327" y="81267"/>
                  </a:moveTo>
                  <a:lnTo>
                    <a:pt x="383692" y="80391"/>
                  </a:lnTo>
                  <a:lnTo>
                    <a:pt x="382955" y="79387"/>
                  </a:lnTo>
                  <a:lnTo>
                    <a:pt x="380453" y="79641"/>
                  </a:lnTo>
                  <a:lnTo>
                    <a:pt x="377723" y="80010"/>
                  </a:lnTo>
                  <a:lnTo>
                    <a:pt x="375843" y="80391"/>
                  </a:lnTo>
                  <a:lnTo>
                    <a:pt x="372364" y="80391"/>
                  </a:lnTo>
                  <a:lnTo>
                    <a:pt x="365467" y="79260"/>
                  </a:lnTo>
                  <a:lnTo>
                    <a:pt x="360883" y="75577"/>
                  </a:lnTo>
                  <a:lnTo>
                    <a:pt x="358317" y="68872"/>
                  </a:lnTo>
                  <a:lnTo>
                    <a:pt x="357530" y="58699"/>
                  </a:lnTo>
                  <a:lnTo>
                    <a:pt x="358330" y="47218"/>
                  </a:lnTo>
                  <a:lnTo>
                    <a:pt x="360883" y="40297"/>
                  </a:lnTo>
                  <a:lnTo>
                    <a:pt x="365366" y="36906"/>
                  </a:lnTo>
                  <a:lnTo>
                    <a:pt x="371983" y="36004"/>
                  </a:lnTo>
                  <a:lnTo>
                    <a:pt x="375094" y="36004"/>
                  </a:lnTo>
                  <a:lnTo>
                    <a:pt x="377469" y="36385"/>
                  </a:lnTo>
                  <a:lnTo>
                    <a:pt x="380212" y="36626"/>
                  </a:lnTo>
                  <a:lnTo>
                    <a:pt x="383070" y="37007"/>
                  </a:lnTo>
                  <a:lnTo>
                    <a:pt x="383451" y="36004"/>
                  </a:lnTo>
                  <a:lnTo>
                    <a:pt x="384073" y="34391"/>
                  </a:lnTo>
                  <a:lnTo>
                    <a:pt x="384073" y="28790"/>
                  </a:lnTo>
                  <a:lnTo>
                    <a:pt x="383324" y="26670"/>
                  </a:lnTo>
                  <a:lnTo>
                    <a:pt x="381825" y="25806"/>
                  </a:lnTo>
                  <a:lnTo>
                    <a:pt x="379082" y="24053"/>
                  </a:lnTo>
                  <a:lnTo>
                    <a:pt x="374230" y="23685"/>
                  </a:lnTo>
                  <a:lnTo>
                    <a:pt x="369735" y="23685"/>
                  </a:lnTo>
                  <a:lnTo>
                    <a:pt x="358800" y="24980"/>
                  </a:lnTo>
                  <a:lnTo>
                    <a:pt x="349453" y="30086"/>
                  </a:lnTo>
                  <a:lnTo>
                    <a:pt x="342925" y="40767"/>
                  </a:lnTo>
                  <a:lnTo>
                    <a:pt x="340474" y="58826"/>
                  </a:lnTo>
                  <a:lnTo>
                    <a:pt x="342658" y="75857"/>
                  </a:lnTo>
                  <a:lnTo>
                    <a:pt x="348754" y="86245"/>
                  </a:lnTo>
                  <a:lnTo>
                    <a:pt x="358013" y="91427"/>
                  </a:lnTo>
                  <a:lnTo>
                    <a:pt x="369735" y="92837"/>
                  </a:lnTo>
                  <a:lnTo>
                    <a:pt x="374472" y="92837"/>
                  </a:lnTo>
                  <a:lnTo>
                    <a:pt x="379082" y="92214"/>
                  </a:lnTo>
                  <a:lnTo>
                    <a:pt x="382079" y="90716"/>
                  </a:lnTo>
                  <a:lnTo>
                    <a:pt x="383578" y="89852"/>
                  </a:lnTo>
                  <a:lnTo>
                    <a:pt x="384327" y="87985"/>
                  </a:lnTo>
                  <a:lnTo>
                    <a:pt x="384327" y="81267"/>
                  </a:lnTo>
                  <a:close/>
                </a:path>
                <a:path w="450215" h="264159">
                  <a:moveTo>
                    <a:pt x="414159" y="173240"/>
                  </a:moveTo>
                  <a:lnTo>
                    <a:pt x="397852" y="173240"/>
                  </a:lnTo>
                  <a:lnTo>
                    <a:pt x="397852" y="185813"/>
                  </a:lnTo>
                  <a:lnTo>
                    <a:pt x="397852" y="225577"/>
                  </a:lnTo>
                  <a:lnTo>
                    <a:pt x="397357" y="226072"/>
                  </a:lnTo>
                  <a:lnTo>
                    <a:pt x="376656" y="226072"/>
                  </a:lnTo>
                  <a:lnTo>
                    <a:pt x="374535" y="223583"/>
                  </a:lnTo>
                  <a:lnTo>
                    <a:pt x="374535" y="189420"/>
                  </a:lnTo>
                  <a:lnTo>
                    <a:pt x="377520" y="185686"/>
                  </a:lnTo>
                  <a:lnTo>
                    <a:pt x="386626" y="185305"/>
                  </a:lnTo>
                  <a:lnTo>
                    <a:pt x="396354" y="185305"/>
                  </a:lnTo>
                  <a:lnTo>
                    <a:pt x="397852" y="185813"/>
                  </a:lnTo>
                  <a:lnTo>
                    <a:pt x="397852" y="173240"/>
                  </a:lnTo>
                  <a:lnTo>
                    <a:pt x="391617" y="173240"/>
                  </a:lnTo>
                  <a:lnTo>
                    <a:pt x="376275" y="174955"/>
                  </a:lnTo>
                  <a:lnTo>
                    <a:pt x="365747" y="180644"/>
                  </a:lnTo>
                  <a:lnTo>
                    <a:pt x="359676" y="191211"/>
                  </a:lnTo>
                  <a:lnTo>
                    <a:pt x="357720" y="207505"/>
                  </a:lnTo>
                  <a:lnTo>
                    <a:pt x="359410" y="222542"/>
                  </a:lnTo>
                  <a:lnTo>
                    <a:pt x="364807" y="231444"/>
                  </a:lnTo>
                  <a:lnTo>
                    <a:pt x="374497" y="235686"/>
                  </a:lnTo>
                  <a:lnTo>
                    <a:pt x="389001" y="236778"/>
                  </a:lnTo>
                  <a:lnTo>
                    <a:pt x="396976" y="236778"/>
                  </a:lnTo>
                  <a:lnTo>
                    <a:pt x="397852" y="237274"/>
                  </a:lnTo>
                  <a:lnTo>
                    <a:pt x="397852" y="248259"/>
                  </a:lnTo>
                  <a:lnTo>
                    <a:pt x="392239" y="250748"/>
                  </a:lnTo>
                  <a:lnTo>
                    <a:pt x="373532" y="250748"/>
                  </a:lnTo>
                  <a:lnTo>
                    <a:pt x="367804" y="249885"/>
                  </a:lnTo>
                  <a:lnTo>
                    <a:pt x="361454" y="249885"/>
                  </a:lnTo>
                  <a:lnTo>
                    <a:pt x="360083" y="251752"/>
                  </a:lnTo>
                  <a:lnTo>
                    <a:pt x="360083" y="261581"/>
                  </a:lnTo>
                  <a:lnTo>
                    <a:pt x="368922" y="263575"/>
                  </a:lnTo>
                  <a:lnTo>
                    <a:pt x="380885" y="263575"/>
                  </a:lnTo>
                  <a:lnTo>
                    <a:pt x="414159" y="240271"/>
                  </a:lnTo>
                  <a:lnTo>
                    <a:pt x="414159" y="226072"/>
                  </a:lnTo>
                  <a:lnTo>
                    <a:pt x="414159" y="185305"/>
                  </a:lnTo>
                  <a:lnTo>
                    <a:pt x="414159" y="173240"/>
                  </a:lnTo>
                  <a:close/>
                </a:path>
                <a:path w="450215" h="264159">
                  <a:moveTo>
                    <a:pt x="449872" y="43980"/>
                  </a:moveTo>
                  <a:lnTo>
                    <a:pt x="448945" y="36258"/>
                  </a:lnTo>
                  <a:lnTo>
                    <a:pt x="448792" y="34963"/>
                  </a:lnTo>
                  <a:lnTo>
                    <a:pt x="445223" y="28727"/>
                  </a:lnTo>
                  <a:lnTo>
                    <a:pt x="438683" y="25107"/>
                  </a:lnTo>
                  <a:lnTo>
                    <a:pt x="432930" y="24434"/>
                  </a:lnTo>
                  <a:lnTo>
                    <a:pt x="428701" y="23939"/>
                  </a:lnTo>
                  <a:lnTo>
                    <a:pt x="422960" y="23939"/>
                  </a:lnTo>
                  <a:lnTo>
                    <a:pt x="420344" y="24434"/>
                  </a:lnTo>
                  <a:lnTo>
                    <a:pt x="412483" y="24434"/>
                  </a:lnTo>
                  <a:lnTo>
                    <a:pt x="411492" y="22936"/>
                  </a:lnTo>
                  <a:lnTo>
                    <a:pt x="411492" y="635"/>
                  </a:lnTo>
                  <a:lnTo>
                    <a:pt x="407136" y="0"/>
                  </a:lnTo>
                  <a:lnTo>
                    <a:pt x="399542" y="0"/>
                  </a:lnTo>
                  <a:lnTo>
                    <a:pt x="395300" y="635"/>
                  </a:lnTo>
                  <a:lnTo>
                    <a:pt x="395300" y="91338"/>
                  </a:lnTo>
                  <a:lnTo>
                    <a:pt x="399656" y="92087"/>
                  </a:lnTo>
                  <a:lnTo>
                    <a:pt x="407377" y="92087"/>
                  </a:lnTo>
                  <a:lnTo>
                    <a:pt x="411492" y="91338"/>
                  </a:lnTo>
                  <a:lnTo>
                    <a:pt x="411619" y="38252"/>
                  </a:lnTo>
                  <a:lnTo>
                    <a:pt x="413613" y="37376"/>
                  </a:lnTo>
                  <a:lnTo>
                    <a:pt x="415226" y="36626"/>
                  </a:lnTo>
                  <a:lnTo>
                    <a:pt x="417969" y="36258"/>
                  </a:lnTo>
                  <a:lnTo>
                    <a:pt x="430441" y="36258"/>
                  </a:lnTo>
                  <a:lnTo>
                    <a:pt x="433565" y="38620"/>
                  </a:lnTo>
                  <a:lnTo>
                    <a:pt x="433565" y="91338"/>
                  </a:lnTo>
                  <a:lnTo>
                    <a:pt x="438048" y="92087"/>
                  </a:lnTo>
                  <a:lnTo>
                    <a:pt x="445770" y="92087"/>
                  </a:lnTo>
                  <a:lnTo>
                    <a:pt x="449872" y="91338"/>
                  </a:lnTo>
                  <a:lnTo>
                    <a:pt x="449872" y="4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95" y="6093002"/>
            <a:ext cx="3178797" cy="37349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093015"/>
            <a:ext cx="3178797" cy="37409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995" y="1224013"/>
            <a:ext cx="3178797" cy="37079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1220406"/>
            <a:ext cx="3178797" cy="3711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5299" y="6181499"/>
            <a:ext cx="2588895" cy="6210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b="1">
                <a:latin typeface="Calibri"/>
                <a:cs typeface="Calibri"/>
              </a:rPr>
              <a:t>Being </a:t>
            </a:r>
            <a:r>
              <a:rPr dirty="0" sz="1000" spc="-10" b="1">
                <a:latin typeface="Calibri"/>
                <a:cs typeface="Calibri"/>
              </a:rPr>
              <a:t>responsible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for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something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can</a:t>
            </a:r>
            <a:r>
              <a:rPr dirty="0" sz="1000" b="1">
                <a:latin typeface="Calibri"/>
                <a:cs typeface="Calibri"/>
              </a:rPr>
              <a:t> lead </a:t>
            </a:r>
            <a:r>
              <a:rPr dirty="0" sz="1000" spc="-10" b="1">
                <a:latin typeface="Calibri"/>
                <a:cs typeface="Calibri"/>
              </a:rPr>
              <a:t>to </a:t>
            </a:r>
            <a:r>
              <a:rPr dirty="0" sz="1000" spc="-5" b="1">
                <a:latin typeface="Calibri"/>
                <a:cs typeface="Calibri"/>
              </a:rPr>
              <a:t> participants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feeling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more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valued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and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purposeful.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299" y="6920803"/>
            <a:ext cx="29076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important to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make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participants can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feel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they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have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helped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leave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lasting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outcome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through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simple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activities.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Make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point to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reflect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on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importance of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work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that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has been done,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even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if it is the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smallest of activities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like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planting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couple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of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bulbs,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looking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after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plant,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or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recording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 insect.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299" y="7979220"/>
            <a:ext cx="28289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walk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valuable,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a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wildlife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encounter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valuable,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a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positive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experience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is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valuable.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There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are more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ways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to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valued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than simple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physical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labour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299" y="8580403"/>
            <a:ext cx="2875915" cy="9315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Simply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saying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thank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you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should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under-estimated.</a:t>
            </a:r>
            <a:endParaRPr sz="1000">
              <a:latin typeface="Calibri Light"/>
              <a:cs typeface="Calibri Light"/>
            </a:endParaRPr>
          </a:p>
          <a:p>
            <a:pPr marL="12700" marR="308610" indent="-635">
              <a:lnSpc>
                <a:spcPct val="100000"/>
              </a:lnSpc>
            </a:pP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We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must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ensure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participants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feel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appreciated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for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work.</a:t>
            </a:r>
            <a:endParaRPr sz="1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Calibri Light"/>
              <a:cs typeface="Calibri Light"/>
            </a:endParaRPr>
          </a:p>
          <a:p>
            <a:pPr marL="12700" marR="673100">
              <a:lnSpc>
                <a:spcPct val="100000"/>
              </a:lnSpc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Letting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know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that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just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them</a:t>
            </a:r>
            <a:r>
              <a:rPr dirty="0" sz="1000" spc="-2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turning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up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valued.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1304" y="6172500"/>
            <a:ext cx="2576195" cy="7734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spc="-5" b="1">
                <a:latin typeface="Calibri"/>
                <a:cs typeface="Calibri"/>
              </a:rPr>
              <a:t>Structure </a:t>
            </a:r>
            <a:r>
              <a:rPr dirty="0" sz="1000" b="1">
                <a:latin typeface="Calibri"/>
                <a:cs typeface="Calibri"/>
              </a:rPr>
              <a:t>and </a:t>
            </a:r>
            <a:r>
              <a:rPr dirty="0" sz="1000" spc="-10" b="1">
                <a:latin typeface="Calibri"/>
                <a:cs typeface="Calibri"/>
              </a:rPr>
              <a:t>routine </a:t>
            </a:r>
            <a:r>
              <a:rPr dirty="0" sz="1000" spc="-5" b="1">
                <a:latin typeface="Calibri"/>
                <a:cs typeface="Calibri"/>
              </a:rPr>
              <a:t>can </a:t>
            </a:r>
            <a:r>
              <a:rPr dirty="0" sz="1000" b="1">
                <a:latin typeface="Calibri"/>
                <a:cs typeface="Calibri"/>
              </a:rPr>
              <a:t>also help </a:t>
            </a:r>
            <a:r>
              <a:rPr dirty="0" sz="1000" spc="-5" b="1">
                <a:latin typeface="Calibri"/>
                <a:cs typeface="Calibri"/>
              </a:rPr>
              <a:t>with </a:t>
            </a:r>
            <a:r>
              <a:rPr dirty="0" sz="1000" spc="-10" b="1">
                <a:latin typeface="Calibri"/>
                <a:cs typeface="Calibri"/>
              </a:rPr>
              <a:t>feelings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of purpose. </a:t>
            </a:r>
            <a:r>
              <a:rPr dirty="0" sz="1000" spc="-5" b="1">
                <a:latin typeface="Calibri"/>
                <a:cs typeface="Calibri"/>
              </a:rPr>
              <a:t>The </a:t>
            </a:r>
            <a:r>
              <a:rPr dirty="0" sz="1000" b="1">
                <a:latin typeface="Calibri"/>
                <a:cs typeface="Calibri"/>
              </a:rPr>
              <a:t>programmes that are the </a:t>
            </a:r>
            <a:r>
              <a:rPr dirty="0" sz="1000" spc="-5" b="1">
                <a:latin typeface="Calibri"/>
                <a:cs typeface="Calibri"/>
              </a:rPr>
              <a:t>most </a:t>
            </a:r>
            <a:r>
              <a:rPr dirty="0" sz="1000" b="1">
                <a:latin typeface="Calibri"/>
                <a:cs typeface="Calibri"/>
              </a:rPr>
              <a:t> successful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are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the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ones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that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have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regular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base.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1304" y="7064209"/>
            <a:ext cx="27813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Even if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group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sessions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happen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across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different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locations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depending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on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activity,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it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vital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have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regular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meeting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point.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This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creates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routine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also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helps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with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possible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transport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issues.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1304" y="7817815"/>
            <a:ext cx="28270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Even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if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programmes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are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not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structured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themselves,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the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structure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of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it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being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at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the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same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time/same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place/ </a:t>
            </a:r>
            <a:r>
              <a:rPr dirty="0" sz="1000" spc="-2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same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group,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can be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helpful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appreciated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by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participants.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2300" y="307449"/>
            <a:ext cx="5366385" cy="75057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600" spc="-40">
                <a:solidFill>
                  <a:srgbClr val="45AE3B"/>
                </a:solidFill>
                <a:latin typeface="Trebuchet MS"/>
                <a:cs typeface="Trebuchet MS"/>
              </a:rPr>
              <a:t>4.</a:t>
            </a:r>
            <a:r>
              <a:rPr dirty="0" sz="1600" spc="-20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5AE3B"/>
                </a:solidFill>
                <a:latin typeface="Trebuchet MS"/>
                <a:cs typeface="Trebuchet MS"/>
              </a:rPr>
              <a:t>Suppo</a:t>
            </a:r>
            <a:r>
              <a:rPr dirty="0" sz="1600" spc="45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 spc="-65">
                <a:solidFill>
                  <a:srgbClr val="45AE3B"/>
                </a:solidFill>
                <a:latin typeface="Trebuchet MS"/>
                <a:cs typeface="Trebuchet MS"/>
              </a:rPr>
              <a:t>t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pa</a:t>
            </a:r>
            <a:r>
              <a:rPr dirty="0" sz="1600" spc="25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 spc="-20">
                <a:solidFill>
                  <a:srgbClr val="45AE3B"/>
                </a:solidFill>
                <a:latin typeface="Trebuchet MS"/>
                <a:cs typeface="Trebuchet MS"/>
              </a:rPr>
              <a:t>ticipant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5AE3B"/>
                </a:solidFill>
                <a:latin typeface="Trebuchet MS"/>
                <a:cs typeface="Trebuchet MS"/>
              </a:rPr>
              <a:t>emp</a:t>
            </a:r>
            <a:r>
              <a:rPr dirty="0" sz="1600" spc="25">
                <a:solidFill>
                  <a:srgbClr val="45AE3B"/>
                </a:solidFill>
                <a:latin typeface="Trebuchet MS"/>
                <a:cs typeface="Trebuchet MS"/>
              </a:rPr>
              <a:t>o</a:t>
            </a:r>
            <a:r>
              <a:rPr dirty="0" sz="1600" spc="20">
                <a:solidFill>
                  <a:srgbClr val="45AE3B"/>
                </a:solidFill>
                <a:latin typeface="Trebuchet MS"/>
                <a:cs typeface="Trebuchet MS"/>
              </a:rPr>
              <a:t>werment</a:t>
            </a:r>
            <a:endParaRPr sz="16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  <a:spcBef>
                <a:spcPts val="465"/>
              </a:spcBef>
            </a:pP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success relies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on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skilled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facilitators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leaders.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These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leaders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ensure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safety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of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participants,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but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also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help clients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learn both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practical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psychological skills.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499" y="1294498"/>
            <a:ext cx="2784475" cy="6210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b="1">
                <a:latin typeface="Calibri"/>
                <a:cs typeface="Calibri"/>
              </a:rPr>
              <a:t>It is </a:t>
            </a:r>
            <a:r>
              <a:rPr dirty="0" sz="1000" spc="-5" b="1">
                <a:latin typeface="Calibri"/>
                <a:cs typeface="Calibri"/>
              </a:rPr>
              <a:t>important to </a:t>
            </a:r>
            <a:r>
              <a:rPr dirty="0" sz="1000" spc="-10" b="1">
                <a:latin typeface="Calibri"/>
                <a:cs typeface="Calibri"/>
              </a:rPr>
              <a:t>remember </a:t>
            </a:r>
            <a:r>
              <a:rPr dirty="0" sz="1000" b="1">
                <a:latin typeface="Calibri"/>
                <a:cs typeface="Calibri"/>
              </a:rPr>
              <a:t>the </a:t>
            </a:r>
            <a:r>
              <a:rPr dirty="0" sz="1000" spc="-10" b="1">
                <a:latin typeface="Calibri"/>
                <a:cs typeface="Calibri"/>
              </a:rPr>
              <a:t>existing </a:t>
            </a:r>
            <a:r>
              <a:rPr dirty="0" sz="1000" b="1">
                <a:latin typeface="Calibri"/>
                <a:cs typeface="Calibri"/>
              </a:rPr>
              <a:t>skill </a:t>
            </a:r>
            <a:r>
              <a:rPr dirty="0" sz="1000" spc="-5" b="1">
                <a:latin typeface="Calibri"/>
                <a:cs typeface="Calibri"/>
              </a:rPr>
              <a:t>level </a:t>
            </a:r>
            <a:r>
              <a:rPr dirty="0" sz="1000" b="1">
                <a:latin typeface="Calibri"/>
                <a:cs typeface="Calibri"/>
              </a:rPr>
              <a:t>of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staff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and the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need </a:t>
            </a:r>
            <a:r>
              <a:rPr dirty="0" sz="1000" spc="-10" b="1">
                <a:latin typeface="Calibri"/>
                <a:cs typeface="Calibri"/>
              </a:rPr>
              <a:t>for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different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staff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to</a:t>
            </a:r>
            <a:r>
              <a:rPr dirty="0" sz="1000" b="1">
                <a:latin typeface="Calibri"/>
                <a:cs typeface="Calibri"/>
              </a:rPr>
              <a:t> be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involved.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499" y="2033803"/>
            <a:ext cx="27139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Most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staff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primarily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outdoor leaders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 not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medical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professionals,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so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support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staff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from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referring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agencies or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support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workers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are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30" b="0">
                <a:solidFill>
                  <a:srgbClr val="25408F"/>
                </a:solidFill>
                <a:latin typeface="Calibri Light"/>
                <a:cs typeface="Calibri Light"/>
              </a:rPr>
              <a:t>key.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499" y="2635003"/>
            <a:ext cx="277368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important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that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project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officer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knows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the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signposting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routes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before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project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starts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since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project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officer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is usually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responsible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for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the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individual’s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wellbeing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and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can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direct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participant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someone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appropriate.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499" y="3541002"/>
            <a:ext cx="276669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For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best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practice,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a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multidisciplinary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team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approach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should be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adopted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with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collaborative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working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all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terms must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justified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evidenced by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professional </a:t>
            </a:r>
            <a:r>
              <a:rPr dirty="0" sz="1000" spc="-2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training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qualifications.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1299" y="1294498"/>
            <a:ext cx="2802890" cy="9258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b="1">
                <a:latin typeface="Calibri"/>
                <a:cs typeface="Calibri"/>
              </a:rPr>
              <a:t>Learning the skills in </a:t>
            </a:r>
            <a:r>
              <a:rPr dirty="0" sz="1000" spc="-5" b="1">
                <a:latin typeface="Calibri"/>
                <a:cs typeface="Calibri"/>
              </a:rPr>
              <a:t>how to cope with </a:t>
            </a:r>
            <a:r>
              <a:rPr dirty="0" sz="1000" spc="-10" b="1">
                <a:latin typeface="Calibri"/>
                <a:cs typeface="Calibri"/>
              </a:rPr>
              <a:t>challenges </a:t>
            </a:r>
            <a:r>
              <a:rPr dirty="0" sz="1000" b="1">
                <a:latin typeface="Calibri"/>
                <a:cs typeface="Calibri"/>
              </a:rPr>
              <a:t>on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the</a:t>
            </a:r>
            <a:r>
              <a:rPr dirty="0" sz="1000" spc="-5" b="1">
                <a:latin typeface="Calibri"/>
                <a:cs typeface="Calibri"/>
              </a:rPr>
              <a:t> programmes can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translate </a:t>
            </a:r>
            <a:r>
              <a:rPr dirty="0" sz="1000" spc="-5" b="1">
                <a:latin typeface="Calibri"/>
                <a:cs typeface="Calibri"/>
              </a:rPr>
              <a:t>to participant’s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lives </a:t>
            </a:r>
            <a:r>
              <a:rPr dirty="0" sz="1000" b="1">
                <a:latin typeface="Calibri"/>
                <a:cs typeface="Calibri"/>
              </a:rPr>
              <a:t> outside of the </a:t>
            </a:r>
            <a:r>
              <a:rPr dirty="0" sz="1000" spc="-5" b="1">
                <a:latin typeface="Calibri"/>
                <a:cs typeface="Calibri"/>
              </a:rPr>
              <a:t>programme </a:t>
            </a:r>
            <a:r>
              <a:rPr dirty="0" sz="1000" b="1">
                <a:latin typeface="Calibri"/>
                <a:cs typeface="Calibri"/>
              </a:rPr>
              <a:t>and </a:t>
            </a:r>
            <a:r>
              <a:rPr dirty="0" sz="1000" spc="-10" b="1">
                <a:latin typeface="Calibri"/>
                <a:cs typeface="Calibri"/>
              </a:rPr>
              <a:t>potentially </a:t>
            </a:r>
            <a:r>
              <a:rPr dirty="0" sz="1000" b="1">
                <a:latin typeface="Calibri"/>
                <a:cs typeface="Calibri"/>
              </a:rPr>
              <a:t>help them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to </a:t>
            </a:r>
            <a:r>
              <a:rPr dirty="0" sz="1000" spc="-10" b="1">
                <a:latin typeface="Calibri"/>
                <a:cs typeface="Calibri"/>
              </a:rPr>
              <a:t>navigate/cope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with </a:t>
            </a:r>
            <a:r>
              <a:rPr dirty="0" sz="1000" spc="-10" b="1">
                <a:latin typeface="Calibri"/>
                <a:cs typeface="Calibri"/>
              </a:rPr>
              <a:t>challenges</a:t>
            </a:r>
            <a:r>
              <a:rPr dirty="0" sz="1000" spc="-5" b="1">
                <a:latin typeface="Calibri"/>
                <a:cs typeface="Calibri"/>
              </a:rPr>
              <a:t> there.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1299" y="2338603"/>
            <a:ext cx="276352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Sessions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should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sterile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and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overly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planned.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Things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need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go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wrong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or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able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change.</a:t>
            </a:r>
            <a:endParaRPr sz="10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Some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of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best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activities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are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ones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you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plan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but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instead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comment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or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conversation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is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had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activity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changes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fit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day.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This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should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accepted.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If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everything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is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over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planned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it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does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not </a:t>
            </a:r>
            <a:r>
              <a:rPr dirty="0" sz="1000" spc="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reflect</a:t>
            </a:r>
            <a:r>
              <a:rPr dirty="0" sz="1000" spc="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day-to-day</a:t>
            </a:r>
            <a:r>
              <a:rPr dirty="0" sz="1000" spc="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life.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1299" y="3549402"/>
            <a:ext cx="25431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New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skills</a:t>
            </a:r>
            <a:r>
              <a:rPr dirty="0" sz="1000" spc="2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can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practical</a:t>
            </a:r>
            <a:r>
              <a:rPr dirty="0" sz="1000" spc="2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tasks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or</a:t>
            </a:r>
            <a:r>
              <a:rPr dirty="0" sz="1000" spc="2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skills</a:t>
            </a:r>
            <a:r>
              <a:rPr dirty="0" sz="1000" spc="2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like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self- </a:t>
            </a:r>
            <a:r>
              <a:rPr dirty="0" sz="1000" spc="-2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regulation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of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emotion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and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coping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strategies</a:t>
            </a:r>
            <a:r>
              <a:rPr dirty="0" sz="1000" spc="2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10" b="0">
                <a:solidFill>
                  <a:srgbClr val="502D6D"/>
                </a:solidFill>
                <a:latin typeface="Calibri Light"/>
                <a:cs typeface="Calibri Light"/>
              </a:rPr>
              <a:t>in 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response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to</a:t>
            </a:r>
            <a:r>
              <a:rPr dirty="0" sz="1000" spc="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challenges.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2300" y="4150602"/>
            <a:ext cx="5909310" cy="1715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61640" marR="300355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Passing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on</a:t>
            </a:r>
            <a:r>
              <a:rPr dirty="0" sz="1000" spc="1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skills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and</a:t>
            </a:r>
            <a:r>
              <a:rPr dirty="0" sz="1000" spc="1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sharing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with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others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in</a:t>
            </a:r>
            <a:r>
              <a:rPr dirty="0" sz="1000" spc="1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the </a:t>
            </a:r>
            <a:r>
              <a:rPr dirty="0" sz="1000" spc="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group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is</a:t>
            </a:r>
            <a:r>
              <a:rPr dirty="0" sz="1000" spc="2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very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empowering.</a:t>
            </a:r>
            <a:r>
              <a:rPr dirty="0" sz="1000" spc="2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For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example,</a:t>
            </a:r>
            <a:r>
              <a:rPr dirty="0" sz="1000" spc="2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pairing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up </a:t>
            </a:r>
            <a:r>
              <a:rPr dirty="0" sz="1000" spc="-2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long-term participants</a:t>
            </a:r>
            <a:r>
              <a:rPr dirty="0" sz="1000" spc="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with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new</a:t>
            </a:r>
            <a:r>
              <a:rPr dirty="0" sz="1000" spc="1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people</a:t>
            </a:r>
            <a:r>
              <a:rPr dirty="0" sz="1000" spc="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A91A2D"/>
                </a:solidFill>
                <a:latin typeface="Calibri Light"/>
                <a:cs typeface="Calibri Light"/>
              </a:rPr>
              <a:t>for</a:t>
            </a:r>
            <a:r>
              <a:rPr dirty="0" sz="1000" spc="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spc="5" b="0">
                <a:solidFill>
                  <a:srgbClr val="A91A2D"/>
                </a:solidFill>
                <a:latin typeface="Calibri Light"/>
                <a:cs typeface="Calibri Light"/>
              </a:rPr>
              <a:t>certain </a:t>
            </a:r>
            <a:r>
              <a:rPr dirty="0" sz="1000" spc="-21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activities</a:t>
            </a:r>
            <a:r>
              <a:rPr dirty="0" sz="1000" spc="15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works</a:t>
            </a:r>
            <a:r>
              <a:rPr dirty="0" sz="1000" spc="20" b="0">
                <a:solidFill>
                  <a:srgbClr val="A91A2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A91A2D"/>
                </a:solidFill>
                <a:latin typeface="Calibri Light"/>
                <a:cs typeface="Calibri Light"/>
              </a:rPr>
              <a:t>well.</a:t>
            </a:r>
            <a:endParaRPr sz="1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1600" spc="-40">
                <a:solidFill>
                  <a:srgbClr val="45AE3B"/>
                </a:solidFill>
                <a:latin typeface="Trebuchet MS"/>
                <a:cs typeface="Trebuchet MS"/>
              </a:rPr>
              <a:t>5.</a:t>
            </a:r>
            <a:r>
              <a:rPr dirty="0" sz="1600" spc="-20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5AE3B"/>
                </a:solidFill>
                <a:latin typeface="Trebuchet MS"/>
                <a:cs typeface="Trebuchet MS"/>
              </a:rPr>
              <a:t>Deli</a:t>
            </a:r>
            <a:r>
              <a:rPr dirty="0" sz="1600" spc="10">
                <a:solidFill>
                  <a:srgbClr val="45AE3B"/>
                </a:solidFill>
                <a:latin typeface="Trebuchet MS"/>
                <a:cs typeface="Trebuchet MS"/>
              </a:rPr>
              <a:t>v</a:t>
            </a:r>
            <a:r>
              <a:rPr dirty="0" sz="1600" spc="-25">
                <a:solidFill>
                  <a:srgbClr val="45AE3B"/>
                </a:solidFill>
                <a:latin typeface="Trebuchet MS"/>
                <a:cs typeface="Trebuchet MS"/>
              </a:rPr>
              <a:t>er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45AE3B"/>
                </a:solidFill>
                <a:latin typeface="Trebuchet MS"/>
                <a:cs typeface="Trebuchet MS"/>
              </a:rPr>
              <a:t>activities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5AE3B"/>
                </a:solidFill>
                <a:latin typeface="Trebuchet MS"/>
                <a:cs typeface="Trebuchet MS"/>
              </a:rPr>
              <a:t>with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5AE3B"/>
                </a:solidFill>
                <a:latin typeface="Trebuchet MS"/>
                <a:cs typeface="Trebuchet MS"/>
              </a:rPr>
              <a:t>a</a:t>
            </a:r>
            <a:r>
              <a:rPr dirty="0" sz="1600" spc="-16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5AE3B"/>
                </a:solidFill>
                <a:latin typeface="Trebuchet MS"/>
                <a:cs typeface="Trebuchet MS"/>
              </a:rPr>
              <a:t>purpose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Participants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should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be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supported to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see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that their work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on the 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programme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has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value. Feeling valued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dirty="0" sz="1100" spc="-40">
                <a:solidFill>
                  <a:srgbClr val="414042"/>
                </a:solidFill>
                <a:latin typeface="Calibri"/>
                <a:cs typeface="Calibri"/>
              </a:rPr>
              <a:t>key, </a:t>
            </a:r>
            <a:r>
              <a:rPr dirty="0" sz="1100" spc="-23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particularly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for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people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who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 have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low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 self-esteem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or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 have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been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 excluded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from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society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 face</a:t>
            </a:r>
            <a:r>
              <a:rPr dirty="0" sz="1100" spc="-2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Calibri"/>
                <a:cs typeface="Calibri"/>
              </a:rPr>
              <a:t>stigma.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88042" y="8647656"/>
            <a:ext cx="3382010" cy="1264920"/>
            <a:chOff x="3888042" y="8647656"/>
            <a:chExt cx="3382010" cy="126492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7810" y="8750038"/>
              <a:ext cx="1162151" cy="11621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98809" y="8670394"/>
              <a:ext cx="524510" cy="302895"/>
            </a:xfrm>
            <a:custGeom>
              <a:avLst/>
              <a:gdLst/>
              <a:ahLst/>
              <a:cxnLst/>
              <a:rect l="l" t="t" r="r" b="b"/>
              <a:pathLst>
                <a:path w="524510" h="302895">
                  <a:moveTo>
                    <a:pt x="212418" y="0"/>
                  </a:moveTo>
                  <a:lnTo>
                    <a:pt x="167067" y="5044"/>
                  </a:lnTo>
                  <a:lnTo>
                    <a:pt x="122669" y="20886"/>
                  </a:lnTo>
                  <a:lnTo>
                    <a:pt x="89586" y="40381"/>
                  </a:lnTo>
                  <a:lnTo>
                    <a:pt x="29868" y="87586"/>
                  </a:lnTo>
                  <a:lnTo>
                    <a:pt x="0" y="111374"/>
                  </a:lnTo>
                  <a:lnTo>
                    <a:pt x="23055" y="122112"/>
                  </a:lnTo>
                  <a:lnTo>
                    <a:pt x="34648" y="127254"/>
                  </a:lnTo>
                  <a:lnTo>
                    <a:pt x="46482" y="132049"/>
                  </a:lnTo>
                  <a:lnTo>
                    <a:pt x="54590" y="121688"/>
                  </a:lnTo>
                  <a:lnTo>
                    <a:pt x="63495" y="111963"/>
                  </a:lnTo>
                  <a:lnTo>
                    <a:pt x="96120" y="82606"/>
                  </a:lnTo>
                  <a:lnTo>
                    <a:pt x="143891" y="57411"/>
                  </a:lnTo>
                  <a:lnTo>
                    <a:pt x="149618" y="56942"/>
                  </a:lnTo>
                  <a:lnTo>
                    <a:pt x="153492" y="63203"/>
                  </a:lnTo>
                  <a:lnTo>
                    <a:pt x="149987" y="67978"/>
                  </a:lnTo>
                  <a:lnTo>
                    <a:pt x="138945" y="79541"/>
                  </a:lnTo>
                  <a:lnTo>
                    <a:pt x="125488" y="89476"/>
                  </a:lnTo>
                  <a:lnTo>
                    <a:pt x="111289" y="98710"/>
                  </a:lnTo>
                  <a:lnTo>
                    <a:pt x="98018" y="108173"/>
                  </a:lnTo>
                  <a:lnTo>
                    <a:pt x="89499" y="115368"/>
                  </a:lnTo>
                  <a:lnTo>
                    <a:pt x="64947" y="138044"/>
                  </a:lnTo>
                  <a:lnTo>
                    <a:pt x="70586" y="139809"/>
                  </a:lnTo>
                  <a:lnTo>
                    <a:pt x="99022" y="145508"/>
                  </a:lnTo>
                  <a:lnTo>
                    <a:pt x="124631" y="149674"/>
                  </a:lnTo>
                  <a:lnTo>
                    <a:pt x="195275" y="160167"/>
                  </a:lnTo>
                  <a:lnTo>
                    <a:pt x="205464" y="147687"/>
                  </a:lnTo>
                  <a:lnTo>
                    <a:pt x="218660" y="137129"/>
                  </a:lnTo>
                  <a:lnTo>
                    <a:pt x="263570" y="113119"/>
                  </a:lnTo>
                  <a:lnTo>
                    <a:pt x="301103" y="102387"/>
                  </a:lnTo>
                  <a:lnTo>
                    <a:pt x="318998" y="104427"/>
                  </a:lnTo>
                  <a:lnTo>
                    <a:pt x="323697" y="106040"/>
                  </a:lnTo>
                  <a:lnTo>
                    <a:pt x="323888" y="112555"/>
                  </a:lnTo>
                  <a:lnTo>
                    <a:pt x="320382" y="115349"/>
                  </a:lnTo>
                  <a:lnTo>
                    <a:pt x="305814" y="123796"/>
                  </a:lnTo>
                  <a:lnTo>
                    <a:pt x="289023" y="129719"/>
                  </a:lnTo>
                  <a:lnTo>
                    <a:pt x="271694" y="134880"/>
                  </a:lnTo>
                  <a:lnTo>
                    <a:pt x="255511" y="141041"/>
                  </a:lnTo>
                  <a:lnTo>
                    <a:pt x="246213" y="146102"/>
                  </a:lnTo>
                  <a:lnTo>
                    <a:pt x="218706" y="163787"/>
                  </a:lnTo>
                  <a:lnTo>
                    <a:pt x="335178" y="181808"/>
                  </a:lnTo>
                  <a:lnTo>
                    <a:pt x="338366" y="175280"/>
                  </a:lnTo>
                  <a:lnTo>
                    <a:pt x="347764" y="171648"/>
                  </a:lnTo>
                  <a:lnTo>
                    <a:pt x="353212" y="167597"/>
                  </a:lnTo>
                  <a:lnTo>
                    <a:pt x="364110" y="157929"/>
                  </a:lnTo>
                  <a:lnTo>
                    <a:pt x="370119" y="153570"/>
                  </a:lnTo>
                  <a:lnTo>
                    <a:pt x="376504" y="151366"/>
                  </a:lnTo>
                  <a:lnTo>
                    <a:pt x="378866" y="151125"/>
                  </a:lnTo>
                  <a:lnTo>
                    <a:pt x="381635" y="152776"/>
                  </a:lnTo>
                  <a:lnTo>
                    <a:pt x="381787" y="155367"/>
                  </a:lnTo>
                  <a:lnTo>
                    <a:pt x="380167" y="162928"/>
                  </a:lnTo>
                  <a:lnTo>
                    <a:pt x="375402" y="169618"/>
                  </a:lnTo>
                  <a:lnTo>
                    <a:pt x="369032" y="175299"/>
                  </a:lnTo>
                  <a:lnTo>
                    <a:pt x="357606" y="183141"/>
                  </a:lnTo>
                  <a:lnTo>
                    <a:pt x="354596" y="184818"/>
                  </a:lnTo>
                  <a:lnTo>
                    <a:pt x="410527" y="193467"/>
                  </a:lnTo>
                  <a:lnTo>
                    <a:pt x="409320" y="202280"/>
                  </a:lnTo>
                  <a:lnTo>
                    <a:pt x="369189" y="198026"/>
                  </a:lnTo>
                  <a:lnTo>
                    <a:pt x="370395" y="203754"/>
                  </a:lnTo>
                  <a:lnTo>
                    <a:pt x="372618" y="209291"/>
                  </a:lnTo>
                  <a:lnTo>
                    <a:pt x="379209" y="217965"/>
                  </a:lnTo>
                  <a:lnTo>
                    <a:pt x="383781" y="220873"/>
                  </a:lnTo>
                  <a:lnTo>
                    <a:pt x="386549" y="227553"/>
                  </a:lnTo>
                  <a:lnTo>
                    <a:pt x="385241" y="230017"/>
                  </a:lnTo>
                  <a:lnTo>
                    <a:pt x="383032" y="230271"/>
                  </a:lnTo>
                  <a:lnTo>
                    <a:pt x="373159" y="227562"/>
                  </a:lnTo>
                  <a:lnTo>
                    <a:pt x="366201" y="219092"/>
                  </a:lnTo>
                  <a:lnTo>
                    <a:pt x="362286" y="208122"/>
                  </a:lnTo>
                  <a:lnTo>
                    <a:pt x="361569" y="197607"/>
                  </a:lnTo>
                  <a:lnTo>
                    <a:pt x="361886" y="197238"/>
                  </a:lnTo>
                  <a:lnTo>
                    <a:pt x="295808" y="190241"/>
                  </a:lnTo>
                  <a:lnTo>
                    <a:pt x="300266" y="196832"/>
                  </a:lnTo>
                  <a:lnTo>
                    <a:pt x="302996" y="206040"/>
                  </a:lnTo>
                  <a:lnTo>
                    <a:pt x="310515" y="217165"/>
                  </a:lnTo>
                  <a:lnTo>
                    <a:pt x="314642" y="222486"/>
                  </a:lnTo>
                  <a:lnTo>
                    <a:pt x="323342" y="231440"/>
                  </a:lnTo>
                  <a:lnTo>
                    <a:pt x="328028" y="235084"/>
                  </a:lnTo>
                  <a:lnTo>
                    <a:pt x="331063" y="245067"/>
                  </a:lnTo>
                  <a:lnTo>
                    <a:pt x="328358" y="248775"/>
                  </a:lnTo>
                  <a:lnTo>
                    <a:pt x="323888" y="248559"/>
                  </a:lnTo>
                  <a:lnTo>
                    <a:pt x="315808" y="246094"/>
                  </a:lnTo>
                  <a:lnTo>
                    <a:pt x="290131" y="216314"/>
                  </a:lnTo>
                  <a:lnTo>
                    <a:pt x="283959" y="199042"/>
                  </a:lnTo>
                  <a:lnTo>
                    <a:pt x="281559" y="195727"/>
                  </a:lnTo>
                  <a:lnTo>
                    <a:pt x="280695" y="195448"/>
                  </a:lnTo>
                  <a:lnTo>
                    <a:pt x="278955" y="193276"/>
                  </a:lnTo>
                  <a:lnTo>
                    <a:pt x="278307" y="189657"/>
                  </a:lnTo>
                  <a:lnTo>
                    <a:pt x="278650" y="188425"/>
                  </a:lnTo>
                  <a:lnTo>
                    <a:pt x="124548" y="171953"/>
                  </a:lnTo>
                  <a:lnTo>
                    <a:pt x="140206" y="211776"/>
                  </a:lnTo>
                  <a:lnTo>
                    <a:pt x="176453" y="248927"/>
                  </a:lnTo>
                  <a:lnTo>
                    <a:pt x="184391" y="252153"/>
                  </a:lnTo>
                  <a:lnTo>
                    <a:pt x="191554" y="262377"/>
                  </a:lnTo>
                  <a:lnTo>
                    <a:pt x="190055" y="267165"/>
                  </a:lnTo>
                  <a:lnTo>
                    <a:pt x="186029" y="267571"/>
                  </a:lnTo>
                  <a:lnTo>
                    <a:pt x="171360" y="265092"/>
                  </a:lnTo>
                  <a:lnTo>
                    <a:pt x="135445" y="233472"/>
                  </a:lnTo>
                  <a:lnTo>
                    <a:pt x="114812" y="187800"/>
                  </a:lnTo>
                  <a:lnTo>
                    <a:pt x="113118" y="170924"/>
                  </a:lnTo>
                  <a:lnTo>
                    <a:pt x="90743" y="168738"/>
                  </a:lnTo>
                  <a:lnTo>
                    <a:pt x="67538" y="165722"/>
                  </a:lnTo>
                  <a:lnTo>
                    <a:pt x="44381" y="161332"/>
                  </a:lnTo>
                  <a:lnTo>
                    <a:pt x="22148" y="155024"/>
                  </a:lnTo>
                  <a:lnTo>
                    <a:pt x="30391" y="169921"/>
                  </a:lnTo>
                  <a:lnTo>
                    <a:pt x="56154" y="212267"/>
                  </a:lnTo>
                  <a:lnTo>
                    <a:pt x="86420" y="247362"/>
                  </a:lnTo>
                  <a:lnTo>
                    <a:pt x="123434" y="274652"/>
                  </a:lnTo>
                  <a:lnTo>
                    <a:pt x="169443" y="293581"/>
                  </a:lnTo>
                  <a:lnTo>
                    <a:pt x="219695" y="302408"/>
                  </a:lnTo>
                  <a:lnTo>
                    <a:pt x="270565" y="301793"/>
                  </a:lnTo>
                  <a:lnTo>
                    <a:pt x="320985" y="293379"/>
                  </a:lnTo>
                  <a:lnTo>
                    <a:pt x="369887" y="278811"/>
                  </a:lnTo>
                  <a:lnTo>
                    <a:pt x="408908" y="262788"/>
                  </a:lnTo>
                  <a:lnTo>
                    <a:pt x="485350" y="226338"/>
                  </a:lnTo>
                  <a:lnTo>
                    <a:pt x="524306" y="210294"/>
                  </a:lnTo>
                  <a:lnTo>
                    <a:pt x="501938" y="196082"/>
                  </a:lnTo>
                  <a:lnTo>
                    <a:pt x="481433" y="177485"/>
                  </a:lnTo>
                  <a:lnTo>
                    <a:pt x="462854" y="157300"/>
                  </a:lnTo>
                  <a:lnTo>
                    <a:pt x="446265" y="138323"/>
                  </a:lnTo>
                  <a:lnTo>
                    <a:pt x="414428" y="104035"/>
                  </a:lnTo>
                  <a:lnTo>
                    <a:pt x="380469" y="71872"/>
                  </a:lnTo>
                  <a:lnTo>
                    <a:pt x="343506" y="43502"/>
                  </a:lnTo>
                  <a:lnTo>
                    <a:pt x="302653" y="20594"/>
                  </a:lnTo>
                  <a:lnTo>
                    <a:pt x="257891" y="5325"/>
                  </a:lnTo>
                  <a:lnTo>
                    <a:pt x="212418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17948" y="8647656"/>
              <a:ext cx="645795" cy="353060"/>
            </a:xfrm>
            <a:custGeom>
              <a:avLst/>
              <a:gdLst/>
              <a:ahLst/>
              <a:cxnLst/>
              <a:rect l="l" t="t" r="r" b="b"/>
              <a:pathLst>
                <a:path w="645795" h="353059">
                  <a:moveTo>
                    <a:pt x="7758" y="109351"/>
                  </a:moveTo>
                  <a:lnTo>
                    <a:pt x="2411" y="112006"/>
                  </a:lnTo>
                  <a:lnTo>
                    <a:pt x="0" y="117376"/>
                  </a:lnTo>
                  <a:lnTo>
                    <a:pt x="876" y="123161"/>
                  </a:lnTo>
                  <a:lnTo>
                    <a:pt x="5395" y="127067"/>
                  </a:lnTo>
                  <a:lnTo>
                    <a:pt x="48982" y="153380"/>
                  </a:lnTo>
                  <a:lnTo>
                    <a:pt x="78209" y="191191"/>
                  </a:lnTo>
                  <a:lnTo>
                    <a:pt x="102566" y="233929"/>
                  </a:lnTo>
                  <a:lnTo>
                    <a:pt x="131545" y="275022"/>
                  </a:lnTo>
                  <a:lnTo>
                    <a:pt x="160856" y="301799"/>
                  </a:lnTo>
                  <a:lnTo>
                    <a:pt x="194340" y="322828"/>
                  </a:lnTo>
                  <a:lnTo>
                    <a:pt x="230871" y="338223"/>
                  </a:lnTo>
                  <a:lnTo>
                    <a:pt x="269327" y="348098"/>
                  </a:lnTo>
                  <a:lnTo>
                    <a:pt x="317641" y="352774"/>
                  </a:lnTo>
                  <a:lnTo>
                    <a:pt x="364691" y="349710"/>
                  </a:lnTo>
                  <a:lnTo>
                    <a:pt x="410565" y="340171"/>
                  </a:lnTo>
                  <a:lnTo>
                    <a:pt x="455355" y="325421"/>
                  </a:lnTo>
                  <a:lnTo>
                    <a:pt x="455989" y="325150"/>
                  </a:lnTo>
                  <a:lnTo>
                    <a:pt x="300554" y="325150"/>
                  </a:lnTo>
                  <a:lnTo>
                    <a:pt x="250302" y="316323"/>
                  </a:lnTo>
                  <a:lnTo>
                    <a:pt x="204299" y="297394"/>
                  </a:lnTo>
                  <a:lnTo>
                    <a:pt x="167284" y="270104"/>
                  </a:lnTo>
                  <a:lnTo>
                    <a:pt x="137015" y="235009"/>
                  </a:lnTo>
                  <a:lnTo>
                    <a:pt x="111250" y="192663"/>
                  </a:lnTo>
                  <a:lnTo>
                    <a:pt x="108646" y="187748"/>
                  </a:lnTo>
                  <a:lnTo>
                    <a:pt x="105891" y="182744"/>
                  </a:lnTo>
                  <a:lnTo>
                    <a:pt x="103008" y="177753"/>
                  </a:lnTo>
                  <a:lnTo>
                    <a:pt x="242062" y="177753"/>
                  </a:lnTo>
                  <a:lnTo>
                    <a:pt x="205490" y="172406"/>
                  </a:lnTo>
                  <a:lnTo>
                    <a:pt x="179881" y="168243"/>
                  </a:lnTo>
                  <a:lnTo>
                    <a:pt x="154455" y="163224"/>
                  </a:lnTo>
                  <a:lnTo>
                    <a:pt x="151445" y="162551"/>
                  </a:lnTo>
                  <a:lnTo>
                    <a:pt x="148690" y="161573"/>
                  </a:lnTo>
                  <a:lnTo>
                    <a:pt x="145807" y="160786"/>
                  </a:lnTo>
                  <a:lnTo>
                    <a:pt x="152223" y="154791"/>
                  </a:lnTo>
                  <a:lnTo>
                    <a:pt x="127341" y="154791"/>
                  </a:lnTo>
                  <a:lnTo>
                    <a:pt x="115508" y="149995"/>
                  </a:lnTo>
                  <a:lnTo>
                    <a:pt x="103914" y="144849"/>
                  </a:lnTo>
                  <a:lnTo>
                    <a:pt x="80859" y="134116"/>
                  </a:lnTo>
                  <a:lnTo>
                    <a:pt x="88065" y="128375"/>
                  </a:lnTo>
                  <a:lnTo>
                    <a:pt x="67905" y="128375"/>
                  </a:lnTo>
                  <a:lnTo>
                    <a:pt x="65378" y="127309"/>
                  </a:lnTo>
                  <a:lnTo>
                    <a:pt x="62838" y="126267"/>
                  </a:lnTo>
                  <a:lnTo>
                    <a:pt x="60259" y="125251"/>
                  </a:lnTo>
                  <a:lnTo>
                    <a:pt x="48790" y="117902"/>
                  </a:lnTo>
                  <a:lnTo>
                    <a:pt x="36271" y="112567"/>
                  </a:lnTo>
                  <a:lnTo>
                    <a:pt x="22621" y="109599"/>
                  </a:lnTo>
                  <a:lnTo>
                    <a:pt x="7758" y="109351"/>
                  </a:lnTo>
                  <a:close/>
                </a:path>
                <a:path w="645795" h="353059">
                  <a:moveTo>
                    <a:pt x="394314" y="22737"/>
                  </a:moveTo>
                  <a:lnTo>
                    <a:pt x="293289" y="22737"/>
                  </a:lnTo>
                  <a:lnTo>
                    <a:pt x="338763" y="28066"/>
                  </a:lnTo>
                  <a:lnTo>
                    <a:pt x="383525" y="43336"/>
                  </a:lnTo>
                  <a:lnTo>
                    <a:pt x="424370" y="66242"/>
                  </a:lnTo>
                  <a:lnTo>
                    <a:pt x="461330" y="94608"/>
                  </a:lnTo>
                  <a:lnTo>
                    <a:pt x="495287" y="126766"/>
                  </a:lnTo>
                  <a:lnTo>
                    <a:pt x="527124" y="161052"/>
                  </a:lnTo>
                  <a:lnTo>
                    <a:pt x="543713" y="180037"/>
                  </a:lnTo>
                  <a:lnTo>
                    <a:pt x="562292" y="200226"/>
                  </a:lnTo>
                  <a:lnTo>
                    <a:pt x="582797" y="218824"/>
                  </a:lnTo>
                  <a:lnTo>
                    <a:pt x="605166" y="233036"/>
                  </a:lnTo>
                  <a:lnTo>
                    <a:pt x="566214" y="249078"/>
                  </a:lnTo>
                  <a:lnTo>
                    <a:pt x="489769" y="285519"/>
                  </a:lnTo>
                  <a:lnTo>
                    <a:pt x="450746" y="301540"/>
                  </a:lnTo>
                  <a:lnTo>
                    <a:pt x="401844" y="316116"/>
                  </a:lnTo>
                  <a:lnTo>
                    <a:pt x="351424" y="324533"/>
                  </a:lnTo>
                  <a:lnTo>
                    <a:pt x="300554" y="325150"/>
                  </a:lnTo>
                  <a:lnTo>
                    <a:pt x="455989" y="325150"/>
                  </a:lnTo>
                  <a:lnTo>
                    <a:pt x="499151" y="306724"/>
                  </a:lnTo>
                  <a:lnTo>
                    <a:pt x="542045" y="285346"/>
                  </a:lnTo>
                  <a:lnTo>
                    <a:pt x="584126" y="262550"/>
                  </a:lnTo>
                  <a:lnTo>
                    <a:pt x="625486" y="239602"/>
                  </a:lnTo>
                  <a:lnTo>
                    <a:pt x="641488" y="239602"/>
                  </a:lnTo>
                  <a:lnTo>
                    <a:pt x="645780" y="231118"/>
                  </a:lnTo>
                  <a:lnTo>
                    <a:pt x="639087" y="225568"/>
                  </a:lnTo>
                  <a:lnTo>
                    <a:pt x="619966" y="210966"/>
                  </a:lnTo>
                  <a:lnTo>
                    <a:pt x="600690" y="197340"/>
                  </a:lnTo>
                  <a:lnTo>
                    <a:pt x="581818" y="183042"/>
                  </a:lnTo>
                  <a:lnTo>
                    <a:pt x="563903" y="166425"/>
                  </a:lnTo>
                  <a:lnTo>
                    <a:pt x="549091" y="150326"/>
                  </a:lnTo>
                  <a:lnTo>
                    <a:pt x="534442" y="134089"/>
                  </a:lnTo>
                  <a:lnTo>
                    <a:pt x="519549" y="117902"/>
                  </a:lnTo>
                  <a:lnTo>
                    <a:pt x="504312" y="102278"/>
                  </a:lnTo>
                  <a:lnTo>
                    <a:pt x="470457" y="71642"/>
                  </a:lnTo>
                  <a:lnTo>
                    <a:pt x="433658" y="44535"/>
                  </a:lnTo>
                  <a:lnTo>
                    <a:pt x="394314" y="22737"/>
                  </a:lnTo>
                  <a:close/>
                </a:path>
                <a:path w="645795" h="353059">
                  <a:moveTo>
                    <a:pt x="242062" y="177753"/>
                  </a:moveTo>
                  <a:lnTo>
                    <a:pt x="103008" y="177753"/>
                  </a:lnTo>
                  <a:lnTo>
                    <a:pt x="125241" y="184068"/>
                  </a:lnTo>
                  <a:lnTo>
                    <a:pt x="148397" y="188461"/>
                  </a:lnTo>
                  <a:lnTo>
                    <a:pt x="171602" y="191474"/>
                  </a:lnTo>
                  <a:lnTo>
                    <a:pt x="193978" y="193653"/>
                  </a:lnTo>
                  <a:lnTo>
                    <a:pt x="195673" y="210536"/>
                  </a:lnTo>
                  <a:lnTo>
                    <a:pt x="216304" y="256214"/>
                  </a:lnTo>
                  <a:lnTo>
                    <a:pt x="252220" y="287823"/>
                  </a:lnTo>
                  <a:lnTo>
                    <a:pt x="266888" y="290300"/>
                  </a:lnTo>
                  <a:lnTo>
                    <a:pt x="270914" y="289894"/>
                  </a:lnTo>
                  <a:lnTo>
                    <a:pt x="272426" y="285106"/>
                  </a:lnTo>
                  <a:lnTo>
                    <a:pt x="265250" y="274895"/>
                  </a:lnTo>
                  <a:lnTo>
                    <a:pt x="257313" y="271669"/>
                  </a:lnTo>
                  <a:lnTo>
                    <a:pt x="250391" y="266551"/>
                  </a:lnTo>
                  <a:lnTo>
                    <a:pt x="221065" y="234512"/>
                  </a:lnTo>
                  <a:lnTo>
                    <a:pt x="205408" y="194695"/>
                  </a:lnTo>
                  <a:lnTo>
                    <a:pt x="352343" y="194695"/>
                  </a:lnTo>
                  <a:lnTo>
                    <a:pt x="299566" y="186529"/>
                  </a:lnTo>
                  <a:lnTo>
                    <a:pt x="305309" y="182896"/>
                  </a:lnTo>
                  <a:lnTo>
                    <a:pt x="276147" y="182896"/>
                  </a:lnTo>
                  <a:lnTo>
                    <a:pt x="242062" y="177753"/>
                  </a:lnTo>
                  <a:close/>
                </a:path>
                <a:path w="645795" h="353059">
                  <a:moveTo>
                    <a:pt x="352343" y="194695"/>
                  </a:moveTo>
                  <a:lnTo>
                    <a:pt x="205408" y="194695"/>
                  </a:lnTo>
                  <a:lnTo>
                    <a:pt x="216317" y="195711"/>
                  </a:lnTo>
                  <a:lnTo>
                    <a:pt x="359510" y="211167"/>
                  </a:lnTo>
                  <a:lnTo>
                    <a:pt x="359421" y="211802"/>
                  </a:lnTo>
                  <a:lnTo>
                    <a:pt x="359167" y="212386"/>
                  </a:lnTo>
                  <a:lnTo>
                    <a:pt x="359789" y="215434"/>
                  </a:lnTo>
                  <a:lnTo>
                    <a:pt x="359814" y="216018"/>
                  </a:lnTo>
                  <a:lnTo>
                    <a:pt x="361554" y="218190"/>
                  </a:lnTo>
                  <a:lnTo>
                    <a:pt x="362418" y="218469"/>
                  </a:lnTo>
                  <a:lnTo>
                    <a:pt x="364818" y="221771"/>
                  </a:lnTo>
                  <a:lnTo>
                    <a:pt x="383000" y="256365"/>
                  </a:lnTo>
                  <a:lnTo>
                    <a:pt x="409217" y="271504"/>
                  </a:lnTo>
                  <a:lnTo>
                    <a:pt x="411922" y="267809"/>
                  </a:lnTo>
                  <a:lnTo>
                    <a:pt x="408887" y="257814"/>
                  </a:lnTo>
                  <a:lnTo>
                    <a:pt x="404214" y="254182"/>
                  </a:lnTo>
                  <a:lnTo>
                    <a:pt x="395501" y="245215"/>
                  </a:lnTo>
                  <a:lnTo>
                    <a:pt x="391387" y="239907"/>
                  </a:lnTo>
                  <a:lnTo>
                    <a:pt x="383855" y="228782"/>
                  </a:lnTo>
                  <a:lnTo>
                    <a:pt x="381125" y="219574"/>
                  </a:lnTo>
                  <a:lnTo>
                    <a:pt x="376667" y="212983"/>
                  </a:lnTo>
                  <a:lnTo>
                    <a:pt x="470556" y="212983"/>
                  </a:lnTo>
                  <a:lnTo>
                    <a:pt x="435456" y="207547"/>
                  </a:lnTo>
                  <a:lnTo>
                    <a:pt x="438465" y="205883"/>
                  </a:lnTo>
                  <a:lnTo>
                    <a:pt x="440481" y="204550"/>
                  </a:lnTo>
                  <a:lnTo>
                    <a:pt x="416037" y="204550"/>
                  </a:lnTo>
                  <a:lnTo>
                    <a:pt x="352343" y="194695"/>
                  </a:lnTo>
                  <a:close/>
                </a:path>
                <a:path w="645795" h="353059">
                  <a:moveTo>
                    <a:pt x="470556" y="212983"/>
                  </a:moveTo>
                  <a:lnTo>
                    <a:pt x="376667" y="212983"/>
                  </a:lnTo>
                  <a:lnTo>
                    <a:pt x="442745" y="219980"/>
                  </a:lnTo>
                  <a:lnTo>
                    <a:pt x="442669" y="220247"/>
                  </a:lnTo>
                  <a:lnTo>
                    <a:pt x="442428" y="220349"/>
                  </a:lnTo>
                  <a:lnTo>
                    <a:pt x="442490" y="221859"/>
                  </a:lnTo>
                  <a:lnTo>
                    <a:pt x="443145" y="230862"/>
                  </a:lnTo>
                  <a:lnTo>
                    <a:pt x="447060" y="241828"/>
                  </a:lnTo>
                  <a:lnTo>
                    <a:pt x="454027" y="250295"/>
                  </a:lnTo>
                  <a:lnTo>
                    <a:pt x="463891" y="253000"/>
                  </a:lnTo>
                  <a:lnTo>
                    <a:pt x="466101" y="252759"/>
                  </a:lnTo>
                  <a:lnTo>
                    <a:pt x="467408" y="250293"/>
                  </a:lnTo>
                  <a:lnTo>
                    <a:pt x="464640" y="243602"/>
                  </a:lnTo>
                  <a:lnTo>
                    <a:pt x="460068" y="240707"/>
                  </a:lnTo>
                  <a:lnTo>
                    <a:pt x="453477" y="232033"/>
                  </a:lnTo>
                  <a:lnTo>
                    <a:pt x="451254" y="226496"/>
                  </a:lnTo>
                  <a:lnTo>
                    <a:pt x="450048" y="220755"/>
                  </a:lnTo>
                  <a:lnTo>
                    <a:pt x="490770" y="220755"/>
                  </a:lnTo>
                  <a:lnTo>
                    <a:pt x="491386" y="216209"/>
                  </a:lnTo>
                  <a:lnTo>
                    <a:pt x="470556" y="212983"/>
                  </a:lnTo>
                  <a:close/>
                </a:path>
                <a:path w="645795" h="353059">
                  <a:moveTo>
                    <a:pt x="641488" y="239602"/>
                  </a:moveTo>
                  <a:lnTo>
                    <a:pt x="625486" y="239602"/>
                  </a:lnTo>
                  <a:lnTo>
                    <a:pt x="627924" y="239996"/>
                  </a:lnTo>
                  <a:lnTo>
                    <a:pt x="630388" y="240288"/>
                  </a:lnTo>
                  <a:lnTo>
                    <a:pt x="640929" y="240707"/>
                  </a:lnTo>
                  <a:lnTo>
                    <a:pt x="641488" y="239602"/>
                  </a:lnTo>
                  <a:close/>
                </a:path>
                <a:path w="645795" h="353059">
                  <a:moveTo>
                    <a:pt x="490770" y="220755"/>
                  </a:moveTo>
                  <a:lnTo>
                    <a:pt x="450048" y="220755"/>
                  </a:lnTo>
                  <a:lnTo>
                    <a:pt x="490193" y="225022"/>
                  </a:lnTo>
                  <a:lnTo>
                    <a:pt x="490770" y="220755"/>
                  </a:lnTo>
                  <a:close/>
                </a:path>
                <a:path w="645795" h="353059">
                  <a:moveTo>
                    <a:pt x="459738" y="173867"/>
                  </a:moveTo>
                  <a:lnTo>
                    <a:pt x="457376" y="174095"/>
                  </a:lnTo>
                  <a:lnTo>
                    <a:pt x="450984" y="176305"/>
                  </a:lnTo>
                  <a:lnTo>
                    <a:pt x="444940" y="180694"/>
                  </a:lnTo>
                  <a:lnTo>
                    <a:pt x="439340" y="185800"/>
                  </a:lnTo>
                  <a:lnTo>
                    <a:pt x="434084" y="190339"/>
                  </a:lnTo>
                  <a:lnTo>
                    <a:pt x="428636" y="194390"/>
                  </a:lnTo>
                  <a:lnTo>
                    <a:pt x="419225" y="198022"/>
                  </a:lnTo>
                  <a:lnTo>
                    <a:pt x="416037" y="204550"/>
                  </a:lnTo>
                  <a:lnTo>
                    <a:pt x="440481" y="204550"/>
                  </a:lnTo>
                  <a:lnTo>
                    <a:pt x="443457" y="202581"/>
                  </a:lnTo>
                  <a:lnTo>
                    <a:pt x="449915" y="198022"/>
                  </a:lnTo>
                  <a:lnTo>
                    <a:pt x="456268" y="192360"/>
                  </a:lnTo>
                  <a:lnTo>
                    <a:pt x="461037" y="185670"/>
                  </a:lnTo>
                  <a:lnTo>
                    <a:pt x="462659" y="178109"/>
                  </a:lnTo>
                  <a:lnTo>
                    <a:pt x="462494" y="175518"/>
                  </a:lnTo>
                  <a:lnTo>
                    <a:pt x="459738" y="173867"/>
                  </a:lnTo>
                  <a:close/>
                </a:path>
                <a:path w="645795" h="353059">
                  <a:moveTo>
                    <a:pt x="381962" y="125124"/>
                  </a:moveTo>
                  <a:lnTo>
                    <a:pt x="344429" y="135859"/>
                  </a:lnTo>
                  <a:lnTo>
                    <a:pt x="299521" y="159865"/>
                  </a:lnTo>
                  <a:lnTo>
                    <a:pt x="276147" y="182896"/>
                  </a:lnTo>
                  <a:lnTo>
                    <a:pt x="305309" y="182896"/>
                  </a:lnTo>
                  <a:lnTo>
                    <a:pt x="308836" y="180664"/>
                  </a:lnTo>
                  <a:lnTo>
                    <a:pt x="317920" y="174637"/>
                  </a:lnTo>
                  <a:lnTo>
                    <a:pt x="327073" y="168839"/>
                  </a:lnTo>
                  <a:lnTo>
                    <a:pt x="336370" y="163783"/>
                  </a:lnTo>
                  <a:lnTo>
                    <a:pt x="352553" y="157620"/>
                  </a:lnTo>
                  <a:lnTo>
                    <a:pt x="369882" y="152456"/>
                  </a:lnTo>
                  <a:lnTo>
                    <a:pt x="386673" y="146533"/>
                  </a:lnTo>
                  <a:lnTo>
                    <a:pt x="401242" y="138091"/>
                  </a:lnTo>
                  <a:lnTo>
                    <a:pt x="404760" y="135284"/>
                  </a:lnTo>
                  <a:lnTo>
                    <a:pt x="404556" y="128769"/>
                  </a:lnTo>
                  <a:lnTo>
                    <a:pt x="399857" y="127169"/>
                  </a:lnTo>
                  <a:lnTo>
                    <a:pt x="381962" y="125124"/>
                  </a:lnTo>
                  <a:close/>
                </a:path>
                <a:path w="645795" h="353059">
                  <a:moveTo>
                    <a:pt x="230478" y="79684"/>
                  </a:moveTo>
                  <a:lnTo>
                    <a:pt x="191960" y="93857"/>
                  </a:lnTo>
                  <a:lnTo>
                    <a:pt x="153848" y="125511"/>
                  </a:lnTo>
                  <a:lnTo>
                    <a:pt x="127341" y="154791"/>
                  </a:lnTo>
                  <a:lnTo>
                    <a:pt x="152223" y="154791"/>
                  </a:lnTo>
                  <a:lnTo>
                    <a:pt x="162090" y="145574"/>
                  </a:lnTo>
                  <a:lnTo>
                    <a:pt x="170374" y="138091"/>
                  </a:lnTo>
                  <a:lnTo>
                    <a:pt x="178877" y="130915"/>
                  </a:lnTo>
                  <a:lnTo>
                    <a:pt x="192148" y="121451"/>
                  </a:lnTo>
                  <a:lnTo>
                    <a:pt x="206349" y="112213"/>
                  </a:lnTo>
                  <a:lnTo>
                    <a:pt x="219809" y="102278"/>
                  </a:lnTo>
                  <a:lnTo>
                    <a:pt x="230859" y="90720"/>
                  </a:lnTo>
                  <a:lnTo>
                    <a:pt x="234351" y="85932"/>
                  </a:lnTo>
                  <a:lnTo>
                    <a:pt x="230478" y="79684"/>
                  </a:lnTo>
                  <a:close/>
                </a:path>
                <a:path w="645795" h="353059">
                  <a:moveTo>
                    <a:pt x="304141" y="0"/>
                  </a:moveTo>
                  <a:lnTo>
                    <a:pt x="258320" y="3256"/>
                  </a:lnTo>
                  <a:lnTo>
                    <a:pt x="214090" y="15426"/>
                  </a:lnTo>
                  <a:lnTo>
                    <a:pt x="172192" y="35267"/>
                  </a:lnTo>
                  <a:lnTo>
                    <a:pt x="133367" y="61534"/>
                  </a:lnTo>
                  <a:lnTo>
                    <a:pt x="98358" y="92985"/>
                  </a:lnTo>
                  <a:lnTo>
                    <a:pt x="67905" y="128375"/>
                  </a:lnTo>
                  <a:lnTo>
                    <a:pt x="88065" y="128375"/>
                  </a:lnTo>
                  <a:lnTo>
                    <a:pt x="110727" y="110322"/>
                  </a:lnTo>
                  <a:lnTo>
                    <a:pt x="140147" y="85932"/>
                  </a:lnTo>
                  <a:lnTo>
                    <a:pt x="170445" y="63121"/>
                  </a:lnTo>
                  <a:lnTo>
                    <a:pt x="203528" y="43628"/>
                  </a:lnTo>
                  <a:lnTo>
                    <a:pt x="247933" y="27781"/>
                  </a:lnTo>
                  <a:lnTo>
                    <a:pt x="293289" y="22737"/>
                  </a:lnTo>
                  <a:lnTo>
                    <a:pt x="394314" y="22737"/>
                  </a:lnTo>
                  <a:lnTo>
                    <a:pt x="393821" y="22464"/>
                  </a:lnTo>
                  <a:lnTo>
                    <a:pt x="350810" y="6900"/>
                  </a:lnTo>
                  <a:lnTo>
                    <a:pt x="304141" y="0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914565" y="9201201"/>
              <a:ext cx="427355" cy="397510"/>
            </a:xfrm>
            <a:custGeom>
              <a:avLst/>
              <a:gdLst/>
              <a:ahLst/>
              <a:cxnLst/>
              <a:rect l="l" t="t" r="r" b="b"/>
              <a:pathLst>
                <a:path w="427354" h="397509">
                  <a:moveTo>
                    <a:pt x="302892" y="0"/>
                  </a:moveTo>
                  <a:lnTo>
                    <a:pt x="253531" y="2756"/>
                  </a:lnTo>
                  <a:lnTo>
                    <a:pt x="206382" y="16292"/>
                  </a:lnTo>
                  <a:lnTo>
                    <a:pt x="160451" y="42864"/>
                  </a:lnTo>
                  <a:lnTo>
                    <a:pt x="120290" y="79614"/>
                  </a:lnTo>
                  <a:lnTo>
                    <a:pt x="87714" y="123023"/>
                  </a:lnTo>
                  <a:lnTo>
                    <a:pt x="62026" y="171123"/>
                  </a:lnTo>
                  <a:lnTo>
                    <a:pt x="42532" y="221946"/>
                  </a:lnTo>
                  <a:lnTo>
                    <a:pt x="30691" y="265363"/>
                  </a:lnTo>
                  <a:lnTo>
                    <a:pt x="11776" y="353700"/>
                  </a:lnTo>
                  <a:lnTo>
                    <a:pt x="0" y="397067"/>
                  </a:lnTo>
                  <a:lnTo>
                    <a:pt x="26566" y="387402"/>
                  </a:lnTo>
                  <a:lnTo>
                    <a:pt x="55629" y="382167"/>
                  </a:lnTo>
                  <a:lnTo>
                    <a:pt x="84782" y="379593"/>
                  </a:lnTo>
                  <a:lnTo>
                    <a:pt x="111620" y="377915"/>
                  </a:lnTo>
                  <a:lnTo>
                    <a:pt x="161321" y="373307"/>
                  </a:lnTo>
                  <a:lnTo>
                    <a:pt x="210600" y="365522"/>
                  </a:lnTo>
                  <a:lnTo>
                    <a:pt x="258627" y="352728"/>
                  </a:lnTo>
                  <a:lnTo>
                    <a:pt x="304571" y="333097"/>
                  </a:lnTo>
                  <a:lnTo>
                    <a:pt x="346602" y="305188"/>
                  </a:lnTo>
                  <a:lnTo>
                    <a:pt x="380688" y="270208"/>
                  </a:lnTo>
                  <a:lnTo>
                    <a:pt x="405926" y="228582"/>
                  </a:lnTo>
                  <a:lnTo>
                    <a:pt x="421411" y="180735"/>
                  </a:lnTo>
                  <a:lnTo>
                    <a:pt x="426458" y="140086"/>
                  </a:lnTo>
                  <a:lnTo>
                    <a:pt x="426888" y="99501"/>
                  </a:lnTo>
                  <a:lnTo>
                    <a:pt x="425408" y="58889"/>
                  </a:lnTo>
                  <a:lnTo>
                    <a:pt x="424726" y="18162"/>
                  </a:lnTo>
                  <a:lnTo>
                    <a:pt x="400650" y="30670"/>
                  </a:lnTo>
                  <a:lnTo>
                    <a:pt x="388760" y="37124"/>
                  </a:lnTo>
                  <a:lnTo>
                    <a:pt x="377012" y="44007"/>
                  </a:lnTo>
                  <a:lnTo>
                    <a:pt x="380488" y="57604"/>
                  </a:lnTo>
                  <a:lnTo>
                    <a:pt x="382914" y="71461"/>
                  </a:lnTo>
                  <a:lnTo>
                    <a:pt x="384516" y="85466"/>
                  </a:lnTo>
                  <a:lnTo>
                    <a:pt x="385521" y="99506"/>
                  </a:lnTo>
                  <a:lnTo>
                    <a:pt x="386512" y="118143"/>
                  </a:lnTo>
                  <a:lnTo>
                    <a:pt x="386480" y="138279"/>
                  </a:lnTo>
                  <a:lnTo>
                    <a:pt x="383770" y="157881"/>
                  </a:lnTo>
                  <a:lnTo>
                    <a:pt x="376732" y="174918"/>
                  </a:lnTo>
                  <a:lnTo>
                    <a:pt x="373405" y="180062"/>
                  </a:lnTo>
                  <a:lnTo>
                    <a:pt x="365594" y="179262"/>
                  </a:lnTo>
                  <a:lnTo>
                    <a:pt x="363842" y="173204"/>
                  </a:lnTo>
                  <a:lnTo>
                    <a:pt x="361251" y="156339"/>
                  </a:lnTo>
                  <a:lnTo>
                    <a:pt x="361605" y="138495"/>
                  </a:lnTo>
                  <a:lnTo>
                    <a:pt x="363033" y="120479"/>
                  </a:lnTo>
                  <a:lnTo>
                    <a:pt x="363664" y="103100"/>
                  </a:lnTo>
                  <a:lnTo>
                    <a:pt x="363125" y="91222"/>
                  </a:lnTo>
                  <a:lnTo>
                    <a:pt x="359930" y="55716"/>
                  </a:lnTo>
                  <a:lnTo>
                    <a:pt x="354761" y="59336"/>
                  </a:lnTo>
                  <a:lnTo>
                    <a:pt x="331445" y="79672"/>
                  </a:lnTo>
                  <a:lnTo>
                    <a:pt x="311265" y="98614"/>
                  </a:lnTo>
                  <a:lnTo>
                    <a:pt x="256438" y="151525"/>
                  </a:lnTo>
                  <a:lnTo>
                    <a:pt x="260357" y="168251"/>
                  </a:lnTo>
                  <a:lnTo>
                    <a:pt x="260696" y="186271"/>
                  </a:lnTo>
                  <a:lnTo>
                    <a:pt x="251773" y="239858"/>
                  </a:lnTo>
                  <a:lnTo>
                    <a:pt x="236433" y="278570"/>
                  </a:lnTo>
                  <a:lnTo>
                    <a:pt x="218655" y="295302"/>
                  </a:lnTo>
                  <a:lnTo>
                    <a:pt x="213017" y="291225"/>
                  </a:lnTo>
                  <a:lnTo>
                    <a:pt x="212928" y="286424"/>
                  </a:lnTo>
                  <a:lnTo>
                    <a:pt x="215269" y="268619"/>
                  </a:lnTo>
                  <a:lnTo>
                    <a:pt x="221184" y="250572"/>
                  </a:lnTo>
                  <a:lnTo>
                    <a:pt x="228092" y="232564"/>
                  </a:lnTo>
                  <a:lnTo>
                    <a:pt x="233413" y="214873"/>
                  </a:lnTo>
                  <a:lnTo>
                    <a:pt x="235187" y="203726"/>
                  </a:lnTo>
                  <a:lnTo>
                    <a:pt x="238124" y="168975"/>
                  </a:lnTo>
                  <a:lnTo>
                    <a:pt x="147116" y="255703"/>
                  </a:lnTo>
                  <a:lnTo>
                    <a:pt x="150558" y="262650"/>
                  </a:lnTo>
                  <a:lnTo>
                    <a:pt x="147510" y="272962"/>
                  </a:lnTo>
                  <a:lnTo>
                    <a:pt x="147396" y="280201"/>
                  </a:lnTo>
                  <a:lnTo>
                    <a:pt x="148485" y="295705"/>
                  </a:lnTo>
                  <a:lnTo>
                    <a:pt x="148260" y="303626"/>
                  </a:lnTo>
                  <a:lnTo>
                    <a:pt x="145973" y="310465"/>
                  </a:lnTo>
                  <a:lnTo>
                    <a:pt x="144640" y="312612"/>
                  </a:lnTo>
                  <a:lnTo>
                    <a:pt x="141439" y="313869"/>
                  </a:lnTo>
                  <a:lnTo>
                    <a:pt x="139141" y="312320"/>
                  </a:lnTo>
                  <a:lnTo>
                    <a:pt x="133808" y="306029"/>
                  </a:lnTo>
                  <a:lnTo>
                    <a:pt x="131257" y="297646"/>
                  </a:lnTo>
                  <a:lnTo>
                    <a:pt x="130597" y="288561"/>
                  </a:lnTo>
                  <a:lnTo>
                    <a:pt x="131394" y="273801"/>
                  </a:lnTo>
                  <a:lnTo>
                    <a:pt x="131940" y="270168"/>
                  </a:lnTo>
                  <a:lnTo>
                    <a:pt x="88252" y="311824"/>
                  </a:lnTo>
                  <a:lnTo>
                    <a:pt x="81572" y="305081"/>
                  </a:lnTo>
                  <a:lnTo>
                    <a:pt x="111290" y="273915"/>
                  </a:lnTo>
                  <a:lnTo>
                    <a:pt x="105651" y="271197"/>
                  </a:lnTo>
                  <a:lnTo>
                    <a:pt x="99517" y="269483"/>
                  </a:lnTo>
                  <a:lnTo>
                    <a:pt x="87909" y="269406"/>
                  </a:lnTo>
                  <a:lnTo>
                    <a:pt x="82473" y="271388"/>
                  </a:lnTo>
                  <a:lnTo>
                    <a:pt x="75031" y="269381"/>
                  </a:lnTo>
                  <a:lnTo>
                    <a:pt x="73786" y="266663"/>
                  </a:lnTo>
                  <a:lnTo>
                    <a:pt x="75018" y="264644"/>
                  </a:lnTo>
                  <a:lnTo>
                    <a:pt x="83735" y="258056"/>
                  </a:lnTo>
                  <a:lnTo>
                    <a:pt x="95419" y="257678"/>
                  </a:lnTo>
                  <a:lnTo>
                    <a:pt x="107235" y="261501"/>
                  </a:lnTo>
                  <a:lnTo>
                    <a:pt x="116598" y="267743"/>
                  </a:lnTo>
                  <a:lnTo>
                    <a:pt x="116522" y="268009"/>
                  </a:lnTo>
                  <a:lnTo>
                    <a:pt x="116700" y="268238"/>
                  </a:lnTo>
                  <a:lnTo>
                    <a:pt x="165607" y="216943"/>
                  </a:lnTo>
                  <a:lnTo>
                    <a:pt x="159103" y="216054"/>
                  </a:lnTo>
                  <a:lnTo>
                    <a:pt x="146146" y="213133"/>
                  </a:lnTo>
                  <a:lnTo>
                    <a:pt x="140334" y="212294"/>
                  </a:lnTo>
                  <a:lnTo>
                    <a:pt x="133261" y="211863"/>
                  </a:lnTo>
                  <a:lnTo>
                    <a:pt x="126098" y="211875"/>
                  </a:lnTo>
                  <a:lnTo>
                    <a:pt x="112852" y="213412"/>
                  </a:lnTo>
                  <a:lnTo>
                    <a:pt x="106743" y="215000"/>
                  </a:lnTo>
                  <a:lnTo>
                    <a:pt x="96316" y="211075"/>
                  </a:lnTo>
                  <a:lnTo>
                    <a:pt x="124802" y="194063"/>
                  </a:lnTo>
                  <a:lnTo>
                    <a:pt x="140563" y="194260"/>
                  </a:lnTo>
                  <a:lnTo>
                    <a:pt x="147256" y="195188"/>
                  </a:lnTo>
                  <a:lnTo>
                    <a:pt x="156743" y="197093"/>
                  </a:lnTo>
                  <a:lnTo>
                    <a:pt x="165874" y="201195"/>
                  </a:lnTo>
                  <a:lnTo>
                    <a:pt x="170230" y="201309"/>
                  </a:lnTo>
                  <a:lnTo>
                    <a:pt x="171030" y="200763"/>
                  </a:lnTo>
                  <a:lnTo>
                    <a:pt x="173989" y="200712"/>
                  </a:lnTo>
                  <a:lnTo>
                    <a:pt x="177482" y="202528"/>
                  </a:lnTo>
                  <a:lnTo>
                    <a:pt x="178307" y="203620"/>
                  </a:lnTo>
                  <a:lnTo>
                    <a:pt x="292480" y="84050"/>
                  </a:lnTo>
                  <a:lnTo>
                    <a:pt x="278285" y="78299"/>
                  </a:lnTo>
                  <a:lnTo>
                    <a:pt x="263640" y="74006"/>
                  </a:lnTo>
                  <a:lnTo>
                    <a:pt x="248627" y="71382"/>
                  </a:lnTo>
                  <a:lnTo>
                    <a:pt x="233324" y="70639"/>
                  </a:lnTo>
                  <a:lnTo>
                    <a:pt x="225491" y="71042"/>
                  </a:lnTo>
                  <a:lnTo>
                    <a:pt x="217741" y="71972"/>
                  </a:lnTo>
                  <a:lnTo>
                    <a:pt x="210067" y="73407"/>
                  </a:lnTo>
                  <a:lnTo>
                    <a:pt x="202463" y="75325"/>
                  </a:lnTo>
                  <a:lnTo>
                    <a:pt x="189625" y="79791"/>
                  </a:lnTo>
                  <a:lnTo>
                    <a:pt x="183177" y="81531"/>
                  </a:lnTo>
                  <a:lnTo>
                    <a:pt x="176415" y="82056"/>
                  </a:lnTo>
                  <a:lnTo>
                    <a:pt x="172453" y="81878"/>
                  </a:lnTo>
                  <a:lnTo>
                    <a:pt x="169379" y="77484"/>
                  </a:lnTo>
                  <a:lnTo>
                    <a:pt x="217199" y="53893"/>
                  </a:lnTo>
                  <a:lnTo>
                    <a:pt x="233375" y="53240"/>
                  </a:lnTo>
                  <a:lnTo>
                    <a:pt x="251502" y="54645"/>
                  </a:lnTo>
                  <a:lnTo>
                    <a:pt x="268919" y="58720"/>
                  </a:lnTo>
                  <a:lnTo>
                    <a:pt x="285417" y="65509"/>
                  </a:lnTo>
                  <a:lnTo>
                    <a:pt x="300786" y="75058"/>
                  </a:lnTo>
                  <a:lnTo>
                    <a:pt x="317191" y="57562"/>
                  </a:lnTo>
                  <a:lnTo>
                    <a:pt x="334840" y="39905"/>
                  </a:lnTo>
                  <a:lnTo>
                    <a:pt x="353620" y="23180"/>
                  </a:lnTo>
                  <a:lnTo>
                    <a:pt x="373418" y="8485"/>
                  </a:lnTo>
                  <a:lnTo>
                    <a:pt x="355460" y="5767"/>
                  </a:lnTo>
                  <a:lnTo>
                    <a:pt x="302892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888042" y="9158869"/>
              <a:ext cx="521334" cy="473075"/>
            </a:xfrm>
            <a:custGeom>
              <a:avLst/>
              <a:gdLst/>
              <a:ahLst/>
              <a:cxnLst/>
              <a:rect l="l" t="t" r="r" b="b"/>
              <a:pathLst>
                <a:path w="521335" h="473075">
                  <a:moveTo>
                    <a:pt x="299146" y="11668"/>
                  </a:moveTo>
                  <a:lnTo>
                    <a:pt x="257434" y="19034"/>
                  </a:lnTo>
                  <a:lnTo>
                    <a:pt x="217874" y="33664"/>
                  </a:lnTo>
                  <a:lnTo>
                    <a:pt x="181097" y="54534"/>
                  </a:lnTo>
                  <a:lnTo>
                    <a:pt x="147737" y="80616"/>
                  </a:lnTo>
                  <a:lnTo>
                    <a:pt x="112348" y="118419"/>
                  </a:lnTo>
                  <a:lnTo>
                    <a:pt x="84328" y="160188"/>
                  </a:lnTo>
                  <a:lnTo>
                    <a:pt x="62546" y="205177"/>
                  </a:lnTo>
                  <a:lnTo>
                    <a:pt x="45876" y="252639"/>
                  </a:lnTo>
                  <a:lnTo>
                    <a:pt x="33190" y="301829"/>
                  </a:lnTo>
                  <a:lnTo>
                    <a:pt x="23360" y="351998"/>
                  </a:lnTo>
                  <a:lnTo>
                    <a:pt x="15259" y="402403"/>
                  </a:lnTo>
                  <a:lnTo>
                    <a:pt x="7757" y="452295"/>
                  </a:lnTo>
                  <a:lnTo>
                    <a:pt x="5827" y="454111"/>
                  </a:lnTo>
                  <a:lnTo>
                    <a:pt x="3985" y="456003"/>
                  </a:lnTo>
                  <a:lnTo>
                    <a:pt x="2271" y="458048"/>
                  </a:lnTo>
                  <a:lnTo>
                    <a:pt x="0" y="463443"/>
                  </a:lnTo>
                  <a:lnTo>
                    <a:pt x="1055" y="468733"/>
                  </a:lnTo>
                  <a:lnTo>
                    <a:pt x="4839" y="472401"/>
                  </a:lnTo>
                  <a:lnTo>
                    <a:pt x="10754" y="472932"/>
                  </a:lnTo>
                  <a:lnTo>
                    <a:pt x="35544" y="466264"/>
                  </a:lnTo>
                  <a:lnTo>
                    <a:pt x="59605" y="458833"/>
                  </a:lnTo>
                  <a:lnTo>
                    <a:pt x="83971" y="452181"/>
                  </a:lnTo>
                  <a:lnTo>
                    <a:pt x="109675" y="447850"/>
                  </a:lnTo>
                  <a:lnTo>
                    <a:pt x="179412" y="441934"/>
                  </a:lnTo>
                  <a:lnTo>
                    <a:pt x="200977" y="439404"/>
                  </a:lnTo>
                  <a:lnTo>
                    <a:pt x="26515" y="439404"/>
                  </a:lnTo>
                  <a:lnTo>
                    <a:pt x="38294" y="396030"/>
                  </a:lnTo>
                  <a:lnTo>
                    <a:pt x="57217" y="307688"/>
                  </a:lnTo>
                  <a:lnTo>
                    <a:pt x="69060" y="264271"/>
                  </a:lnTo>
                  <a:lnTo>
                    <a:pt x="88555" y="213453"/>
                  </a:lnTo>
                  <a:lnTo>
                    <a:pt x="114240" y="165354"/>
                  </a:lnTo>
                  <a:lnTo>
                    <a:pt x="146813" y="121946"/>
                  </a:lnTo>
                  <a:lnTo>
                    <a:pt x="186967" y="85201"/>
                  </a:lnTo>
                  <a:lnTo>
                    <a:pt x="232900" y="58622"/>
                  </a:lnTo>
                  <a:lnTo>
                    <a:pt x="280052" y="45082"/>
                  </a:lnTo>
                  <a:lnTo>
                    <a:pt x="329413" y="42324"/>
                  </a:lnTo>
                  <a:lnTo>
                    <a:pt x="488681" y="42324"/>
                  </a:lnTo>
                  <a:lnTo>
                    <a:pt x="498474" y="36819"/>
                  </a:lnTo>
                  <a:lnTo>
                    <a:pt x="509863" y="27208"/>
                  </a:lnTo>
                  <a:lnTo>
                    <a:pt x="513502" y="22641"/>
                  </a:lnTo>
                  <a:lnTo>
                    <a:pt x="425193" y="22641"/>
                  </a:lnTo>
                  <a:lnTo>
                    <a:pt x="384080" y="18424"/>
                  </a:lnTo>
                  <a:lnTo>
                    <a:pt x="342169" y="12669"/>
                  </a:lnTo>
                  <a:lnTo>
                    <a:pt x="299146" y="11668"/>
                  </a:lnTo>
                  <a:close/>
                </a:path>
                <a:path w="521335" h="473075">
                  <a:moveTo>
                    <a:pt x="466023" y="60500"/>
                  </a:moveTo>
                  <a:lnTo>
                    <a:pt x="451254" y="60500"/>
                  </a:lnTo>
                  <a:lnTo>
                    <a:pt x="451842" y="95577"/>
                  </a:lnTo>
                  <a:lnTo>
                    <a:pt x="451966" y="102047"/>
                  </a:lnTo>
                  <a:lnTo>
                    <a:pt x="453384" y="140946"/>
                  </a:lnTo>
                  <a:lnTo>
                    <a:pt x="453307" y="152107"/>
                  </a:lnTo>
                  <a:lnTo>
                    <a:pt x="447939" y="223072"/>
                  </a:lnTo>
                  <a:lnTo>
                    <a:pt x="432449" y="270919"/>
                  </a:lnTo>
                  <a:lnTo>
                    <a:pt x="407212" y="312545"/>
                  </a:lnTo>
                  <a:lnTo>
                    <a:pt x="373128" y="347525"/>
                  </a:lnTo>
                  <a:lnTo>
                    <a:pt x="331099" y="375434"/>
                  </a:lnTo>
                  <a:lnTo>
                    <a:pt x="285154" y="395064"/>
                  </a:lnTo>
                  <a:lnTo>
                    <a:pt x="237124" y="407854"/>
                  </a:lnTo>
                  <a:lnTo>
                    <a:pt x="187844" y="415639"/>
                  </a:lnTo>
                  <a:lnTo>
                    <a:pt x="138148" y="420252"/>
                  </a:lnTo>
                  <a:lnTo>
                    <a:pt x="111302" y="421925"/>
                  </a:lnTo>
                  <a:lnTo>
                    <a:pt x="82146" y="424499"/>
                  </a:lnTo>
                  <a:lnTo>
                    <a:pt x="53082" y="429738"/>
                  </a:lnTo>
                  <a:lnTo>
                    <a:pt x="26515" y="439404"/>
                  </a:lnTo>
                  <a:lnTo>
                    <a:pt x="200977" y="439404"/>
                  </a:lnTo>
                  <a:lnTo>
                    <a:pt x="250596" y="430509"/>
                  </a:lnTo>
                  <a:lnTo>
                    <a:pt x="297457" y="417035"/>
                  </a:lnTo>
                  <a:lnTo>
                    <a:pt x="342032" y="397714"/>
                  </a:lnTo>
                  <a:lnTo>
                    <a:pt x="383169" y="371472"/>
                  </a:lnTo>
                  <a:lnTo>
                    <a:pt x="419367" y="336507"/>
                  </a:lnTo>
                  <a:lnTo>
                    <a:pt x="446426" y="295653"/>
                  </a:lnTo>
                  <a:lnTo>
                    <a:pt x="464913" y="250345"/>
                  </a:lnTo>
                  <a:lnTo>
                    <a:pt x="475398" y="202018"/>
                  </a:lnTo>
                  <a:lnTo>
                    <a:pt x="478449" y="152107"/>
                  </a:lnTo>
                  <a:lnTo>
                    <a:pt x="474635" y="102047"/>
                  </a:lnTo>
                  <a:lnTo>
                    <a:pt x="466023" y="60500"/>
                  </a:lnTo>
                  <a:close/>
                </a:path>
                <a:path w="521335" h="473075">
                  <a:moveTo>
                    <a:pt x="174868" y="312493"/>
                  </a:moveTo>
                  <a:lnTo>
                    <a:pt x="158468" y="312493"/>
                  </a:lnTo>
                  <a:lnTo>
                    <a:pt x="157914" y="316252"/>
                  </a:lnTo>
                  <a:lnTo>
                    <a:pt x="157463" y="322539"/>
                  </a:lnTo>
                  <a:lnTo>
                    <a:pt x="157118" y="330888"/>
                  </a:lnTo>
                  <a:lnTo>
                    <a:pt x="157776" y="339977"/>
                  </a:lnTo>
                  <a:lnTo>
                    <a:pt x="160329" y="348364"/>
                  </a:lnTo>
                  <a:lnTo>
                    <a:pt x="165669" y="354657"/>
                  </a:lnTo>
                  <a:lnTo>
                    <a:pt x="167955" y="356206"/>
                  </a:lnTo>
                  <a:lnTo>
                    <a:pt x="171155" y="354949"/>
                  </a:lnTo>
                  <a:lnTo>
                    <a:pt x="172489" y="352790"/>
                  </a:lnTo>
                  <a:lnTo>
                    <a:pt x="174781" y="345952"/>
                  </a:lnTo>
                  <a:lnTo>
                    <a:pt x="174951" y="339977"/>
                  </a:lnTo>
                  <a:lnTo>
                    <a:pt x="174879" y="336507"/>
                  </a:lnTo>
                  <a:lnTo>
                    <a:pt x="174332" y="329934"/>
                  </a:lnTo>
                  <a:lnTo>
                    <a:pt x="173924" y="322539"/>
                  </a:lnTo>
                  <a:lnTo>
                    <a:pt x="174038" y="315300"/>
                  </a:lnTo>
                  <a:lnTo>
                    <a:pt x="174868" y="312493"/>
                  </a:lnTo>
                  <a:close/>
                </a:path>
                <a:path w="521335" h="473075">
                  <a:moveTo>
                    <a:pt x="175089" y="311744"/>
                  </a:moveTo>
                  <a:lnTo>
                    <a:pt x="114437" y="311744"/>
                  </a:lnTo>
                  <a:lnTo>
                    <a:pt x="126045" y="311807"/>
                  </a:lnTo>
                  <a:lnTo>
                    <a:pt x="132179" y="313534"/>
                  </a:lnTo>
                  <a:lnTo>
                    <a:pt x="137818" y="316252"/>
                  </a:lnTo>
                  <a:lnTo>
                    <a:pt x="108100" y="347405"/>
                  </a:lnTo>
                  <a:lnTo>
                    <a:pt x="114767" y="354149"/>
                  </a:lnTo>
                  <a:lnTo>
                    <a:pt x="158468" y="312493"/>
                  </a:lnTo>
                  <a:lnTo>
                    <a:pt x="174868" y="312493"/>
                  </a:lnTo>
                  <a:lnTo>
                    <a:pt x="175089" y="311744"/>
                  </a:lnTo>
                  <a:close/>
                </a:path>
                <a:path w="521335" h="473075">
                  <a:moveTo>
                    <a:pt x="286889" y="211299"/>
                  </a:moveTo>
                  <a:lnTo>
                    <a:pt x="264653" y="211299"/>
                  </a:lnTo>
                  <a:lnTo>
                    <a:pt x="263572" y="223072"/>
                  </a:lnTo>
                  <a:lnTo>
                    <a:pt x="262764" y="234545"/>
                  </a:lnTo>
                  <a:lnTo>
                    <a:pt x="261720" y="245945"/>
                  </a:lnTo>
                  <a:lnTo>
                    <a:pt x="259987" y="256919"/>
                  </a:lnTo>
                  <a:lnTo>
                    <a:pt x="259903" y="257337"/>
                  </a:lnTo>
                  <a:lnTo>
                    <a:pt x="254619" y="274896"/>
                  </a:lnTo>
                  <a:lnTo>
                    <a:pt x="247708" y="292905"/>
                  </a:lnTo>
                  <a:lnTo>
                    <a:pt x="241792" y="310954"/>
                  </a:lnTo>
                  <a:lnTo>
                    <a:pt x="239456" y="328762"/>
                  </a:lnTo>
                  <a:lnTo>
                    <a:pt x="239545" y="333562"/>
                  </a:lnTo>
                  <a:lnTo>
                    <a:pt x="245171" y="337626"/>
                  </a:lnTo>
                  <a:lnTo>
                    <a:pt x="272184" y="302414"/>
                  </a:lnTo>
                  <a:lnTo>
                    <a:pt x="282357" y="263141"/>
                  </a:lnTo>
                  <a:lnTo>
                    <a:pt x="287218" y="228600"/>
                  </a:lnTo>
                  <a:lnTo>
                    <a:pt x="286889" y="211299"/>
                  </a:lnTo>
                  <a:close/>
                </a:path>
                <a:path w="521335" h="473075">
                  <a:moveTo>
                    <a:pt x="121938" y="300009"/>
                  </a:moveTo>
                  <a:lnTo>
                    <a:pt x="110256" y="300382"/>
                  </a:lnTo>
                  <a:lnTo>
                    <a:pt x="101547" y="306968"/>
                  </a:lnTo>
                  <a:lnTo>
                    <a:pt x="100315" y="309000"/>
                  </a:lnTo>
                  <a:lnTo>
                    <a:pt x="101547" y="311718"/>
                  </a:lnTo>
                  <a:lnTo>
                    <a:pt x="109002" y="313725"/>
                  </a:lnTo>
                  <a:lnTo>
                    <a:pt x="114437" y="311744"/>
                  </a:lnTo>
                  <a:lnTo>
                    <a:pt x="175089" y="311744"/>
                  </a:lnTo>
                  <a:lnTo>
                    <a:pt x="175435" y="310575"/>
                  </a:lnTo>
                  <a:lnTo>
                    <a:pt x="143215" y="310575"/>
                  </a:lnTo>
                  <a:lnTo>
                    <a:pt x="143114" y="310067"/>
                  </a:lnTo>
                  <a:lnTo>
                    <a:pt x="142873" y="309851"/>
                  </a:lnTo>
                  <a:lnTo>
                    <a:pt x="133756" y="303836"/>
                  </a:lnTo>
                  <a:lnTo>
                    <a:pt x="121938" y="300009"/>
                  </a:lnTo>
                  <a:close/>
                </a:path>
                <a:path w="521335" h="473075">
                  <a:moveTo>
                    <a:pt x="219648" y="254187"/>
                  </a:moveTo>
                  <a:lnTo>
                    <a:pt x="159789" y="254187"/>
                  </a:lnTo>
                  <a:lnTo>
                    <a:pt x="166863" y="254619"/>
                  </a:lnTo>
                  <a:lnTo>
                    <a:pt x="172667" y="255465"/>
                  </a:lnTo>
                  <a:lnTo>
                    <a:pt x="185619" y="258386"/>
                  </a:lnTo>
                  <a:lnTo>
                    <a:pt x="192123" y="259267"/>
                  </a:lnTo>
                  <a:lnTo>
                    <a:pt x="143215" y="310575"/>
                  </a:lnTo>
                  <a:lnTo>
                    <a:pt x="175435" y="310575"/>
                  </a:lnTo>
                  <a:lnTo>
                    <a:pt x="177086" y="304987"/>
                  </a:lnTo>
                  <a:lnTo>
                    <a:pt x="173645" y="298028"/>
                  </a:lnTo>
                  <a:lnTo>
                    <a:pt x="219648" y="254187"/>
                  </a:lnTo>
                  <a:close/>
                </a:path>
                <a:path w="521335" h="473075">
                  <a:moveTo>
                    <a:pt x="151323" y="236395"/>
                  </a:moveTo>
                  <a:lnTo>
                    <a:pt x="141301" y="237242"/>
                  </a:lnTo>
                  <a:lnTo>
                    <a:pt x="131893" y="239847"/>
                  </a:lnTo>
                  <a:lnTo>
                    <a:pt x="124559" y="245081"/>
                  </a:lnTo>
                  <a:lnTo>
                    <a:pt x="121460" y="248714"/>
                  </a:lnTo>
                  <a:lnTo>
                    <a:pt x="122845" y="253400"/>
                  </a:lnTo>
                  <a:lnTo>
                    <a:pt x="133259" y="257337"/>
                  </a:lnTo>
                  <a:lnTo>
                    <a:pt x="139380" y="255749"/>
                  </a:lnTo>
                  <a:lnTo>
                    <a:pt x="152626" y="254213"/>
                  </a:lnTo>
                  <a:lnTo>
                    <a:pt x="219648" y="254187"/>
                  </a:lnTo>
                  <a:lnTo>
                    <a:pt x="228298" y="245945"/>
                  </a:lnTo>
                  <a:lnTo>
                    <a:pt x="204823" y="245945"/>
                  </a:lnTo>
                  <a:lnTo>
                    <a:pt x="204341" y="245450"/>
                  </a:lnTo>
                  <a:lnTo>
                    <a:pt x="204010" y="244865"/>
                  </a:lnTo>
                  <a:lnTo>
                    <a:pt x="201551" y="243646"/>
                  </a:lnTo>
                  <a:lnTo>
                    <a:pt x="196759" y="243646"/>
                  </a:lnTo>
                  <a:lnTo>
                    <a:pt x="192390" y="243519"/>
                  </a:lnTo>
                  <a:lnTo>
                    <a:pt x="183271" y="239430"/>
                  </a:lnTo>
                  <a:lnTo>
                    <a:pt x="173772" y="237512"/>
                  </a:lnTo>
                  <a:lnTo>
                    <a:pt x="167091" y="236598"/>
                  </a:lnTo>
                  <a:lnTo>
                    <a:pt x="160500" y="236433"/>
                  </a:lnTo>
                  <a:lnTo>
                    <a:pt x="151323" y="236395"/>
                  </a:lnTo>
                  <a:close/>
                </a:path>
                <a:path w="521335" h="473075">
                  <a:moveTo>
                    <a:pt x="320193" y="112963"/>
                  </a:moveTo>
                  <a:lnTo>
                    <a:pt x="259852" y="112963"/>
                  </a:lnTo>
                  <a:lnTo>
                    <a:pt x="275150" y="113709"/>
                  </a:lnTo>
                  <a:lnTo>
                    <a:pt x="290164" y="116337"/>
                  </a:lnTo>
                  <a:lnTo>
                    <a:pt x="304811" y="120634"/>
                  </a:lnTo>
                  <a:lnTo>
                    <a:pt x="319009" y="126387"/>
                  </a:lnTo>
                  <a:lnTo>
                    <a:pt x="311046" y="134947"/>
                  </a:lnTo>
                  <a:lnTo>
                    <a:pt x="304414" y="141843"/>
                  </a:lnTo>
                  <a:lnTo>
                    <a:pt x="213889" y="236433"/>
                  </a:lnTo>
                  <a:lnTo>
                    <a:pt x="204823" y="245945"/>
                  </a:lnTo>
                  <a:lnTo>
                    <a:pt x="228298" y="245945"/>
                  </a:lnTo>
                  <a:lnTo>
                    <a:pt x="264653" y="211299"/>
                  </a:lnTo>
                  <a:lnTo>
                    <a:pt x="286889" y="211299"/>
                  </a:lnTo>
                  <a:lnTo>
                    <a:pt x="286875" y="210581"/>
                  </a:lnTo>
                  <a:lnTo>
                    <a:pt x="282954" y="193850"/>
                  </a:lnTo>
                  <a:lnTo>
                    <a:pt x="298054" y="179473"/>
                  </a:lnTo>
                  <a:lnTo>
                    <a:pt x="337789" y="140946"/>
                  </a:lnTo>
                  <a:lnTo>
                    <a:pt x="358042" y="121946"/>
                  </a:lnTo>
                  <a:lnTo>
                    <a:pt x="363247" y="117383"/>
                  </a:lnTo>
                  <a:lnTo>
                    <a:pt x="327315" y="117383"/>
                  </a:lnTo>
                  <a:lnTo>
                    <a:pt x="320193" y="112963"/>
                  </a:lnTo>
                  <a:close/>
                </a:path>
                <a:path w="521335" h="473075">
                  <a:moveTo>
                    <a:pt x="200518" y="243049"/>
                  </a:moveTo>
                  <a:lnTo>
                    <a:pt x="197559" y="243100"/>
                  </a:lnTo>
                  <a:lnTo>
                    <a:pt x="197105" y="243392"/>
                  </a:lnTo>
                  <a:lnTo>
                    <a:pt x="196759" y="243646"/>
                  </a:lnTo>
                  <a:lnTo>
                    <a:pt x="201551" y="243646"/>
                  </a:lnTo>
                  <a:lnTo>
                    <a:pt x="201000" y="243367"/>
                  </a:lnTo>
                  <a:lnTo>
                    <a:pt x="200518" y="243049"/>
                  </a:lnTo>
                  <a:close/>
                </a:path>
                <a:path w="521335" h="473075">
                  <a:moveTo>
                    <a:pt x="406529" y="98053"/>
                  </a:moveTo>
                  <a:lnTo>
                    <a:pt x="386459" y="98053"/>
                  </a:lnTo>
                  <a:lnTo>
                    <a:pt x="388748" y="122123"/>
                  </a:lnTo>
                  <a:lnTo>
                    <a:pt x="389652" y="133560"/>
                  </a:lnTo>
                  <a:lnTo>
                    <a:pt x="390192" y="145437"/>
                  </a:lnTo>
                  <a:lnTo>
                    <a:pt x="389554" y="162817"/>
                  </a:lnTo>
                  <a:lnTo>
                    <a:pt x="388139" y="180616"/>
                  </a:lnTo>
                  <a:lnTo>
                    <a:pt x="387767" y="198676"/>
                  </a:lnTo>
                  <a:lnTo>
                    <a:pt x="390357" y="215541"/>
                  </a:lnTo>
                  <a:lnTo>
                    <a:pt x="392123" y="221599"/>
                  </a:lnTo>
                  <a:lnTo>
                    <a:pt x="399933" y="222399"/>
                  </a:lnTo>
                  <a:lnTo>
                    <a:pt x="403261" y="217256"/>
                  </a:lnTo>
                  <a:lnTo>
                    <a:pt x="410293" y="200218"/>
                  </a:lnTo>
                  <a:lnTo>
                    <a:pt x="412972" y="180832"/>
                  </a:lnTo>
                  <a:lnTo>
                    <a:pt x="413018" y="160188"/>
                  </a:lnTo>
                  <a:lnTo>
                    <a:pt x="412036" y="141843"/>
                  </a:lnTo>
                  <a:lnTo>
                    <a:pt x="411039" y="127796"/>
                  </a:lnTo>
                  <a:lnTo>
                    <a:pt x="409425" y="113709"/>
                  </a:lnTo>
                  <a:lnTo>
                    <a:pt x="407000" y="99894"/>
                  </a:lnTo>
                  <a:lnTo>
                    <a:pt x="406529" y="98053"/>
                  </a:lnTo>
                  <a:close/>
                </a:path>
                <a:path w="521335" h="473075">
                  <a:moveTo>
                    <a:pt x="259903" y="95577"/>
                  </a:moveTo>
                  <a:lnTo>
                    <a:pt x="209809" y="105362"/>
                  </a:lnTo>
                  <a:lnTo>
                    <a:pt x="195903" y="119832"/>
                  </a:lnTo>
                  <a:lnTo>
                    <a:pt x="198968" y="124203"/>
                  </a:lnTo>
                  <a:lnTo>
                    <a:pt x="202944" y="124393"/>
                  </a:lnTo>
                  <a:lnTo>
                    <a:pt x="209703" y="123867"/>
                  </a:lnTo>
                  <a:lnTo>
                    <a:pt x="216148" y="122123"/>
                  </a:lnTo>
                  <a:lnTo>
                    <a:pt x="222535" y="119821"/>
                  </a:lnTo>
                  <a:lnTo>
                    <a:pt x="228991" y="117662"/>
                  </a:lnTo>
                  <a:lnTo>
                    <a:pt x="236596" y="115744"/>
                  </a:lnTo>
                  <a:lnTo>
                    <a:pt x="244269" y="114308"/>
                  </a:lnTo>
                  <a:lnTo>
                    <a:pt x="252019" y="113374"/>
                  </a:lnTo>
                  <a:lnTo>
                    <a:pt x="259852" y="112963"/>
                  </a:lnTo>
                  <a:lnTo>
                    <a:pt x="320193" y="112963"/>
                  </a:lnTo>
                  <a:lnTo>
                    <a:pt x="311938" y="107841"/>
                  </a:lnTo>
                  <a:lnTo>
                    <a:pt x="295438" y="101055"/>
                  </a:lnTo>
                  <a:lnTo>
                    <a:pt x="278023" y="96982"/>
                  </a:lnTo>
                  <a:lnTo>
                    <a:pt x="259903" y="95577"/>
                  </a:lnTo>
                  <a:close/>
                </a:path>
                <a:path w="521335" h="473075">
                  <a:moveTo>
                    <a:pt x="488681" y="42324"/>
                  </a:moveTo>
                  <a:lnTo>
                    <a:pt x="329413" y="42324"/>
                  </a:lnTo>
                  <a:lnTo>
                    <a:pt x="381975" y="48092"/>
                  </a:lnTo>
                  <a:lnTo>
                    <a:pt x="387830" y="49095"/>
                  </a:lnTo>
                  <a:lnTo>
                    <a:pt x="393850" y="50009"/>
                  </a:lnTo>
                  <a:lnTo>
                    <a:pt x="399946" y="50822"/>
                  </a:lnTo>
                  <a:lnTo>
                    <a:pt x="380143" y="65517"/>
                  </a:lnTo>
                  <a:lnTo>
                    <a:pt x="361363" y="82240"/>
                  </a:lnTo>
                  <a:lnTo>
                    <a:pt x="343634" y="99984"/>
                  </a:lnTo>
                  <a:lnTo>
                    <a:pt x="327315" y="117383"/>
                  </a:lnTo>
                  <a:lnTo>
                    <a:pt x="363247" y="117383"/>
                  </a:lnTo>
                  <a:lnTo>
                    <a:pt x="378762" y="103781"/>
                  </a:lnTo>
                  <a:lnTo>
                    <a:pt x="381277" y="101673"/>
                  </a:lnTo>
                  <a:lnTo>
                    <a:pt x="384024" y="99894"/>
                  </a:lnTo>
                  <a:lnTo>
                    <a:pt x="386459" y="98053"/>
                  </a:lnTo>
                  <a:lnTo>
                    <a:pt x="406529" y="98053"/>
                  </a:lnTo>
                  <a:lnTo>
                    <a:pt x="451254" y="60500"/>
                  </a:lnTo>
                  <a:lnTo>
                    <a:pt x="466023" y="60500"/>
                  </a:lnTo>
                  <a:lnTo>
                    <a:pt x="464525" y="53273"/>
                  </a:lnTo>
                  <a:lnTo>
                    <a:pt x="467065" y="51838"/>
                  </a:lnTo>
                  <a:lnTo>
                    <a:pt x="469605" y="50365"/>
                  </a:lnTo>
                  <a:lnTo>
                    <a:pt x="472145" y="48841"/>
                  </a:lnTo>
                  <a:lnTo>
                    <a:pt x="485821" y="43932"/>
                  </a:lnTo>
                  <a:lnTo>
                    <a:pt x="488681" y="42324"/>
                  </a:lnTo>
                  <a:close/>
                </a:path>
                <a:path w="521335" h="473075">
                  <a:moveTo>
                    <a:pt x="512537" y="0"/>
                  </a:moveTo>
                  <a:lnTo>
                    <a:pt x="506296" y="1279"/>
                  </a:lnTo>
                  <a:lnTo>
                    <a:pt x="465827" y="19024"/>
                  </a:lnTo>
                  <a:lnTo>
                    <a:pt x="425193" y="22641"/>
                  </a:lnTo>
                  <a:lnTo>
                    <a:pt x="513502" y="22641"/>
                  </a:lnTo>
                  <a:lnTo>
                    <a:pt x="519745" y="14805"/>
                  </a:lnTo>
                  <a:lnTo>
                    <a:pt x="520976" y="8555"/>
                  </a:lnTo>
                  <a:lnTo>
                    <a:pt x="518002" y="3022"/>
                  </a:lnTo>
                  <a:lnTo>
                    <a:pt x="512537" y="0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724307" y="9342001"/>
              <a:ext cx="309245" cy="423545"/>
            </a:xfrm>
            <a:custGeom>
              <a:avLst/>
              <a:gdLst/>
              <a:ahLst/>
              <a:cxnLst/>
              <a:rect l="l" t="t" r="r" b="b"/>
              <a:pathLst>
                <a:path w="309245" h="423545">
                  <a:moveTo>
                    <a:pt x="38017" y="0"/>
                  </a:moveTo>
                  <a:lnTo>
                    <a:pt x="45407" y="22702"/>
                  </a:lnTo>
                  <a:lnTo>
                    <a:pt x="49299" y="33956"/>
                  </a:lnTo>
                  <a:lnTo>
                    <a:pt x="53587" y="45148"/>
                  </a:lnTo>
                  <a:lnTo>
                    <a:pt x="65893" y="44077"/>
                  </a:lnTo>
                  <a:lnTo>
                    <a:pt x="78270" y="43961"/>
                  </a:lnTo>
                  <a:lnTo>
                    <a:pt x="119311" y="47559"/>
                  </a:lnTo>
                  <a:lnTo>
                    <a:pt x="167201" y="64223"/>
                  </a:lnTo>
                  <a:lnTo>
                    <a:pt x="171176" y="67843"/>
                  </a:lnTo>
                  <a:lnTo>
                    <a:pt x="169360" y="74510"/>
                  </a:lnTo>
                  <a:lnTo>
                    <a:pt x="163849" y="75171"/>
                  </a:lnTo>
                  <a:lnTo>
                    <a:pt x="148839" y="74994"/>
                  </a:lnTo>
                  <a:lnTo>
                    <a:pt x="133399" y="72118"/>
                  </a:lnTo>
                  <a:lnTo>
                    <a:pt x="117966" y="68282"/>
                  </a:lnTo>
                  <a:lnTo>
                    <a:pt x="102977" y="65227"/>
                  </a:lnTo>
                  <a:lnTo>
                    <a:pt x="92584" y="63990"/>
                  </a:lnTo>
                  <a:lnTo>
                    <a:pt x="61296" y="61658"/>
                  </a:lnTo>
                  <a:lnTo>
                    <a:pt x="63696" y="66662"/>
                  </a:lnTo>
                  <a:lnTo>
                    <a:pt x="77993" y="89824"/>
                  </a:lnTo>
                  <a:lnTo>
                    <a:pt x="91530" y="110070"/>
                  </a:lnTo>
                  <a:lnTo>
                    <a:pt x="129571" y="165290"/>
                  </a:lnTo>
                  <a:lnTo>
                    <a:pt x="144658" y="164293"/>
                  </a:lnTo>
                  <a:lnTo>
                    <a:pt x="160350" y="166592"/>
                  </a:lnTo>
                  <a:lnTo>
                    <a:pt x="205587" y="182045"/>
                  </a:lnTo>
                  <a:lnTo>
                    <a:pt x="247046" y="214528"/>
                  </a:lnTo>
                  <a:lnTo>
                    <a:pt x="248951" y="218782"/>
                  </a:lnTo>
                  <a:lnTo>
                    <a:pt x="244608" y="223088"/>
                  </a:lnTo>
                  <a:lnTo>
                    <a:pt x="240430" y="222465"/>
                  </a:lnTo>
                  <a:lnTo>
                    <a:pt x="225303" y="217876"/>
                  </a:lnTo>
                  <a:lnTo>
                    <a:pt x="210488" y="210145"/>
                  </a:lnTo>
                  <a:lnTo>
                    <a:pt x="195851" y="201554"/>
                  </a:lnTo>
                  <a:lnTo>
                    <a:pt x="181260" y="194386"/>
                  </a:lnTo>
                  <a:lnTo>
                    <a:pt x="171834" y="191247"/>
                  </a:lnTo>
                  <a:lnTo>
                    <a:pt x="142081" y="183692"/>
                  </a:lnTo>
                  <a:lnTo>
                    <a:pt x="204285" y="275183"/>
                  </a:lnTo>
                  <a:lnTo>
                    <a:pt x="210813" y="273189"/>
                  </a:lnTo>
                  <a:lnTo>
                    <a:pt x="219322" y="277317"/>
                  </a:lnTo>
                  <a:lnTo>
                    <a:pt x="225596" y="278472"/>
                  </a:lnTo>
                  <a:lnTo>
                    <a:pt x="239207" y="279752"/>
                  </a:lnTo>
                  <a:lnTo>
                    <a:pt x="246049" y="281087"/>
                  </a:lnTo>
                  <a:lnTo>
                    <a:pt x="251656" y="284060"/>
                  </a:lnTo>
                  <a:lnTo>
                    <a:pt x="253333" y="285521"/>
                  </a:lnTo>
                  <a:lnTo>
                    <a:pt x="253968" y="288493"/>
                  </a:lnTo>
                  <a:lnTo>
                    <a:pt x="252291" y="290245"/>
                  </a:lnTo>
                  <a:lnTo>
                    <a:pt x="246061" y="293972"/>
                  </a:lnTo>
                  <a:lnTo>
                    <a:pt x="238413" y="294982"/>
                  </a:lnTo>
                  <a:lnTo>
                    <a:pt x="230428" y="294249"/>
                  </a:lnTo>
                  <a:lnTo>
                    <a:pt x="217735" y="291439"/>
                  </a:lnTo>
                  <a:lnTo>
                    <a:pt x="214661" y="290436"/>
                  </a:lnTo>
                  <a:lnTo>
                    <a:pt x="244532" y="334365"/>
                  </a:lnTo>
                  <a:lnTo>
                    <a:pt x="237712" y="339191"/>
                  </a:lnTo>
                  <a:lnTo>
                    <a:pt x="214941" y="308902"/>
                  </a:lnTo>
                  <a:lnTo>
                    <a:pt x="211766" y="313410"/>
                  </a:lnTo>
                  <a:lnTo>
                    <a:pt x="209391" y="318490"/>
                  </a:lnTo>
                  <a:lnTo>
                    <a:pt x="207664" y="328561"/>
                  </a:lnTo>
                  <a:lnTo>
                    <a:pt x="208591" y="333552"/>
                  </a:lnTo>
                  <a:lnTo>
                    <a:pt x="205784" y="339737"/>
                  </a:lnTo>
                  <a:lnTo>
                    <a:pt x="203244" y="340423"/>
                  </a:lnTo>
                  <a:lnTo>
                    <a:pt x="201669" y="339064"/>
                  </a:lnTo>
                  <a:lnTo>
                    <a:pt x="197202" y="330552"/>
                  </a:lnTo>
                  <a:lnTo>
                    <a:pt x="198556" y="320352"/>
                  </a:lnTo>
                  <a:lnTo>
                    <a:pt x="203575" y="310641"/>
                  </a:lnTo>
                  <a:lnTo>
                    <a:pt x="210331" y="303415"/>
                  </a:lnTo>
                  <a:lnTo>
                    <a:pt x="210788" y="303403"/>
                  </a:lnTo>
                  <a:lnTo>
                    <a:pt x="173285" y="253555"/>
                  </a:lnTo>
                  <a:lnTo>
                    <a:pt x="171608" y="260832"/>
                  </a:lnTo>
                  <a:lnTo>
                    <a:pt x="167049" y="268605"/>
                  </a:lnTo>
                  <a:lnTo>
                    <a:pt x="164230" y="280898"/>
                  </a:lnTo>
                  <a:lnTo>
                    <a:pt x="163214" y="287121"/>
                  </a:lnTo>
                  <a:lnTo>
                    <a:pt x="162642" y="298843"/>
                  </a:lnTo>
                  <a:lnTo>
                    <a:pt x="163137" y="304380"/>
                  </a:lnTo>
                  <a:lnTo>
                    <a:pt x="158222" y="312864"/>
                  </a:lnTo>
                  <a:lnTo>
                    <a:pt x="153955" y="313372"/>
                  </a:lnTo>
                  <a:lnTo>
                    <a:pt x="151237" y="310172"/>
                  </a:lnTo>
                  <a:lnTo>
                    <a:pt x="147752" y="303049"/>
                  </a:lnTo>
                  <a:lnTo>
                    <a:pt x="146846" y="294505"/>
                  </a:lnTo>
                  <a:lnTo>
                    <a:pt x="147555" y="285681"/>
                  </a:lnTo>
                  <a:lnTo>
                    <a:pt x="150006" y="272034"/>
                  </a:lnTo>
                  <a:lnTo>
                    <a:pt x="151771" y="266357"/>
                  </a:lnTo>
                  <a:lnTo>
                    <a:pt x="154781" y="258394"/>
                  </a:lnTo>
                  <a:lnTo>
                    <a:pt x="159658" y="251053"/>
                  </a:lnTo>
                  <a:lnTo>
                    <a:pt x="160394" y="247281"/>
                  </a:lnTo>
                  <a:lnTo>
                    <a:pt x="160039" y="246519"/>
                  </a:lnTo>
                  <a:lnTo>
                    <a:pt x="160407" y="243941"/>
                  </a:lnTo>
                  <a:lnTo>
                    <a:pt x="162490" y="241173"/>
                  </a:lnTo>
                  <a:lnTo>
                    <a:pt x="163556" y="240614"/>
                  </a:lnTo>
                  <a:lnTo>
                    <a:pt x="76180" y="124282"/>
                  </a:lnTo>
                  <a:lnTo>
                    <a:pt x="58875" y="160534"/>
                  </a:lnTo>
                  <a:lnTo>
                    <a:pt x="54946" y="187431"/>
                  </a:lnTo>
                  <a:lnTo>
                    <a:pt x="55086" y="194300"/>
                  </a:lnTo>
                  <a:lnTo>
                    <a:pt x="56572" y="209207"/>
                  </a:lnTo>
                  <a:lnTo>
                    <a:pt x="59442" y="216725"/>
                  </a:lnTo>
                  <a:lnTo>
                    <a:pt x="57029" y="228180"/>
                  </a:lnTo>
                  <a:lnTo>
                    <a:pt x="52774" y="230212"/>
                  </a:lnTo>
                  <a:lnTo>
                    <a:pt x="49917" y="227711"/>
                  </a:lnTo>
                  <a:lnTo>
                    <a:pt x="42224" y="216056"/>
                  </a:lnTo>
                  <a:lnTo>
                    <a:pt x="39120" y="201091"/>
                  </a:lnTo>
                  <a:lnTo>
                    <a:pt x="39167" y="185298"/>
                  </a:lnTo>
                  <a:lnTo>
                    <a:pt x="50803" y="141093"/>
                  </a:lnTo>
                  <a:lnTo>
                    <a:pt x="69576" y="115773"/>
                  </a:lnTo>
                  <a:lnTo>
                    <a:pt x="56748" y="99018"/>
                  </a:lnTo>
                  <a:lnTo>
                    <a:pt x="43956" y="81157"/>
                  </a:lnTo>
                  <a:lnTo>
                    <a:pt x="32138" y="62446"/>
                  </a:lnTo>
                  <a:lnTo>
                    <a:pt x="22231" y="43141"/>
                  </a:lnTo>
                  <a:lnTo>
                    <a:pt x="17278" y="58343"/>
                  </a:lnTo>
                  <a:lnTo>
                    <a:pt x="4707" y="103149"/>
                  </a:lnTo>
                  <a:lnTo>
                    <a:pt x="0" y="146400"/>
                  </a:lnTo>
                  <a:lnTo>
                    <a:pt x="4969" y="189283"/>
                  </a:lnTo>
                  <a:lnTo>
                    <a:pt x="21431" y="232981"/>
                  </a:lnTo>
                  <a:lnTo>
                    <a:pt x="47551" y="273132"/>
                  </a:lnTo>
                  <a:lnTo>
                    <a:pt x="80548" y="307657"/>
                  </a:lnTo>
                  <a:lnTo>
                    <a:pt x="118609" y="336876"/>
                  </a:lnTo>
                  <a:lnTo>
                    <a:pt x="159924" y="361111"/>
                  </a:lnTo>
                  <a:lnTo>
                    <a:pt x="195910" y="377640"/>
                  </a:lnTo>
                  <a:lnTo>
                    <a:pt x="269877" y="406781"/>
                  </a:lnTo>
                  <a:lnTo>
                    <a:pt x="305835" y="423252"/>
                  </a:lnTo>
                  <a:lnTo>
                    <a:pt x="301266" y="398796"/>
                  </a:lnTo>
                  <a:lnTo>
                    <a:pt x="300901" y="372808"/>
                  </a:lnTo>
                  <a:lnTo>
                    <a:pt x="302859" y="347125"/>
                  </a:lnTo>
                  <a:lnTo>
                    <a:pt x="305263" y="323583"/>
                  </a:lnTo>
                  <a:lnTo>
                    <a:pt x="308422" y="279776"/>
                  </a:lnTo>
                  <a:lnTo>
                    <a:pt x="308757" y="235873"/>
                  </a:lnTo>
                  <a:lnTo>
                    <a:pt x="304561" y="192338"/>
                  </a:lnTo>
                  <a:lnTo>
                    <a:pt x="294125" y="149631"/>
                  </a:lnTo>
                  <a:lnTo>
                    <a:pt x="275946" y="109124"/>
                  </a:lnTo>
                  <a:lnTo>
                    <a:pt x="250486" y="74499"/>
                  </a:lnTo>
                  <a:lnTo>
                    <a:pt x="217985" y="46602"/>
                  </a:lnTo>
                  <a:lnTo>
                    <a:pt x="178682" y="26276"/>
                  </a:lnTo>
                  <a:lnTo>
                    <a:pt x="108945" y="9828"/>
                  </a:lnTo>
                  <a:lnTo>
                    <a:pt x="73474" y="5268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698126" y="9273998"/>
              <a:ext cx="359410" cy="521334"/>
            </a:xfrm>
            <a:custGeom>
              <a:avLst/>
              <a:gdLst/>
              <a:ahLst/>
              <a:cxnLst/>
              <a:rect l="l" t="t" r="r" b="b"/>
              <a:pathLst>
                <a:path w="359410" h="521334">
                  <a:moveTo>
                    <a:pt x="29141" y="0"/>
                  </a:moveTo>
                  <a:lnTo>
                    <a:pt x="23912" y="1781"/>
                  </a:lnTo>
                  <a:lnTo>
                    <a:pt x="20502" y="6086"/>
                  </a:lnTo>
                  <a:lnTo>
                    <a:pt x="20712" y="11687"/>
                  </a:lnTo>
                  <a:lnTo>
                    <a:pt x="30558" y="58458"/>
                  </a:lnTo>
                  <a:lnTo>
                    <a:pt x="23318" y="102733"/>
                  </a:lnTo>
                  <a:lnTo>
                    <a:pt x="9578" y="146818"/>
                  </a:lnTo>
                  <a:lnTo>
                    <a:pt x="73" y="192293"/>
                  </a:lnTo>
                  <a:lnTo>
                    <a:pt x="0" y="200434"/>
                  </a:lnTo>
                  <a:lnTo>
                    <a:pt x="326" y="230358"/>
                  </a:lnTo>
                  <a:lnTo>
                    <a:pt x="20146" y="301672"/>
                  </a:lnTo>
                  <a:lnTo>
                    <a:pt x="70064" y="375222"/>
                  </a:lnTo>
                  <a:lnTo>
                    <a:pt x="107864" y="408605"/>
                  </a:lnTo>
                  <a:lnTo>
                    <a:pt x="150186" y="435844"/>
                  </a:lnTo>
                  <a:lnTo>
                    <a:pt x="195822" y="458241"/>
                  </a:lnTo>
                  <a:lnTo>
                    <a:pt x="243561" y="477098"/>
                  </a:lnTo>
                  <a:lnTo>
                    <a:pt x="292193" y="493717"/>
                  </a:lnTo>
                  <a:lnTo>
                    <a:pt x="340510" y="509400"/>
                  </a:lnTo>
                  <a:lnTo>
                    <a:pt x="341806" y="511330"/>
                  </a:lnTo>
                  <a:lnTo>
                    <a:pt x="343190" y="513197"/>
                  </a:lnTo>
                  <a:lnTo>
                    <a:pt x="349642" y="520715"/>
                  </a:lnTo>
                  <a:lnTo>
                    <a:pt x="359332" y="517909"/>
                  </a:lnTo>
                  <a:lnTo>
                    <a:pt x="358827" y="509400"/>
                  </a:lnTo>
                  <a:lnTo>
                    <a:pt x="357032" y="491251"/>
                  </a:lnTo>
                  <a:lnTo>
                    <a:pt x="332014" y="491251"/>
                  </a:lnTo>
                  <a:lnTo>
                    <a:pt x="296057" y="474782"/>
                  </a:lnTo>
                  <a:lnTo>
                    <a:pt x="222089" y="445649"/>
                  </a:lnTo>
                  <a:lnTo>
                    <a:pt x="186104" y="429123"/>
                  </a:lnTo>
                  <a:lnTo>
                    <a:pt x="144788" y="404880"/>
                  </a:lnTo>
                  <a:lnTo>
                    <a:pt x="106727" y="375658"/>
                  </a:lnTo>
                  <a:lnTo>
                    <a:pt x="73731" y="341132"/>
                  </a:lnTo>
                  <a:lnTo>
                    <a:pt x="47610" y="300980"/>
                  </a:lnTo>
                  <a:lnTo>
                    <a:pt x="31149" y="257282"/>
                  </a:lnTo>
                  <a:lnTo>
                    <a:pt x="26180" y="214401"/>
                  </a:lnTo>
                  <a:lnTo>
                    <a:pt x="30892" y="171153"/>
                  </a:lnTo>
                  <a:lnTo>
                    <a:pt x="43470" y="126355"/>
                  </a:lnTo>
                  <a:lnTo>
                    <a:pt x="45172" y="121427"/>
                  </a:lnTo>
                  <a:lnTo>
                    <a:pt x="46835" y="116322"/>
                  </a:lnTo>
                  <a:lnTo>
                    <a:pt x="48410" y="111153"/>
                  </a:lnTo>
                  <a:lnTo>
                    <a:pt x="79004" y="111153"/>
                  </a:lnTo>
                  <a:lnTo>
                    <a:pt x="75483" y="101955"/>
                  </a:lnTo>
                  <a:lnTo>
                    <a:pt x="71591" y="90701"/>
                  </a:lnTo>
                  <a:lnTo>
                    <a:pt x="64196" y="67998"/>
                  </a:lnTo>
                  <a:lnTo>
                    <a:pt x="188617" y="67998"/>
                  </a:lnTo>
                  <a:lnTo>
                    <a:pt x="162125" y="60182"/>
                  </a:lnTo>
                  <a:lnTo>
                    <a:pt x="123312" y="55438"/>
                  </a:lnTo>
                  <a:lnTo>
                    <a:pt x="59840" y="55438"/>
                  </a:lnTo>
                  <a:lnTo>
                    <a:pt x="58964" y="53025"/>
                  </a:lnTo>
                  <a:lnTo>
                    <a:pt x="58050" y="50599"/>
                  </a:lnTo>
                  <a:lnTo>
                    <a:pt x="57084" y="48174"/>
                  </a:lnTo>
                  <a:lnTo>
                    <a:pt x="54790" y="35600"/>
                  </a:lnTo>
                  <a:lnTo>
                    <a:pt x="50437" y="23596"/>
                  </a:lnTo>
                  <a:lnTo>
                    <a:pt x="43734" y="12330"/>
                  </a:lnTo>
                  <a:lnTo>
                    <a:pt x="34389" y="1971"/>
                  </a:lnTo>
                  <a:lnTo>
                    <a:pt x="29141" y="0"/>
                  </a:lnTo>
                  <a:close/>
                </a:path>
                <a:path w="359410" h="521334">
                  <a:moveTo>
                    <a:pt x="188617" y="67998"/>
                  </a:moveTo>
                  <a:lnTo>
                    <a:pt x="64196" y="67998"/>
                  </a:lnTo>
                  <a:lnTo>
                    <a:pt x="99654" y="73267"/>
                  </a:lnTo>
                  <a:lnTo>
                    <a:pt x="135124" y="77827"/>
                  </a:lnTo>
                  <a:lnTo>
                    <a:pt x="170297" y="84042"/>
                  </a:lnTo>
                  <a:lnTo>
                    <a:pt x="244165" y="114603"/>
                  </a:lnTo>
                  <a:lnTo>
                    <a:pt x="276672" y="142509"/>
                  </a:lnTo>
                  <a:lnTo>
                    <a:pt x="302131" y="177128"/>
                  </a:lnTo>
                  <a:lnTo>
                    <a:pt x="320317" y="217630"/>
                  </a:lnTo>
                  <a:lnTo>
                    <a:pt x="330746" y="260342"/>
                  </a:lnTo>
                  <a:lnTo>
                    <a:pt x="334938" y="303877"/>
                  </a:lnTo>
                  <a:lnTo>
                    <a:pt x="334620" y="345328"/>
                  </a:lnTo>
                  <a:lnTo>
                    <a:pt x="334507" y="349088"/>
                  </a:lnTo>
                  <a:lnTo>
                    <a:pt x="331442" y="391582"/>
                  </a:lnTo>
                  <a:lnTo>
                    <a:pt x="329039" y="415129"/>
                  </a:lnTo>
                  <a:lnTo>
                    <a:pt x="327080" y="440812"/>
                  </a:lnTo>
                  <a:lnTo>
                    <a:pt x="327446" y="466797"/>
                  </a:lnTo>
                  <a:lnTo>
                    <a:pt x="332014" y="491251"/>
                  </a:lnTo>
                  <a:lnTo>
                    <a:pt x="357032" y="491251"/>
                  </a:lnTo>
                  <a:lnTo>
                    <a:pt x="356640" y="487283"/>
                  </a:lnTo>
                  <a:lnTo>
                    <a:pt x="353652" y="465328"/>
                  </a:lnTo>
                  <a:lnTo>
                    <a:pt x="351382" y="443215"/>
                  </a:lnTo>
                  <a:lnTo>
                    <a:pt x="351318" y="420271"/>
                  </a:lnTo>
                  <a:lnTo>
                    <a:pt x="352990" y="398551"/>
                  </a:lnTo>
                  <a:lnTo>
                    <a:pt x="354962" y="375222"/>
                  </a:lnTo>
                  <a:lnTo>
                    <a:pt x="356170" y="359438"/>
                  </a:lnTo>
                  <a:lnTo>
                    <a:pt x="357106" y="340032"/>
                  </a:lnTo>
                  <a:lnTo>
                    <a:pt x="357006" y="326393"/>
                  </a:lnTo>
                  <a:lnTo>
                    <a:pt x="356540" y="295437"/>
                  </a:lnTo>
                  <a:lnTo>
                    <a:pt x="351588" y="252817"/>
                  </a:lnTo>
                  <a:lnTo>
                    <a:pt x="341230" y="211342"/>
                  </a:lnTo>
                  <a:lnTo>
                    <a:pt x="324369" y="171859"/>
                  </a:lnTo>
                  <a:lnTo>
                    <a:pt x="294371" y="130027"/>
                  </a:lnTo>
                  <a:lnTo>
                    <a:pt x="255925" y="97773"/>
                  </a:lnTo>
                  <a:lnTo>
                    <a:pt x="211140" y="74644"/>
                  </a:lnTo>
                  <a:lnTo>
                    <a:pt x="188617" y="67998"/>
                  </a:lnTo>
                  <a:close/>
                </a:path>
                <a:path w="359410" h="521334">
                  <a:moveTo>
                    <a:pt x="215760" y="321554"/>
                  </a:moveTo>
                  <a:lnTo>
                    <a:pt x="199477" y="321554"/>
                  </a:lnTo>
                  <a:lnTo>
                    <a:pt x="236967" y="371401"/>
                  </a:lnTo>
                  <a:lnTo>
                    <a:pt x="236739" y="371516"/>
                  </a:lnTo>
                  <a:lnTo>
                    <a:pt x="236387" y="371516"/>
                  </a:lnTo>
                  <a:lnTo>
                    <a:pt x="229759" y="378640"/>
                  </a:lnTo>
                  <a:lnTo>
                    <a:pt x="224737" y="388351"/>
                  </a:lnTo>
                  <a:lnTo>
                    <a:pt x="223382" y="398551"/>
                  </a:lnTo>
                  <a:lnTo>
                    <a:pt x="227849" y="407063"/>
                  </a:lnTo>
                  <a:lnTo>
                    <a:pt x="229423" y="408422"/>
                  </a:lnTo>
                  <a:lnTo>
                    <a:pt x="231963" y="407736"/>
                  </a:lnTo>
                  <a:lnTo>
                    <a:pt x="234783" y="401564"/>
                  </a:lnTo>
                  <a:lnTo>
                    <a:pt x="233843" y="396560"/>
                  </a:lnTo>
                  <a:lnTo>
                    <a:pt x="235570" y="386489"/>
                  </a:lnTo>
                  <a:lnTo>
                    <a:pt x="237963" y="381384"/>
                  </a:lnTo>
                  <a:lnTo>
                    <a:pt x="241120" y="376913"/>
                  </a:lnTo>
                  <a:lnTo>
                    <a:pt x="253405" y="376913"/>
                  </a:lnTo>
                  <a:lnTo>
                    <a:pt x="249735" y="371516"/>
                  </a:lnTo>
                  <a:lnTo>
                    <a:pt x="236739" y="371516"/>
                  </a:lnTo>
                  <a:lnTo>
                    <a:pt x="236510" y="371414"/>
                  </a:lnTo>
                  <a:lnTo>
                    <a:pt x="249666" y="371414"/>
                  </a:lnTo>
                  <a:lnTo>
                    <a:pt x="240841" y="358435"/>
                  </a:lnTo>
                  <a:lnTo>
                    <a:pt x="278173" y="358435"/>
                  </a:lnTo>
                  <a:lnTo>
                    <a:pt x="278471" y="358257"/>
                  </a:lnTo>
                  <a:lnTo>
                    <a:pt x="280147" y="356492"/>
                  </a:lnTo>
                  <a:lnTo>
                    <a:pt x="279512" y="353520"/>
                  </a:lnTo>
                  <a:lnTo>
                    <a:pt x="277836" y="352059"/>
                  </a:lnTo>
                  <a:lnTo>
                    <a:pt x="272228" y="349088"/>
                  </a:lnTo>
                  <a:lnTo>
                    <a:pt x="265387" y="347756"/>
                  </a:lnTo>
                  <a:lnTo>
                    <a:pt x="258255" y="347178"/>
                  </a:lnTo>
                  <a:lnTo>
                    <a:pt x="251775" y="346471"/>
                  </a:lnTo>
                  <a:lnTo>
                    <a:pt x="245502" y="345328"/>
                  </a:lnTo>
                  <a:lnTo>
                    <a:pt x="241090" y="343182"/>
                  </a:lnTo>
                  <a:lnTo>
                    <a:pt x="230465" y="343182"/>
                  </a:lnTo>
                  <a:lnTo>
                    <a:pt x="215760" y="321554"/>
                  </a:lnTo>
                  <a:close/>
                </a:path>
                <a:path w="359410" h="521334">
                  <a:moveTo>
                    <a:pt x="253405" y="376913"/>
                  </a:moveTo>
                  <a:lnTo>
                    <a:pt x="241120" y="376913"/>
                  </a:lnTo>
                  <a:lnTo>
                    <a:pt x="263891" y="407190"/>
                  </a:lnTo>
                  <a:lnTo>
                    <a:pt x="270711" y="402364"/>
                  </a:lnTo>
                  <a:lnTo>
                    <a:pt x="253405" y="376913"/>
                  </a:lnTo>
                  <a:close/>
                </a:path>
                <a:path w="359410" h="521334">
                  <a:moveTo>
                    <a:pt x="127555" y="192293"/>
                  </a:moveTo>
                  <a:lnTo>
                    <a:pt x="102360" y="192293"/>
                  </a:lnTo>
                  <a:lnTo>
                    <a:pt x="105560" y="196408"/>
                  </a:lnTo>
                  <a:lnTo>
                    <a:pt x="108659" y="200434"/>
                  </a:lnTo>
                  <a:lnTo>
                    <a:pt x="130968" y="230358"/>
                  </a:lnTo>
                  <a:lnTo>
                    <a:pt x="170119" y="282559"/>
                  </a:lnTo>
                  <a:lnTo>
                    <a:pt x="189736" y="308625"/>
                  </a:lnTo>
                  <a:lnTo>
                    <a:pt x="189241" y="308968"/>
                  </a:lnTo>
                  <a:lnTo>
                    <a:pt x="188669" y="309171"/>
                  </a:lnTo>
                  <a:lnTo>
                    <a:pt x="186967" y="311546"/>
                  </a:lnTo>
                  <a:lnTo>
                    <a:pt x="186599" y="311940"/>
                  </a:lnTo>
                  <a:lnTo>
                    <a:pt x="186218" y="314518"/>
                  </a:lnTo>
                  <a:lnTo>
                    <a:pt x="186383" y="314912"/>
                  </a:lnTo>
                  <a:lnTo>
                    <a:pt x="186574" y="315293"/>
                  </a:lnTo>
                  <a:lnTo>
                    <a:pt x="185837" y="319052"/>
                  </a:lnTo>
                  <a:lnTo>
                    <a:pt x="173173" y="360746"/>
                  </a:lnTo>
                  <a:lnTo>
                    <a:pt x="173084" y="362992"/>
                  </a:lnTo>
                  <a:lnTo>
                    <a:pt x="173939" y="371050"/>
                  </a:lnTo>
                  <a:lnTo>
                    <a:pt x="177430" y="378171"/>
                  </a:lnTo>
                  <a:lnTo>
                    <a:pt x="180135" y="381384"/>
                  </a:lnTo>
                  <a:lnTo>
                    <a:pt x="184402" y="380863"/>
                  </a:lnTo>
                  <a:lnTo>
                    <a:pt x="189317" y="372379"/>
                  </a:lnTo>
                  <a:lnTo>
                    <a:pt x="188821" y="366842"/>
                  </a:lnTo>
                  <a:lnTo>
                    <a:pt x="189393" y="355120"/>
                  </a:lnTo>
                  <a:lnTo>
                    <a:pt x="190409" y="348897"/>
                  </a:lnTo>
                  <a:lnTo>
                    <a:pt x="193228" y="336616"/>
                  </a:lnTo>
                  <a:lnTo>
                    <a:pt x="197800" y="328831"/>
                  </a:lnTo>
                  <a:lnTo>
                    <a:pt x="199477" y="321554"/>
                  </a:lnTo>
                  <a:lnTo>
                    <a:pt x="215760" y="321554"/>
                  </a:lnTo>
                  <a:lnTo>
                    <a:pt x="168260" y="251691"/>
                  </a:lnTo>
                  <a:lnTo>
                    <a:pt x="235094" y="251691"/>
                  </a:lnTo>
                  <a:lnTo>
                    <a:pt x="186529" y="234592"/>
                  </a:lnTo>
                  <a:lnTo>
                    <a:pt x="177637" y="233289"/>
                  </a:lnTo>
                  <a:lnTo>
                    <a:pt x="155751" y="233289"/>
                  </a:lnTo>
                  <a:lnTo>
                    <a:pt x="152309" y="228247"/>
                  </a:lnTo>
                  <a:lnTo>
                    <a:pt x="148893" y="223167"/>
                  </a:lnTo>
                  <a:lnTo>
                    <a:pt x="145438" y="218112"/>
                  </a:lnTo>
                  <a:lnTo>
                    <a:pt x="127555" y="192293"/>
                  </a:lnTo>
                  <a:close/>
                </a:path>
                <a:path w="359410" h="521334">
                  <a:moveTo>
                    <a:pt x="278173" y="358435"/>
                  </a:moveTo>
                  <a:lnTo>
                    <a:pt x="240841" y="358435"/>
                  </a:lnTo>
                  <a:lnTo>
                    <a:pt x="243914" y="359438"/>
                  </a:lnTo>
                  <a:lnTo>
                    <a:pt x="249375" y="360746"/>
                  </a:lnTo>
                  <a:lnTo>
                    <a:pt x="256613" y="362256"/>
                  </a:lnTo>
                  <a:lnTo>
                    <a:pt x="264594" y="362992"/>
                  </a:lnTo>
                  <a:lnTo>
                    <a:pt x="272240" y="361984"/>
                  </a:lnTo>
                  <a:lnTo>
                    <a:pt x="278173" y="358435"/>
                  </a:lnTo>
                  <a:close/>
                </a:path>
                <a:path w="359410" h="521334">
                  <a:moveTo>
                    <a:pt x="236993" y="341188"/>
                  </a:moveTo>
                  <a:lnTo>
                    <a:pt x="230465" y="343182"/>
                  </a:lnTo>
                  <a:lnTo>
                    <a:pt x="241090" y="343182"/>
                  </a:lnTo>
                  <a:lnTo>
                    <a:pt x="236993" y="341188"/>
                  </a:lnTo>
                  <a:close/>
                </a:path>
                <a:path w="359410" h="521334">
                  <a:moveTo>
                    <a:pt x="79004" y="111153"/>
                  </a:moveTo>
                  <a:lnTo>
                    <a:pt x="48410" y="111153"/>
                  </a:lnTo>
                  <a:lnTo>
                    <a:pt x="58317" y="130456"/>
                  </a:lnTo>
                  <a:lnTo>
                    <a:pt x="70135" y="149164"/>
                  </a:lnTo>
                  <a:lnTo>
                    <a:pt x="82927" y="167024"/>
                  </a:lnTo>
                  <a:lnTo>
                    <a:pt x="95756" y="183784"/>
                  </a:lnTo>
                  <a:lnTo>
                    <a:pt x="85250" y="195755"/>
                  </a:lnTo>
                  <a:lnTo>
                    <a:pt x="67105" y="239169"/>
                  </a:lnTo>
                  <a:lnTo>
                    <a:pt x="65401" y="269558"/>
                  </a:lnTo>
                  <a:lnTo>
                    <a:pt x="68405" y="284055"/>
                  </a:lnTo>
                  <a:lnTo>
                    <a:pt x="76096" y="295709"/>
                  </a:lnTo>
                  <a:lnTo>
                    <a:pt x="78954" y="298211"/>
                  </a:lnTo>
                  <a:lnTo>
                    <a:pt x="83208" y="296179"/>
                  </a:lnTo>
                  <a:lnTo>
                    <a:pt x="85621" y="284724"/>
                  </a:lnTo>
                  <a:lnTo>
                    <a:pt x="82764" y="277206"/>
                  </a:lnTo>
                  <a:lnTo>
                    <a:pt x="81817" y="268938"/>
                  </a:lnTo>
                  <a:lnTo>
                    <a:pt x="81274" y="262397"/>
                  </a:lnTo>
                  <a:lnTo>
                    <a:pt x="81147" y="256473"/>
                  </a:lnTo>
                  <a:lnTo>
                    <a:pt x="81243" y="252817"/>
                  </a:lnTo>
                  <a:lnTo>
                    <a:pt x="95330" y="203788"/>
                  </a:lnTo>
                  <a:lnTo>
                    <a:pt x="102360" y="192293"/>
                  </a:lnTo>
                  <a:lnTo>
                    <a:pt x="127555" y="192293"/>
                  </a:lnTo>
                  <a:lnTo>
                    <a:pt x="117711" y="178080"/>
                  </a:lnTo>
                  <a:lnTo>
                    <a:pt x="104172" y="157835"/>
                  </a:lnTo>
                  <a:lnTo>
                    <a:pt x="91336" y="137163"/>
                  </a:lnTo>
                  <a:lnTo>
                    <a:pt x="89876" y="134673"/>
                  </a:lnTo>
                  <a:lnTo>
                    <a:pt x="88701" y="131989"/>
                  </a:lnTo>
                  <a:lnTo>
                    <a:pt x="87475" y="129657"/>
                  </a:lnTo>
                  <a:lnTo>
                    <a:pt x="189251" y="129657"/>
                  </a:lnTo>
                  <a:lnTo>
                    <a:pt x="179595" y="123659"/>
                  </a:lnTo>
                  <a:lnTo>
                    <a:pt x="162966" y="118487"/>
                  </a:lnTo>
                  <a:lnTo>
                    <a:pt x="145491" y="115563"/>
                  </a:lnTo>
                  <a:lnTo>
                    <a:pt x="129170" y="113744"/>
                  </a:lnTo>
                  <a:lnTo>
                    <a:pt x="122771" y="113147"/>
                  </a:lnTo>
                  <a:lnTo>
                    <a:pt x="79767" y="113147"/>
                  </a:lnTo>
                  <a:lnTo>
                    <a:pt x="79004" y="111153"/>
                  </a:lnTo>
                  <a:close/>
                </a:path>
                <a:path w="359410" h="521334">
                  <a:moveTo>
                    <a:pt x="235094" y="251691"/>
                  </a:moveTo>
                  <a:lnTo>
                    <a:pt x="168260" y="251691"/>
                  </a:lnTo>
                  <a:lnTo>
                    <a:pt x="178172" y="254287"/>
                  </a:lnTo>
                  <a:lnTo>
                    <a:pt x="188174" y="256678"/>
                  </a:lnTo>
                  <a:lnTo>
                    <a:pt x="198014" y="259251"/>
                  </a:lnTo>
                  <a:lnTo>
                    <a:pt x="207440" y="262397"/>
                  </a:lnTo>
                  <a:lnTo>
                    <a:pt x="222032" y="269558"/>
                  </a:lnTo>
                  <a:lnTo>
                    <a:pt x="236672" y="278147"/>
                  </a:lnTo>
                  <a:lnTo>
                    <a:pt x="251488" y="285881"/>
                  </a:lnTo>
                  <a:lnTo>
                    <a:pt x="266609" y="290477"/>
                  </a:lnTo>
                  <a:lnTo>
                    <a:pt x="270787" y="291087"/>
                  </a:lnTo>
                  <a:lnTo>
                    <a:pt x="275131" y="286781"/>
                  </a:lnTo>
                  <a:lnTo>
                    <a:pt x="273226" y="282527"/>
                  </a:lnTo>
                  <a:lnTo>
                    <a:pt x="263167" y="268938"/>
                  </a:lnTo>
                  <a:lnTo>
                    <a:pt x="248448" y="258273"/>
                  </a:lnTo>
                  <a:lnTo>
                    <a:pt x="235094" y="251691"/>
                  </a:lnTo>
                  <a:close/>
                </a:path>
                <a:path w="359410" h="521334">
                  <a:moveTo>
                    <a:pt x="170837" y="232292"/>
                  </a:moveTo>
                  <a:lnTo>
                    <a:pt x="155751" y="233289"/>
                  </a:lnTo>
                  <a:lnTo>
                    <a:pt x="177637" y="233289"/>
                  </a:lnTo>
                  <a:lnTo>
                    <a:pt x="170837" y="232292"/>
                  </a:lnTo>
                  <a:close/>
                </a:path>
                <a:path w="359410" h="521334">
                  <a:moveTo>
                    <a:pt x="189251" y="129657"/>
                  </a:moveTo>
                  <a:lnTo>
                    <a:pt x="87475" y="129657"/>
                  </a:lnTo>
                  <a:lnTo>
                    <a:pt x="108345" y="131098"/>
                  </a:lnTo>
                  <a:lnTo>
                    <a:pt x="118765" y="131989"/>
                  </a:lnTo>
                  <a:lnTo>
                    <a:pt x="129157" y="133226"/>
                  </a:lnTo>
                  <a:lnTo>
                    <a:pt x="144151" y="136281"/>
                  </a:lnTo>
                  <a:lnTo>
                    <a:pt x="159583" y="140117"/>
                  </a:lnTo>
                  <a:lnTo>
                    <a:pt x="175020" y="142993"/>
                  </a:lnTo>
                  <a:lnTo>
                    <a:pt x="190028" y="143170"/>
                  </a:lnTo>
                  <a:lnTo>
                    <a:pt x="195554" y="142503"/>
                  </a:lnTo>
                  <a:lnTo>
                    <a:pt x="197356" y="135855"/>
                  </a:lnTo>
                  <a:lnTo>
                    <a:pt x="193381" y="132222"/>
                  </a:lnTo>
                  <a:lnTo>
                    <a:pt x="189251" y="129657"/>
                  </a:lnTo>
                  <a:close/>
                </a:path>
                <a:path w="359410" h="521334">
                  <a:moveTo>
                    <a:pt x="104449" y="111969"/>
                  </a:moveTo>
                  <a:lnTo>
                    <a:pt x="92072" y="112083"/>
                  </a:lnTo>
                  <a:lnTo>
                    <a:pt x="79767" y="113147"/>
                  </a:lnTo>
                  <a:lnTo>
                    <a:pt x="122771" y="113147"/>
                  </a:lnTo>
                  <a:lnTo>
                    <a:pt x="116835" y="112593"/>
                  </a:lnTo>
                  <a:lnTo>
                    <a:pt x="104449" y="111969"/>
                  </a:lnTo>
                  <a:close/>
                </a:path>
                <a:path w="359410" h="521334">
                  <a:moveTo>
                    <a:pt x="110988" y="53932"/>
                  </a:moveTo>
                  <a:lnTo>
                    <a:pt x="59840" y="55438"/>
                  </a:lnTo>
                  <a:lnTo>
                    <a:pt x="123312" y="55438"/>
                  </a:lnTo>
                  <a:lnTo>
                    <a:pt x="110988" y="53932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2963145" y="9359999"/>
            <a:ext cx="495934" cy="400050"/>
            <a:chOff x="2963145" y="9359999"/>
            <a:chExt cx="495934" cy="400050"/>
          </a:xfrm>
        </p:grpSpPr>
        <p:sp>
          <p:nvSpPr>
            <p:cNvPr id="31" name="object 31"/>
            <p:cNvSpPr/>
            <p:nvPr/>
          </p:nvSpPr>
          <p:spPr>
            <a:xfrm>
              <a:off x="3027988" y="9385144"/>
              <a:ext cx="403225" cy="344805"/>
            </a:xfrm>
            <a:custGeom>
              <a:avLst/>
              <a:gdLst/>
              <a:ahLst/>
              <a:cxnLst/>
              <a:rect l="l" t="t" r="r" b="b"/>
              <a:pathLst>
                <a:path w="403225" h="344804">
                  <a:moveTo>
                    <a:pt x="222102" y="0"/>
                  </a:moveTo>
                  <a:lnTo>
                    <a:pt x="180254" y="1674"/>
                  </a:lnTo>
                  <a:lnTo>
                    <a:pt x="139319" y="10487"/>
                  </a:lnTo>
                  <a:lnTo>
                    <a:pt x="100654" y="28261"/>
                  </a:lnTo>
                  <a:lnTo>
                    <a:pt x="67783" y="54719"/>
                  </a:lnTo>
                  <a:lnTo>
                    <a:pt x="41517" y="89652"/>
                  </a:lnTo>
                  <a:lnTo>
                    <a:pt x="22669" y="132851"/>
                  </a:lnTo>
                  <a:lnTo>
                    <a:pt x="13464" y="171381"/>
                  </a:lnTo>
                  <a:lnTo>
                    <a:pt x="8139" y="210885"/>
                  </a:lnTo>
                  <a:lnTo>
                    <a:pt x="4411" y="250843"/>
                  </a:lnTo>
                  <a:lnTo>
                    <a:pt x="0" y="290737"/>
                  </a:lnTo>
                  <a:lnTo>
                    <a:pt x="21724" y="283956"/>
                  </a:lnTo>
                  <a:lnTo>
                    <a:pt x="32491" y="280333"/>
                  </a:lnTo>
                  <a:lnTo>
                    <a:pt x="43192" y="276259"/>
                  </a:lnTo>
                  <a:lnTo>
                    <a:pt x="41929" y="262210"/>
                  </a:lnTo>
                  <a:lnTo>
                    <a:pt x="41586" y="248143"/>
                  </a:lnTo>
                  <a:lnTo>
                    <a:pt x="44285" y="201784"/>
                  </a:lnTo>
                  <a:lnTo>
                    <a:pt x="51450" y="163626"/>
                  </a:lnTo>
                  <a:lnTo>
                    <a:pt x="62852" y="144319"/>
                  </a:lnTo>
                  <a:lnTo>
                    <a:pt x="69303" y="146859"/>
                  </a:lnTo>
                  <a:lnTo>
                    <a:pt x="70040" y="153171"/>
                  </a:lnTo>
                  <a:lnTo>
                    <a:pt x="70151" y="170199"/>
                  </a:lnTo>
                  <a:lnTo>
                    <a:pt x="67671" y="187528"/>
                  </a:lnTo>
                  <a:lnTo>
                    <a:pt x="64268" y="204785"/>
                  </a:lnTo>
                  <a:lnTo>
                    <a:pt x="61607" y="221599"/>
                  </a:lnTo>
                  <a:lnTo>
                    <a:pt x="60603" y="233309"/>
                  </a:lnTo>
                  <a:lnTo>
                    <a:pt x="58940" y="268678"/>
                  </a:lnTo>
                  <a:lnTo>
                    <a:pt x="63715" y="266315"/>
                  </a:lnTo>
                  <a:lnTo>
                    <a:pt x="85758" y="251711"/>
                  </a:lnTo>
                  <a:lnTo>
                    <a:pt x="105005" y="237772"/>
                  </a:lnTo>
                  <a:lnTo>
                    <a:pt x="157467" y="198485"/>
                  </a:lnTo>
                  <a:lnTo>
                    <a:pt x="156227" y="181285"/>
                  </a:lnTo>
                  <a:lnTo>
                    <a:pt x="158148" y="163628"/>
                  </a:lnTo>
                  <a:lnTo>
                    <a:pt x="172188" y="113348"/>
                  </a:lnTo>
                  <a:lnTo>
                    <a:pt x="189790" y="79024"/>
                  </a:lnTo>
                  <a:lnTo>
                    <a:pt x="206756" y="66709"/>
                  </a:lnTo>
                  <a:lnTo>
                    <a:pt x="210985" y="71942"/>
                  </a:lnTo>
                  <a:lnTo>
                    <a:pt x="210464" y="76654"/>
                  </a:lnTo>
                  <a:lnTo>
                    <a:pt x="206328" y="93497"/>
                  </a:lnTo>
                  <a:lnTo>
                    <a:pt x="199159" y="109774"/>
                  </a:lnTo>
                  <a:lnTo>
                    <a:pt x="191160" y="125790"/>
                  </a:lnTo>
                  <a:lnTo>
                    <a:pt x="184531" y="141855"/>
                  </a:lnTo>
                  <a:lnTo>
                    <a:pt x="181679" y="152333"/>
                  </a:lnTo>
                  <a:lnTo>
                    <a:pt x="174967" y="185581"/>
                  </a:lnTo>
                  <a:lnTo>
                    <a:pt x="261899" y="121434"/>
                  </a:lnTo>
                  <a:lnTo>
                    <a:pt x="259867" y="113890"/>
                  </a:lnTo>
                  <a:lnTo>
                    <a:pt x="263677" y="104517"/>
                  </a:lnTo>
                  <a:lnTo>
                    <a:pt x="264668" y="97469"/>
                  </a:lnTo>
                  <a:lnTo>
                    <a:pt x="265657" y="82103"/>
                  </a:lnTo>
                  <a:lnTo>
                    <a:pt x="266812" y="74428"/>
                  </a:lnTo>
                  <a:lnTo>
                    <a:pt x="269570" y="68272"/>
                  </a:lnTo>
                  <a:lnTo>
                    <a:pt x="270954" y="66468"/>
                  </a:lnTo>
                  <a:lnTo>
                    <a:pt x="273786" y="65960"/>
                  </a:lnTo>
                  <a:lnTo>
                    <a:pt x="275513" y="67992"/>
                  </a:lnTo>
                  <a:lnTo>
                    <a:pt x="279224" y="75326"/>
                  </a:lnTo>
                  <a:lnTo>
                    <a:pt x="280339" y="84080"/>
                  </a:lnTo>
                  <a:lnTo>
                    <a:pt x="279778" y="93095"/>
                  </a:lnTo>
                  <a:lnTo>
                    <a:pt x="277304" y="107311"/>
                  </a:lnTo>
                  <a:lnTo>
                    <a:pt x="276402" y="110740"/>
                  </a:lnTo>
                  <a:lnTo>
                    <a:pt x="318147" y="79930"/>
                  </a:lnTo>
                  <a:lnTo>
                    <a:pt x="322922" y="88020"/>
                  </a:lnTo>
                  <a:lnTo>
                    <a:pt x="294182" y="111731"/>
                  </a:lnTo>
                  <a:lnTo>
                    <a:pt x="298577" y="115643"/>
                  </a:lnTo>
                  <a:lnTo>
                    <a:pt x="303517" y="118703"/>
                  </a:lnTo>
                  <a:lnTo>
                    <a:pt x="313245" y="121396"/>
                  </a:lnTo>
                  <a:lnTo>
                    <a:pt x="318046" y="120684"/>
                  </a:lnTo>
                  <a:lnTo>
                    <a:pt x="324040" y="124317"/>
                  </a:lnTo>
                  <a:lnTo>
                    <a:pt x="324751" y="127238"/>
                  </a:lnTo>
                  <a:lnTo>
                    <a:pt x="323456" y="128939"/>
                  </a:lnTo>
                  <a:lnTo>
                    <a:pt x="315346" y="133406"/>
                  </a:lnTo>
                  <a:lnTo>
                    <a:pt x="305504" y="131146"/>
                  </a:lnTo>
                  <a:lnTo>
                    <a:pt x="296063" y="124757"/>
                  </a:lnTo>
                  <a:lnTo>
                    <a:pt x="288988" y="116570"/>
                  </a:lnTo>
                  <a:lnTo>
                    <a:pt x="288950" y="116049"/>
                  </a:lnTo>
                  <a:lnTo>
                    <a:pt x="241655" y="155101"/>
                  </a:lnTo>
                  <a:lnTo>
                    <a:pt x="248691" y="157527"/>
                  </a:lnTo>
                  <a:lnTo>
                    <a:pt x="256260" y="163255"/>
                  </a:lnTo>
                  <a:lnTo>
                    <a:pt x="268160" y="167332"/>
                  </a:lnTo>
                  <a:lnTo>
                    <a:pt x="274167" y="168932"/>
                  </a:lnTo>
                  <a:lnTo>
                    <a:pt x="285457" y="170405"/>
                  </a:lnTo>
                  <a:lnTo>
                    <a:pt x="290779" y="170240"/>
                  </a:lnTo>
                  <a:lnTo>
                    <a:pt x="299046" y="176412"/>
                  </a:lnTo>
                  <a:lnTo>
                    <a:pt x="299631" y="181302"/>
                  </a:lnTo>
                  <a:lnTo>
                    <a:pt x="296595" y="184159"/>
                  </a:lnTo>
                  <a:lnTo>
                    <a:pt x="289798" y="187613"/>
                  </a:lnTo>
                  <a:lnTo>
                    <a:pt x="281584" y="188036"/>
                  </a:lnTo>
                  <a:lnTo>
                    <a:pt x="273075" y="186606"/>
                  </a:lnTo>
                  <a:lnTo>
                    <a:pt x="259880" y="182864"/>
                  </a:lnTo>
                  <a:lnTo>
                    <a:pt x="254381" y="180451"/>
                  </a:lnTo>
                  <a:lnTo>
                    <a:pt x="246659" y="176463"/>
                  </a:lnTo>
                  <a:lnTo>
                    <a:pt x="239509" y="170405"/>
                  </a:lnTo>
                  <a:lnTo>
                    <a:pt x="235864" y="169300"/>
                  </a:lnTo>
                  <a:lnTo>
                    <a:pt x="235127" y="169656"/>
                  </a:lnTo>
                  <a:lnTo>
                    <a:pt x="232625" y="169046"/>
                  </a:lnTo>
                  <a:lnTo>
                    <a:pt x="229920" y="166481"/>
                  </a:lnTo>
                  <a:lnTo>
                    <a:pt x="229374" y="165236"/>
                  </a:lnTo>
                  <a:lnTo>
                    <a:pt x="118973" y="256206"/>
                  </a:lnTo>
                  <a:lnTo>
                    <a:pt x="154211" y="278439"/>
                  </a:lnTo>
                  <a:lnTo>
                    <a:pt x="186792" y="285140"/>
                  </a:lnTo>
                  <a:lnTo>
                    <a:pt x="193408" y="284984"/>
                  </a:lnTo>
                  <a:lnTo>
                    <a:pt x="201117" y="284502"/>
                  </a:lnTo>
                  <a:lnTo>
                    <a:pt x="208305" y="281784"/>
                  </a:lnTo>
                  <a:lnTo>
                    <a:pt x="219379" y="285340"/>
                  </a:lnTo>
                  <a:lnTo>
                    <a:pt x="221424" y="290318"/>
                  </a:lnTo>
                  <a:lnTo>
                    <a:pt x="219062" y="293392"/>
                  </a:lnTo>
                  <a:lnTo>
                    <a:pt x="207982" y="301295"/>
                  </a:lnTo>
                  <a:lnTo>
                    <a:pt x="193632" y="303752"/>
                  </a:lnTo>
                  <a:lnTo>
                    <a:pt x="178426" y="302575"/>
                  </a:lnTo>
                  <a:lnTo>
                    <a:pt x="135640" y="286232"/>
                  </a:lnTo>
                  <a:lnTo>
                    <a:pt x="110909" y="263115"/>
                  </a:lnTo>
                  <a:lnTo>
                    <a:pt x="95006" y="276492"/>
                  </a:lnTo>
                  <a:lnTo>
                    <a:pt x="78044" y="289750"/>
                  </a:lnTo>
                  <a:lnTo>
                    <a:pt x="60249" y="301841"/>
                  </a:lnTo>
                  <a:lnTo>
                    <a:pt x="41846" y="311718"/>
                  </a:lnTo>
                  <a:lnTo>
                    <a:pt x="56578" y="318423"/>
                  </a:lnTo>
                  <a:lnTo>
                    <a:pt x="99956" y="335887"/>
                  </a:lnTo>
                  <a:lnTo>
                    <a:pt x="141693" y="344306"/>
                  </a:lnTo>
                  <a:lnTo>
                    <a:pt x="182897" y="341705"/>
                  </a:lnTo>
                  <a:lnTo>
                    <a:pt x="224675" y="326107"/>
                  </a:lnTo>
                  <a:lnTo>
                    <a:pt x="262851" y="299288"/>
                  </a:lnTo>
                  <a:lnTo>
                    <a:pt x="295484" y="264264"/>
                  </a:lnTo>
                  <a:lnTo>
                    <a:pt x="322916" y="223115"/>
                  </a:lnTo>
                  <a:lnTo>
                    <a:pt x="345490" y="177923"/>
                  </a:lnTo>
                  <a:lnTo>
                    <a:pt x="360736" y="138223"/>
                  </a:lnTo>
                  <a:lnTo>
                    <a:pt x="387413" y="56280"/>
                  </a:lnTo>
                  <a:lnTo>
                    <a:pt x="402602" y="16608"/>
                  </a:lnTo>
                  <a:lnTo>
                    <a:pt x="379137" y="20062"/>
                  </a:lnTo>
                  <a:lnTo>
                    <a:pt x="354120" y="18634"/>
                  </a:lnTo>
                  <a:lnTo>
                    <a:pt x="329350" y="14586"/>
                  </a:lnTo>
                  <a:lnTo>
                    <a:pt x="306628" y="10182"/>
                  </a:lnTo>
                  <a:lnTo>
                    <a:pt x="264386" y="3493"/>
                  </a:lnTo>
                  <a:lnTo>
                    <a:pt x="222102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63145" y="9359999"/>
              <a:ext cx="495934" cy="400050"/>
            </a:xfrm>
            <a:custGeom>
              <a:avLst/>
              <a:gdLst/>
              <a:ahLst/>
              <a:cxnLst/>
              <a:rect l="l" t="t" r="r" b="b"/>
              <a:pathLst>
                <a:path w="495935" h="400050">
                  <a:moveTo>
                    <a:pt x="145856" y="353408"/>
                  </a:moveTo>
                  <a:lnTo>
                    <a:pt x="56280" y="353408"/>
                  </a:lnTo>
                  <a:lnTo>
                    <a:pt x="99051" y="364774"/>
                  </a:lnTo>
                  <a:lnTo>
                    <a:pt x="141762" y="383508"/>
                  </a:lnTo>
                  <a:lnTo>
                    <a:pt x="186441" y="397753"/>
                  </a:lnTo>
                  <a:lnTo>
                    <a:pt x="222322" y="399956"/>
                  </a:lnTo>
                  <a:lnTo>
                    <a:pt x="257291" y="394584"/>
                  </a:lnTo>
                  <a:lnTo>
                    <a:pt x="290693" y="382497"/>
                  </a:lnTo>
                  <a:lnTo>
                    <a:pt x="313374" y="369446"/>
                  </a:lnTo>
                  <a:lnTo>
                    <a:pt x="206537" y="369446"/>
                  </a:lnTo>
                  <a:lnTo>
                    <a:pt x="164800" y="361030"/>
                  </a:lnTo>
                  <a:lnTo>
                    <a:pt x="145856" y="353408"/>
                  </a:lnTo>
                  <a:close/>
                </a:path>
                <a:path w="495935" h="400050">
                  <a:moveTo>
                    <a:pt x="482555" y="41759"/>
                  </a:moveTo>
                  <a:lnTo>
                    <a:pt x="467441" y="41759"/>
                  </a:lnTo>
                  <a:lnTo>
                    <a:pt x="452252" y="81423"/>
                  </a:lnTo>
                  <a:lnTo>
                    <a:pt x="425575" y="163362"/>
                  </a:lnTo>
                  <a:lnTo>
                    <a:pt x="410329" y="203062"/>
                  </a:lnTo>
                  <a:lnTo>
                    <a:pt x="387755" y="248261"/>
                  </a:lnTo>
                  <a:lnTo>
                    <a:pt x="360323" y="289412"/>
                  </a:lnTo>
                  <a:lnTo>
                    <a:pt x="327690" y="324434"/>
                  </a:lnTo>
                  <a:lnTo>
                    <a:pt x="289514" y="351245"/>
                  </a:lnTo>
                  <a:lnTo>
                    <a:pt x="247738" y="366843"/>
                  </a:lnTo>
                  <a:lnTo>
                    <a:pt x="206537" y="369446"/>
                  </a:lnTo>
                  <a:lnTo>
                    <a:pt x="313374" y="369446"/>
                  </a:lnTo>
                  <a:lnTo>
                    <a:pt x="356176" y="335632"/>
                  </a:lnTo>
                  <a:lnTo>
                    <a:pt x="384785" y="301182"/>
                  </a:lnTo>
                  <a:lnTo>
                    <a:pt x="408557" y="262186"/>
                  </a:lnTo>
                  <a:lnTo>
                    <a:pt x="428346" y="219627"/>
                  </a:lnTo>
                  <a:lnTo>
                    <a:pt x="445006" y="174486"/>
                  </a:lnTo>
                  <a:lnTo>
                    <a:pt x="459441" y="127569"/>
                  </a:lnTo>
                  <a:lnTo>
                    <a:pt x="472361" y="80385"/>
                  </a:lnTo>
                  <a:lnTo>
                    <a:pt x="482555" y="41759"/>
                  </a:lnTo>
                  <a:close/>
                </a:path>
                <a:path w="495935" h="400050">
                  <a:moveTo>
                    <a:pt x="278414" y="0"/>
                  </a:moveTo>
                  <a:lnTo>
                    <a:pt x="237463" y="2600"/>
                  </a:lnTo>
                  <a:lnTo>
                    <a:pt x="197712" y="11423"/>
                  </a:lnTo>
                  <a:lnTo>
                    <a:pt x="160000" y="27776"/>
                  </a:lnTo>
                  <a:lnTo>
                    <a:pt x="125363" y="53747"/>
                  </a:lnTo>
                  <a:lnTo>
                    <a:pt x="97671" y="87521"/>
                  </a:lnTo>
                  <a:lnTo>
                    <a:pt x="76621" y="127569"/>
                  </a:lnTo>
                  <a:lnTo>
                    <a:pt x="61913" y="172364"/>
                  </a:lnTo>
                  <a:lnTo>
                    <a:pt x="53245" y="220377"/>
                  </a:lnTo>
                  <a:lnTo>
                    <a:pt x="50316" y="270078"/>
                  </a:lnTo>
                  <a:lnTo>
                    <a:pt x="52824" y="319940"/>
                  </a:lnTo>
                  <a:lnTo>
                    <a:pt x="50513" y="320765"/>
                  </a:lnTo>
                  <a:lnTo>
                    <a:pt x="48202" y="321629"/>
                  </a:lnTo>
                  <a:lnTo>
                    <a:pt x="45877" y="322543"/>
                  </a:lnTo>
                  <a:lnTo>
                    <a:pt x="33816" y="324263"/>
                  </a:lnTo>
                  <a:lnTo>
                    <a:pt x="22336" y="328357"/>
                  </a:lnTo>
                  <a:lnTo>
                    <a:pt x="11607" y="335170"/>
                  </a:lnTo>
                  <a:lnTo>
                    <a:pt x="1796" y="345048"/>
                  </a:lnTo>
                  <a:lnTo>
                    <a:pt x="0" y="350866"/>
                  </a:lnTo>
                  <a:lnTo>
                    <a:pt x="1818" y="356933"/>
                  </a:lnTo>
                  <a:lnTo>
                    <a:pt x="6032" y="361112"/>
                  </a:lnTo>
                  <a:lnTo>
                    <a:pt x="11422" y="361265"/>
                  </a:lnTo>
                  <a:lnTo>
                    <a:pt x="56280" y="353408"/>
                  </a:lnTo>
                  <a:lnTo>
                    <a:pt x="145856" y="353408"/>
                  </a:lnTo>
                  <a:lnTo>
                    <a:pt x="121417" y="343574"/>
                  </a:lnTo>
                  <a:lnTo>
                    <a:pt x="116642" y="341276"/>
                  </a:lnTo>
                  <a:lnTo>
                    <a:pt x="111702" y="339028"/>
                  </a:lnTo>
                  <a:lnTo>
                    <a:pt x="106685" y="336869"/>
                  </a:lnTo>
                  <a:lnTo>
                    <a:pt x="125088" y="326987"/>
                  </a:lnTo>
                  <a:lnTo>
                    <a:pt x="141442" y="315876"/>
                  </a:lnTo>
                  <a:lnTo>
                    <a:pt x="64839" y="315876"/>
                  </a:lnTo>
                  <a:lnTo>
                    <a:pt x="69251" y="275986"/>
                  </a:lnTo>
                  <a:lnTo>
                    <a:pt x="72979" y="236029"/>
                  </a:lnTo>
                  <a:lnTo>
                    <a:pt x="78308" y="196527"/>
                  </a:lnTo>
                  <a:lnTo>
                    <a:pt x="87521" y="158002"/>
                  </a:lnTo>
                  <a:lnTo>
                    <a:pt x="106361" y="114801"/>
                  </a:lnTo>
                  <a:lnTo>
                    <a:pt x="132623" y="79864"/>
                  </a:lnTo>
                  <a:lnTo>
                    <a:pt x="165493" y="53401"/>
                  </a:lnTo>
                  <a:lnTo>
                    <a:pt x="204158" y="35625"/>
                  </a:lnTo>
                  <a:lnTo>
                    <a:pt x="245098" y="26814"/>
                  </a:lnTo>
                  <a:lnTo>
                    <a:pt x="286947" y="25144"/>
                  </a:lnTo>
                  <a:lnTo>
                    <a:pt x="494116" y="25144"/>
                  </a:lnTo>
                  <a:lnTo>
                    <a:pt x="495496" y="23826"/>
                  </a:lnTo>
                  <a:lnTo>
                    <a:pt x="493565" y="16359"/>
                  </a:lnTo>
                  <a:lnTo>
                    <a:pt x="420824" y="16359"/>
                  </a:lnTo>
                  <a:lnTo>
                    <a:pt x="398734" y="14809"/>
                  </a:lnTo>
                  <a:lnTo>
                    <a:pt x="378983" y="11576"/>
                  </a:lnTo>
                  <a:lnTo>
                    <a:pt x="359255" y="8118"/>
                  </a:lnTo>
                  <a:lnTo>
                    <a:pt x="339514" y="4881"/>
                  </a:lnTo>
                  <a:lnTo>
                    <a:pt x="319728" y="2313"/>
                  </a:lnTo>
                  <a:lnTo>
                    <a:pt x="278414" y="0"/>
                  </a:lnTo>
                  <a:close/>
                </a:path>
                <a:path w="495935" h="400050">
                  <a:moveTo>
                    <a:pt x="192611" y="288266"/>
                  </a:moveTo>
                  <a:lnTo>
                    <a:pt x="175748" y="288266"/>
                  </a:lnTo>
                  <a:lnTo>
                    <a:pt x="187471" y="301039"/>
                  </a:lnTo>
                  <a:lnTo>
                    <a:pt x="229621" y="324728"/>
                  </a:lnTo>
                  <a:lnTo>
                    <a:pt x="258477" y="328896"/>
                  </a:lnTo>
                  <a:lnTo>
                    <a:pt x="272832" y="326435"/>
                  </a:lnTo>
                  <a:lnTo>
                    <a:pt x="283914" y="318530"/>
                  </a:lnTo>
                  <a:lnTo>
                    <a:pt x="286263" y="315469"/>
                  </a:lnTo>
                  <a:lnTo>
                    <a:pt x="284231" y="310491"/>
                  </a:lnTo>
                  <a:lnTo>
                    <a:pt x="283594" y="310286"/>
                  </a:lnTo>
                  <a:lnTo>
                    <a:pt x="251638" y="310286"/>
                  </a:lnTo>
                  <a:lnTo>
                    <a:pt x="245029" y="309961"/>
                  </a:lnTo>
                  <a:lnTo>
                    <a:pt x="206780" y="297650"/>
                  </a:lnTo>
                  <a:lnTo>
                    <a:pt x="195024" y="290164"/>
                  </a:lnTo>
                  <a:lnTo>
                    <a:pt x="192611" y="288266"/>
                  </a:lnTo>
                  <a:close/>
                </a:path>
                <a:path w="495935" h="400050">
                  <a:moveTo>
                    <a:pt x="127704" y="169457"/>
                  </a:moveTo>
                  <a:lnTo>
                    <a:pt x="111617" y="207289"/>
                  </a:lnTo>
                  <a:lnTo>
                    <a:pt x="107676" y="245340"/>
                  </a:lnTo>
                  <a:lnTo>
                    <a:pt x="106514" y="270078"/>
                  </a:lnTo>
                  <a:lnTo>
                    <a:pt x="106517" y="276857"/>
                  </a:lnTo>
                  <a:lnTo>
                    <a:pt x="106774" y="287350"/>
                  </a:lnTo>
                  <a:lnTo>
                    <a:pt x="108031" y="301398"/>
                  </a:lnTo>
                  <a:lnTo>
                    <a:pt x="97330" y="305471"/>
                  </a:lnTo>
                  <a:lnTo>
                    <a:pt x="86461" y="309126"/>
                  </a:lnTo>
                  <a:lnTo>
                    <a:pt x="64839" y="315876"/>
                  </a:lnTo>
                  <a:lnTo>
                    <a:pt x="141442" y="315876"/>
                  </a:lnTo>
                  <a:lnTo>
                    <a:pt x="142883" y="314896"/>
                  </a:lnTo>
                  <a:lnTo>
                    <a:pt x="159845" y="301641"/>
                  </a:lnTo>
                  <a:lnTo>
                    <a:pt x="169149" y="293816"/>
                  </a:lnTo>
                  <a:lnTo>
                    <a:pt x="123779" y="293816"/>
                  </a:lnTo>
                  <a:lnTo>
                    <a:pt x="124792" y="270078"/>
                  </a:lnTo>
                  <a:lnTo>
                    <a:pt x="125449" y="258452"/>
                  </a:lnTo>
                  <a:lnTo>
                    <a:pt x="126446" y="246737"/>
                  </a:lnTo>
                  <a:lnTo>
                    <a:pt x="129107" y="229925"/>
                  </a:lnTo>
                  <a:lnTo>
                    <a:pt x="132512" y="212671"/>
                  </a:lnTo>
                  <a:lnTo>
                    <a:pt x="134965" y="195556"/>
                  </a:lnTo>
                  <a:lnTo>
                    <a:pt x="134892" y="178309"/>
                  </a:lnTo>
                  <a:lnTo>
                    <a:pt x="134142" y="171997"/>
                  </a:lnTo>
                  <a:lnTo>
                    <a:pt x="127704" y="169457"/>
                  </a:lnTo>
                  <a:close/>
                </a:path>
                <a:path w="495935" h="400050">
                  <a:moveTo>
                    <a:pt x="273157" y="306922"/>
                  </a:moveTo>
                  <a:lnTo>
                    <a:pt x="265968" y="309653"/>
                  </a:lnTo>
                  <a:lnTo>
                    <a:pt x="258247" y="310123"/>
                  </a:lnTo>
                  <a:lnTo>
                    <a:pt x="251638" y="310286"/>
                  </a:lnTo>
                  <a:lnTo>
                    <a:pt x="283594" y="310286"/>
                  </a:lnTo>
                  <a:lnTo>
                    <a:pt x="273157" y="306922"/>
                  </a:lnTo>
                  <a:close/>
                </a:path>
                <a:path w="495935" h="400050">
                  <a:moveTo>
                    <a:pt x="271595" y="91848"/>
                  </a:moveTo>
                  <a:lnTo>
                    <a:pt x="244632" y="120132"/>
                  </a:lnTo>
                  <a:lnTo>
                    <a:pt x="231259" y="156292"/>
                  </a:lnTo>
                  <a:lnTo>
                    <a:pt x="221158" y="205602"/>
                  </a:lnTo>
                  <a:lnTo>
                    <a:pt x="221181" y="208002"/>
                  </a:lnTo>
                  <a:lnTo>
                    <a:pt x="222306" y="223636"/>
                  </a:lnTo>
                  <a:lnTo>
                    <a:pt x="217518" y="227192"/>
                  </a:lnTo>
                  <a:lnTo>
                    <a:pt x="212692" y="230709"/>
                  </a:lnTo>
                  <a:lnTo>
                    <a:pt x="169849" y="262918"/>
                  </a:lnTo>
                  <a:lnTo>
                    <a:pt x="150602" y="276857"/>
                  </a:lnTo>
                  <a:lnTo>
                    <a:pt x="130929" y="289968"/>
                  </a:lnTo>
                  <a:lnTo>
                    <a:pt x="128567" y="291454"/>
                  </a:lnTo>
                  <a:lnTo>
                    <a:pt x="126154" y="292508"/>
                  </a:lnTo>
                  <a:lnTo>
                    <a:pt x="123779" y="293816"/>
                  </a:lnTo>
                  <a:lnTo>
                    <a:pt x="169149" y="293816"/>
                  </a:lnTo>
                  <a:lnTo>
                    <a:pt x="175748" y="288266"/>
                  </a:lnTo>
                  <a:lnTo>
                    <a:pt x="192611" y="288266"/>
                  </a:lnTo>
                  <a:lnTo>
                    <a:pt x="183825" y="281357"/>
                  </a:lnTo>
                  <a:lnTo>
                    <a:pt x="191534" y="274791"/>
                  </a:lnTo>
                  <a:lnTo>
                    <a:pt x="269584" y="210732"/>
                  </a:lnTo>
                  <a:lnTo>
                    <a:pt x="239806" y="210732"/>
                  </a:lnTo>
                  <a:lnTo>
                    <a:pt x="242120" y="199662"/>
                  </a:lnTo>
                  <a:lnTo>
                    <a:pt x="244245" y="188406"/>
                  </a:lnTo>
                  <a:lnTo>
                    <a:pt x="246520" y="177478"/>
                  </a:lnTo>
                  <a:lnTo>
                    <a:pt x="249370" y="166994"/>
                  </a:lnTo>
                  <a:lnTo>
                    <a:pt x="255999" y="150935"/>
                  </a:lnTo>
                  <a:lnTo>
                    <a:pt x="264000" y="134921"/>
                  </a:lnTo>
                  <a:lnTo>
                    <a:pt x="271172" y="118643"/>
                  </a:lnTo>
                  <a:lnTo>
                    <a:pt x="275316" y="101792"/>
                  </a:lnTo>
                  <a:lnTo>
                    <a:pt x="275824" y="97093"/>
                  </a:lnTo>
                  <a:lnTo>
                    <a:pt x="271595" y="91848"/>
                  </a:lnTo>
                  <a:close/>
                </a:path>
                <a:path w="495935" h="400050">
                  <a:moveTo>
                    <a:pt x="341904" y="194451"/>
                  </a:moveTo>
                  <a:lnTo>
                    <a:pt x="300703" y="194451"/>
                  </a:lnTo>
                  <a:lnTo>
                    <a:pt x="304363" y="195556"/>
                  </a:lnTo>
                  <a:lnTo>
                    <a:pt x="311498" y="201601"/>
                  </a:lnTo>
                  <a:lnTo>
                    <a:pt x="346428" y="213179"/>
                  </a:lnTo>
                  <a:lnTo>
                    <a:pt x="354639" y="212757"/>
                  </a:lnTo>
                  <a:lnTo>
                    <a:pt x="361434" y="209297"/>
                  </a:lnTo>
                  <a:lnTo>
                    <a:pt x="364470" y="206452"/>
                  </a:lnTo>
                  <a:lnTo>
                    <a:pt x="363885" y="201563"/>
                  </a:lnTo>
                  <a:lnTo>
                    <a:pt x="355851" y="195556"/>
                  </a:lnTo>
                  <a:lnTo>
                    <a:pt x="350213" y="195543"/>
                  </a:lnTo>
                  <a:lnTo>
                    <a:pt x="341904" y="194451"/>
                  </a:lnTo>
                  <a:close/>
                </a:path>
                <a:path w="495935" h="400050">
                  <a:moveTo>
                    <a:pt x="338625" y="91111"/>
                  </a:moveTo>
                  <a:lnTo>
                    <a:pt x="330072" y="115300"/>
                  </a:lnTo>
                  <a:lnTo>
                    <a:pt x="329507" y="122607"/>
                  </a:lnTo>
                  <a:lnTo>
                    <a:pt x="328516" y="129656"/>
                  </a:lnTo>
                  <a:lnTo>
                    <a:pt x="324706" y="139028"/>
                  </a:lnTo>
                  <a:lnTo>
                    <a:pt x="326738" y="146585"/>
                  </a:lnTo>
                  <a:lnTo>
                    <a:pt x="239806" y="210732"/>
                  </a:lnTo>
                  <a:lnTo>
                    <a:pt x="269584" y="210732"/>
                  </a:lnTo>
                  <a:lnTo>
                    <a:pt x="294213" y="190387"/>
                  </a:lnTo>
                  <a:lnTo>
                    <a:pt x="326889" y="190387"/>
                  </a:lnTo>
                  <a:lnTo>
                    <a:pt x="321112" y="188406"/>
                  </a:lnTo>
                  <a:lnTo>
                    <a:pt x="313543" y="182665"/>
                  </a:lnTo>
                  <a:lnTo>
                    <a:pt x="306494" y="180240"/>
                  </a:lnTo>
                  <a:lnTo>
                    <a:pt x="353802" y="141200"/>
                  </a:lnTo>
                  <a:lnTo>
                    <a:pt x="364083" y="141200"/>
                  </a:lnTo>
                  <a:lnTo>
                    <a:pt x="363428" y="140793"/>
                  </a:lnTo>
                  <a:lnTo>
                    <a:pt x="359021" y="136869"/>
                  </a:lnTo>
                  <a:lnTo>
                    <a:pt x="360222" y="135879"/>
                  </a:lnTo>
                  <a:lnTo>
                    <a:pt x="341241" y="135879"/>
                  </a:lnTo>
                  <a:lnTo>
                    <a:pt x="342143" y="132462"/>
                  </a:lnTo>
                  <a:lnTo>
                    <a:pt x="343311" y="126354"/>
                  </a:lnTo>
                  <a:lnTo>
                    <a:pt x="344628" y="118241"/>
                  </a:lnTo>
                  <a:lnTo>
                    <a:pt x="345186" y="109228"/>
                  </a:lnTo>
                  <a:lnTo>
                    <a:pt x="344070" y="100472"/>
                  </a:lnTo>
                  <a:lnTo>
                    <a:pt x="340365" y="93130"/>
                  </a:lnTo>
                  <a:lnTo>
                    <a:pt x="338625" y="91111"/>
                  </a:lnTo>
                  <a:close/>
                </a:path>
                <a:path w="495935" h="400050">
                  <a:moveTo>
                    <a:pt x="355630" y="195391"/>
                  </a:moveTo>
                  <a:lnTo>
                    <a:pt x="350309" y="195556"/>
                  </a:lnTo>
                  <a:lnTo>
                    <a:pt x="355851" y="195556"/>
                  </a:lnTo>
                  <a:lnTo>
                    <a:pt x="355630" y="195391"/>
                  </a:lnTo>
                  <a:close/>
                </a:path>
                <a:path w="495935" h="400050">
                  <a:moveTo>
                    <a:pt x="326889" y="190387"/>
                  </a:moveTo>
                  <a:lnTo>
                    <a:pt x="294213" y="190387"/>
                  </a:lnTo>
                  <a:lnTo>
                    <a:pt x="294569" y="190971"/>
                  </a:lnTo>
                  <a:lnTo>
                    <a:pt x="294772" y="191632"/>
                  </a:lnTo>
                  <a:lnTo>
                    <a:pt x="297083" y="193727"/>
                  </a:lnTo>
                  <a:lnTo>
                    <a:pt x="297477" y="194184"/>
                  </a:lnTo>
                  <a:lnTo>
                    <a:pt x="299966" y="194807"/>
                  </a:lnTo>
                  <a:lnTo>
                    <a:pt x="300347" y="194641"/>
                  </a:lnTo>
                  <a:lnTo>
                    <a:pt x="300703" y="194451"/>
                  </a:lnTo>
                  <a:lnTo>
                    <a:pt x="341904" y="194451"/>
                  </a:lnTo>
                  <a:lnTo>
                    <a:pt x="339006" y="194070"/>
                  </a:lnTo>
                  <a:lnTo>
                    <a:pt x="332999" y="192482"/>
                  </a:lnTo>
                  <a:lnTo>
                    <a:pt x="326889" y="190387"/>
                  </a:lnTo>
                  <a:close/>
                </a:path>
                <a:path w="495935" h="400050">
                  <a:moveTo>
                    <a:pt x="364083" y="141200"/>
                  </a:moveTo>
                  <a:lnTo>
                    <a:pt x="353802" y="141200"/>
                  </a:lnTo>
                  <a:lnTo>
                    <a:pt x="353827" y="141708"/>
                  </a:lnTo>
                  <a:lnTo>
                    <a:pt x="353992" y="141987"/>
                  </a:lnTo>
                  <a:lnTo>
                    <a:pt x="360904" y="149902"/>
                  </a:lnTo>
                  <a:lnTo>
                    <a:pt x="370350" y="156292"/>
                  </a:lnTo>
                  <a:lnTo>
                    <a:pt x="380195" y="158555"/>
                  </a:lnTo>
                  <a:lnTo>
                    <a:pt x="388308" y="154090"/>
                  </a:lnTo>
                  <a:lnTo>
                    <a:pt x="389590" y="152389"/>
                  </a:lnTo>
                  <a:lnTo>
                    <a:pt x="388879" y="149468"/>
                  </a:lnTo>
                  <a:lnTo>
                    <a:pt x="384054" y="146534"/>
                  </a:lnTo>
                  <a:lnTo>
                    <a:pt x="378084" y="146534"/>
                  </a:lnTo>
                  <a:lnTo>
                    <a:pt x="368356" y="143854"/>
                  </a:lnTo>
                  <a:lnTo>
                    <a:pt x="364083" y="141200"/>
                  </a:lnTo>
                  <a:close/>
                </a:path>
                <a:path w="495935" h="400050">
                  <a:moveTo>
                    <a:pt x="382885" y="145823"/>
                  </a:moveTo>
                  <a:lnTo>
                    <a:pt x="378084" y="146534"/>
                  </a:lnTo>
                  <a:lnTo>
                    <a:pt x="384054" y="146534"/>
                  </a:lnTo>
                  <a:lnTo>
                    <a:pt x="382885" y="145823"/>
                  </a:lnTo>
                  <a:close/>
                </a:path>
                <a:path w="495935" h="400050">
                  <a:moveTo>
                    <a:pt x="382986" y="105068"/>
                  </a:moveTo>
                  <a:lnTo>
                    <a:pt x="341241" y="135879"/>
                  </a:lnTo>
                  <a:lnTo>
                    <a:pt x="360222" y="135879"/>
                  </a:lnTo>
                  <a:lnTo>
                    <a:pt x="387761" y="113158"/>
                  </a:lnTo>
                  <a:lnTo>
                    <a:pt x="382986" y="105068"/>
                  </a:lnTo>
                  <a:close/>
                </a:path>
                <a:path w="495935" h="400050">
                  <a:moveTo>
                    <a:pt x="494116" y="25144"/>
                  </a:moveTo>
                  <a:lnTo>
                    <a:pt x="286947" y="25144"/>
                  </a:lnTo>
                  <a:lnTo>
                    <a:pt x="329232" y="28642"/>
                  </a:lnTo>
                  <a:lnTo>
                    <a:pt x="371480" y="35333"/>
                  </a:lnTo>
                  <a:lnTo>
                    <a:pt x="394195" y="39732"/>
                  </a:lnTo>
                  <a:lnTo>
                    <a:pt x="418961" y="43780"/>
                  </a:lnTo>
                  <a:lnTo>
                    <a:pt x="443977" y="45211"/>
                  </a:lnTo>
                  <a:lnTo>
                    <a:pt x="467441" y="41759"/>
                  </a:lnTo>
                  <a:lnTo>
                    <a:pt x="482555" y="41759"/>
                  </a:lnTo>
                  <a:lnTo>
                    <a:pt x="484764" y="33390"/>
                  </a:lnTo>
                  <a:lnTo>
                    <a:pt x="486593" y="32069"/>
                  </a:lnTo>
                  <a:lnTo>
                    <a:pt x="488371" y="30634"/>
                  </a:lnTo>
                  <a:lnTo>
                    <a:pt x="494116" y="25144"/>
                  </a:lnTo>
                  <a:close/>
                </a:path>
                <a:path w="495935" h="400050">
                  <a:moveTo>
                    <a:pt x="484764" y="12587"/>
                  </a:moveTo>
                  <a:lnTo>
                    <a:pt x="463160" y="13509"/>
                  </a:lnTo>
                  <a:lnTo>
                    <a:pt x="442073" y="15346"/>
                  </a:lnTo>
                  <a:lnTo>
                    <a:pt x="420824" y="16359"/>
                  </a:lnTo>
                  <a:lnTo>
                    <a:pt x="493565" y="16359"/>
                  </a:lnTo>
                  <a:lnTo>
                    <a:pt x="492600" y="12625"/>
                  </a:lnTo>
                  <a:lnTo>
                    <a:pt x="484764" y="12587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2644035" y="4195036"/>
            <a:ext cx="814705" cy="577850"/>
            <a:chOff x="2644035" y="4195036"/>
            <a:chExt cx="814705" cy="577850"/>
          </a:xfrm>
        </p:grpSpPr>
        <p:sp>
          <p:nvSpPr>
            <p:cNvPr id="34" name="object 34"/>
            <p:cNvSpPr/>
            <p:nvPr/>
          </p:nvSpPr>
          <p:spPr>
            <a:xfrm>
              <a:off x="3111356" y="4208039"/>
              <a:ext cx="321945" cy="186055"/>
            </a:xfrm>
            <a:custGeom>
              <a:avLst/>
              <a:gdLst/>
              <a:ahLst/>
              <a:cxnLst/>
              <a:rect l="l" t="t" r="r" b="b"/>
              <a:pathLst>
                <a:path w="321945" h="186054">
                  <a:moveTo>
                    <a:pt x="130409" y="0"/>
                  </a:moveTo>
                  <a:lnTo>
                    <a:pt x="75311" y="12823"/>
                  </a:lnTo>
                  <a:lnTo>
                    <a:pt x="36336" y="38841"/>
                  </a:lnTo>
                  <a:lnTo>
                    <a:pt x="18334" y="53770"/>
                  </a:lnTo>
                  <a:lnTo>
                    <a:pt x="0" y="68373"/>
                  </a:lnTo>
                  <a:lnTo>
                    <a:pt x="21268" y="78126"/>
                  </a:lnTo>
                  <a:lnTo>
                    <a:pt x="28536" y="81073"/>
                  </a:lnTo>
                  <a:lnTo>
                    <a:pt x="33513" y="74709"/>
                  </a:lnTo>
                  <a:lnTo>
                    <a:pt x="38981" y="68737"/>
                  </a:lnTo>
                  <a:lnTo>
                    <a:pt x="68202" y="43659"/>
                  </a:lnTo>
                  <a:lnTo>
                    <a:pt x="91846" y="34959"/>
                  </a:lnTo>
                  <a:lnTo>
                    <a:pt x="94234" y="38795"/>
                  </a:lnTo>
                  <a:lnTo>
                    <a:pt x="92087" y="41729"/>
                  </a:lnTo>
                  <a:lnTo>
                    <a:pt x="85302" y="48829"/>
                  </a:lnTo>
                  <a:lnTo>
                    <a:pt x="77039" y="54929"/>
                  </a:lnTo>
                  <a:lnTo>
                    <a:pt x="68322" y="60597"/>
                  </a:lnTo>
                  <a:lnTo>
                    <a:pt x="60172" y="66405"/>
                  </a:lnTo>
                  <a:lnTo>
                    <a:pt x="49866" y="75407"/>
                  </a:lnTo>
                  <a:lnTo>
                    <a:pt x="39865" y="84743"/>
                  </a:lnTo>
                  <a:lnTo>
                    <a:pt x="45173" y="86242"/>
                  </a:lnTo>
                  <a:lnTo>
                    <a:pt x="60786" y="89328"/>
                  </a:lnTo>
                  <a:lnTo>
                    <a:pt x="76509" y="91886"/>
                  </a:lnTo>
                  <a:lnTo>
                    <a:pt x="119888" y="98320"/>
                  </a:lnTo>
                  <a:lnTo>
                    <a:pt x="126139" y="90663"/>
                  </a:lnTo>
                  <a:lnTo>
                    <a:pt x="134237" y="84185"/>
                  </a:lnTo>
                  <a:lnTo>
                    <a:pt x="173186" y="65135"/>
                  </a:lnTo>
                  <a:lnTo>
                    <a:pt x="184852" y="62852"/>
                  </a:lnTo>
                  <a:lnTo>
                    <a:pt x="195834" y="64106"/>
                  </a:lnTo>
                  <a:lnTo>
                    <a:pt x="198729" y="65097"/>
                  </a:lnTo>
                  <a:lnTo>
                    <a:pt x="198843" y="69097"/>
                  </a:lnTo>
                  <a:lnTo>
                    <a:pt x="196684" y="70812"/>
                  </a:lnTo>
                  <a:lnTo>
                    <a:pt x="187741" y="76000"/>
                  </a:lnTo>
                  <a:lnTo>
                    <a:pt x="177433" y="79636"/>
                  </a:lnTo>
                  <a:lnTo>
                    <a:pt x="166793" y="82804"/>
                  </a:lnTo>
                  <a:lnTo>
                    <a:pt x="156857" y="86585"/>
                  </a:lnTo>
                  <a:lnTo>
                    <a:pt x="151152" y="89691"/>
                  </a:lnTo>
                  <a:lnTo>
                    <a:pt x="134277" y="100555"/>
                  </a:lnTo>
                  <a:lnTo>
                    <a:pt x="205765" y="111617"/>
                  </a:lnTo>
                  <a:lnTo>
                    <a:pt x="207721" y="107603"/>
                  </a:lnTo>
                  <a:lnTo>
                    <a:pt x="213499" y="105381"/>
                  </a:lnTo>
                  <a:lnTo>
                    <a:pt x="221005" y="99806"/>
                  </a:lnTo>
                  <a:lnTo>
                    <a:pt x="225767" y="93481"/>
                  </a:lnTo>
                  <a:lnTo>
                    <a:pt x="232600" y="92770"/>
                  </a:lnTo>
                  <a:lnTo>
                    <a:pt x="234289" y="93786"/>
                  </a:lnTo>
                  <a:lnTo>
                    <a:pt x="234772" y="101888"/>
                  </a:lnTo>
                  <a:lnTo>
                    <a:pt x="227469" y="107197"/>
                  </a:lnTo>
                  <a:lnTo>
                    <a:pt x="219544" y="112429"/>
                  </a:lnTo>
                  <a:lnTo>
                    <a:pt x="217690" y="113458"/>
                  </a:lnTo>
                  <a:lnTo>
                    <a:pt x="252031" y="118767"/>
                  </a:lnTo>
                  <a:lnTo>
                    <a:pt x="251294" y="124190"/>
                  </a:lnTo>
                  <a:lnTo>
                    <a:pt x="226656" y="121561"/>
                  </a:lnTo>
                  <a:lnTo>
                    <a:pt x="227393" y="125091"/>
                  </a:lnTo>
                  <a:lnTo>
                    <a:pt x="228765" y="128495"/>
                  </a:lnTo>
                  <a:lnTo>
                    <a:pt x="232803" y="133816"/>
                  </a:lnTo>
                  <a:lnTo>
                    <a:pt x="235610" y="135594"/>
                  </a:lnTo>
                  <a:lnTo>
                    <a:pt x="237312" y="139696"/>
                  </a:lnTo>
                  <a:lnTo>
                    <a:pt x="236512" y="141208"/>
                  </a:lnTo>
                  <a:lnTo>
                    <a:pt x="235153" y="141360"/>
                  </a:lnTo>
                  <a:lnTo>
                    <a:pt x="229089" y="139698"/>
                  </a:lnTo>
                  <a:lnTo>
                    <a:pt x="224816" y="134502"/>
                  </a:lnTo>
                  <a:lnTo>
                    <a:pt x="222414" y="127773"/>
                  </a:lnTo>
                  <a:lnTo>
                    <a:pt x="221970" y="121319"/>
                  </a:lnTo>
                  <a:lnTo>
                    <a:pt x="222173" y="121091"/>
                  </a:lnTo>
                  <a:lnTo>
                    <a:pt x="181597" y="116786"/>
                  </a:lnTo>
                  <a:lnTo>
                    <a:pt x="184340" y="120837"/>
                  </a:lnTo>
                  <a:lnTo>
                    <a:pt x="186016" y="126488"/>
                  </a:lnTo>
                  <a:lnTo>
                    <a:pt x="190639" y="133321"/>
                  </a:lnTo>
                  <a:lnTo>
                    <a:pt x="193167" y="136585"/>
                  </a:lnTo>
                  <a:lnTo>
                    <a:pt x="198513" y="142084"/>
                  </a:lnTo>
                  <a:lnTo>
                    <a:pt x="201383" y="144319"/>
                  </a:lnTo>
                  <a:lnTo>
                    <a:pt x="203250" y="150453"/>
                  </a:lnTo>
                  <a:lnTo>
                    <a:pt x="201587" y="152727"/>
                  </a:lnTo>
                  <a:lnTo>
                    <a:pt x="191960" y="152257"/>
                  </a:lnTo>
                  <a:lnTo>
                    <a:pt x="180047" y="136166"/>
                  </a:lnTo>
                  <a:lnTo>
                    <a:pt x="175666" y="127796"/>
                  </a:lnTo>
                  <a:lnTo>
                    <a:pt x="174332" y="122196"/>
                  </a:lnTo>
                  <a:lnTo>
                    <a:pt x="172847" y="120164"/>
                  </a:lnTo>
                  <a:lnTo>
                    <a:pt x="172110" y="119732"/>
                  </a:lnTo>
                  <a:lnTo>
                    <a:pt x="171259" y="118652"/>
                  </a:lnTo>
                  <a:lnTo>
                    <a:pt x="170865" y="116430"/>
                  </a:lnTo>
                  <a:lnTo>
                    <a:pt x="171069" y="115681"/>
                  </a:lnTo>
                  <a:lnTo>
                    <a:pt x="76466" y="105559"/>
                  </a:lnTo>
                  <a:lnTo>
                    <a:pt x="94881" y="141982"/>
                  </a:lnTo>
                  <a:lnTo>
                    <a:pt x="113207" y="154809"/>
                  </a:lnTo>
                  <a:lnTo>
                    <a:pt x="117602" y="161070"/>
                  </a:lnTo>
                  <a:lnTo>
                    <a:pt x="116674" y="164017"/>
                  </a:lnTo>
                  <a:lnTo>
                    <a:pt x="114211" y="164271"/>
                  </a:lnTo>
                  <a:lnTo>
                    <a:pt x="105203" y="162743"/>
                  </a:lnTo>
                  <a:lnTo>
                    <a:pt x="77433" y="134574"/>
                  </a:lnTo>
                  <a:lnTo>
                    <a:pt x="69443" y="104936"/>
                  </a:lnTo>
                  <a:lnTo>
                    <a:pt x="55710" y="103593"/>
                  </a:lnTo>
                  <a:lnTo>
                    <a:pt x="41465" y="101739"/>
                  </a:lnTo>
                  <a:lnTo>
                    <a:pt x="27249" y="99043"/>
                  </a:lnTo>
                  <a:lnTo>
                    <a:pt x="13601" y="95170"/>
                  </a:lnTo>
                  <a:lnTo>
                    <a:pt x="18656" y="104327"/>
                  </a:lnTo>
                  <a:lnTo>
                    <a:pt x="53059" y="151863"/>
                  </a:lnTo>
                  <a:lnTo>
                    <a:pt x="104025" y="180235"/>
                  </a:lnTo>
                  <a:lnTo>
                    <a:pt x="134875" y="185656"/>
                  </a:lnTo>
                  <a:lnTo>
                    <a:pt x="166103" y="185278"/>
                  </a:lnTo>
                  <a:lnTo>
                    <a:pt x="197055" y="180111"/>
                  </a:lnTo>
                  <a:lnTo>
                    <a:pt x="227076" y="171167"/>
                  </a:lnTo>
                  <a:lnTo>
                    <a:pt x="251033" y="161328"/>
                  </a:lnTo>
                  <a:lnTo>
                    <a:pt x="297967" y="138950"/>
                  </a:lnTo>
                  <a:lnTo>
                    <a:pt x="321881" y="129105"/>
                  </a:lnTo>
                  <a:lnTo>
                    <a:pt x="308145" y="120377"/>
                  </a:lnTo>
                  <a:lnTo>
                    <a:pt x="295555" y="108959"/>
                  </a:lnTo>
                  <a:lnTo>
                    <a:pt x="284149" y="96565"/>
                  </a:lnTo>
                  <a:lnTo>
                    <a:pt x="273964" y="84909"/>
                  </a:lnTo>
                  <a:lnTo>
                    <a:pt x="254424" y="63863"/>
                  </a:lnTo>
                  <a:lnTo>
                    <a:pt x="233579" y="44119"/>
                  </a:lnTo>
                  <a:lnTo>
                    <a:pt x="210890" y="26705"/>
                  </a:lnTo>
                  <a:lnTo>
                    <a:pt x="185813" y="12646"/>
                  </a:lnTo>
                  <a:lnTo>
                    <a:pt x="158328" y="3269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59741" y="4195036"/>
              <a:ext cx="398780" cy="215265"/>
            </a:xfrm>
            <a:custGeom>
              <a:avLst/>
              <a:gdLst/>
              <a:ahLst/>
              <a:cxnLst/>
              <a:rect l="l" t="t" r="r" b="b"/>
              <a:pathLst>
                <a:path w="398779" h="215264">
                  <a:moveTo>
                    <a:pt x="6730" y="66183"/>
                  </a:moveTo>
                  <a:lnTo>
                    <a:pt x="1257" y="66614"/>
                  </a:lnTo>
                  <a:lnTo>
                    <a:pt x="0" y="75250"/>
                  </a:lnTo>
                  <a:lnTo>
                    <a:pt x="5295" y="77054"/>
                  </a:lnTo>
                  <a:lnTo>
                    <a:pt x="32048" y="93207"/>
                  </a:lnTo>
                  <a:lnTo>
                    <a:pt x="49988" y="116421"/>
                  </a:lnTo>
                  <a:lnTo>
                    <a:pt x="64940" y="142658"/>
                  </a:lnTo>
                  <a:lnTo>
                    <a:pt x="82727" y="167884"/>
                  </a:lnTo>
                  <a:lnTo>
                    <a:pt x="121281" y="197232"/>
                  </a:lnTo>
                  <a:lnTo>
                    <a:pt x="167322" y="212741"/>
                  </a:lnTo>
                  <a:lnTo>
                    <a:pt x="214401" y="215008"/>
                  </a:lnTo>
                  <a:lnTo>
                    <a:pt x="259579" y="206300"/>
                  </a:lnTo>
                  <a:lnTo>
                    <a:pt x="279733" y="198655"/>
                  </a:lnTo>
                  <a:lnTo>
                    <a:pt x="186489" y="198655"/>
                  </a:lnTo>
                  <a:lnTo>
                    <a:pt x="155638" y="193233"/>
                  </a:lnTo>
                  <a:lnTo>
                    <a:pt x="104671" y="164862"/>
                  </a:lnTo>
                  <a:lnTo>
                    <a:pt x="70269" y="117325"/>
                  </a:lnTo>
                  <a:lnTo>
                    <a:pt x="68681" y="114303"/>
                  </a:lnTo>
                  <a:lnTo>
                    <a:pt x="66979" y="111242"/>
                  </a:lnTo>
                  <a:lnTo>
                    <a:pt x="65214" y="108169"/>
                  </a:lnTo>
                  <a:lnTo>
                    <a:pt x="150598" y="108169"/>
                  </a:lnTo>
                  <a:lnTo>
                    <a:pt x="128128" y="104886"/>
                  </a:lnTo>
                  <a:lnTo>
                    <a:pt x="112409" y="102332"/>
                  </a:lnTo>
                  <a:lnTo>
                    <a:pt x="96799" y="99253"/>
                  </a:lnTo>
                  <a:lnTo>
                    <a:pt x="94945" y="98834"/>
                  </a:lnTo>
                  <a:lnTo>
                    <a:pt x="93256" y="98237"/>
                  </a:lnTo>
                  <a:lnTo>
                    <a:pt x="91490" y="97742"/>
                  </a:lnTo>
                  <a:lnTo>
                    <a:pt x="95422" y="94072"/>
                  </a:lnTo>
                  <a:lnTo>
                    <a:pt x="80149" y="94072"/>
                  </a:lnTo>
                  <a:lnTo>
                    <a:pt x="72883" y="91125"/>
                  </a:lnTo>
                  <a:lnTo>
                    <a:pt x="65766" y="87965"/>
                  </a:lnTo>
                  <a:lnTo>
                    <a:pt x="51612" y="81372"/>
                  </a:lnTo>
                  <a:lnTo>
                    <a:pt x="56029" y="77854"/>
                  </a:lnTo>
                  <a:lnTo>
                    <a:pt x="43662" y="77854"/>
                  </a:lnTo>
                  <a:lnTo>
                    <a:pt x="42113" y="77193"/>
                  </a:lnTo>
                  <a:lnTo>
                    <a:pt x="38963" y="75936"/>
                  </a:lnTo>
                  <a:lnTo>
                    <a:pt x="31923" y="71424"/>
                  </a:lnTo>
                  <a:lnTo>
                    <a:pt x="24237" y="68149"/>
                  </a:lnTo>
                  <a:lnTo>
                    <a:pt x="15857" y="66330"/>
                  </a:lnTo>
                  <a:lnTo>
                    <a:pt x="6730" y="66183"/>
                  </a:lnTo>
                  <a:close/>
                </a:path>
                <a:path w="398779" h="215264">
                  <a:moveTo>
                    <a:pt x="244062" y="13003"/>
                  </a:moveTo>
                  <a:lnTo>
                    <a:pt x="182022" y="13003"/>
                  </a:lnTo>
                  <a:lnTo>
                    <a:pt x="209941" y="16273"/>
                  </a:lnTo>
                  <a:lnTo>
                    <a:pt x="237426" y="25644"/>
                  </a:lnTo>
                  <a:lnTo>
                    <a:pt x="285192" y="57124"/>
                  </a:lnTo>
                  <a:lnTo>
                    <a:pt x="325577" y="97920"/>
                  </a:lnTo>
                  <a:lnTo>
                    <a:pt x="335764" y="109569"/>
                  </a:lnTo>
                  <a:lnTo>
                    <a:pt x="347173" y="121959"/>
                  </a:lnTo>
                  <a:lnTo>
                    <a:pt x="359763" y="133376"/>
                  </a:lnTo>
                  <a:lnTo>
                    <a:pt x="373494" y="142103"/>
                  </a:lnTo>
                  <a:lnTo>
                    <a:pt x="349581" y="151954"/>
                  </a:lnTo>
                  <a:lnTo>
                    <a:pt x="302651" y="174329"/>
                  </a:lnTo>
                  <a:lnTo>
                    <a:pt x="248673" y="193110"/>
                  </a:lnTo>
                  <a:lnTo>
                    <a:pt x="186489" y="198655"/>
                  </a:lnTo>
                  <a:lnTo>
                    <a:pt x="279733" y="198655"/>
                  </a:lnTo>
                  <a:lnTo>
                    <a:pt x="303081" y="189798"/>
                  </a:lnTo>
                  <a:lnTo>
                    <a:pt x="345135" y="168685"/>
                  </a:lnTo>
                  <a:lnTo>
                    <a:pt x="385965" y="146142"/>
                  </a:lnTo>
                  <a:lnTo>
                    <a:pt x="395794" y="146142"/>
                  </a:lnTo>
                  <a:lnTo>
                    <a:pt x="398437" y="140935"/>
                  </a:lnTo>
                  <a:lnTo>
                    <a:pt x="394322" y="137518"/>
                  </a:lnTo>
                  <a:lnTo>
                    <a:pt x="382581" y="128556"/>
                  </a:lnTo>
                  <a:lnTo>
                    <a:pt x="370749" y="120194"/>
                  </a:lnTo>
                  <a:lnTo>
                    <a:pt x="359162" y="111421"/>
                  </a:lnTo>
                  <a:lnTo>
                    <a:pt x="348157" y="101222"/>
                  </a:lnTo>
                  <a:lnTo>
                    <a:pt x="339064" y="91333"/>
                  </a:lnTo>
                  <a:lnTo>
                    <a:pt x="330072" y="81362"/>
                  </a:lnTo>
                  <a:lnTo>
                    <a:pt x="320929" y="71424"/>
                  </a:lnTo>
                  <a:lnTo>
                    <a:pt x="311568" y="61830"/>
                  </a:lnTo>
                  <a:lnTo>
                    <a:pt x="290798" y="43027"/>
                  </a:lnTo>
                  <a:lnTo>
                    <a:pt x="268206" y="26381"/>
                  </a:lnTo>
                  <a:lnTo>
                    <a:pt x="244062" y="13003"/>
                  </a:lnTo>
                  <a:close/>
                </a:path>
                <a:path w="398779" h="215264">
                  <a:moveTo>
                    <a:pt x="150598" y="108169"/>
                  </a:moveTo>
                  <a:lnTo>
                    <a:pt x="65214" y="108169"/>
                  </a:lnTo>
                  <a:lnTo>
                    <a:pt x="78861" y="112041"/>
                  </a:lnTo>
                  <a:lnTo>
                    <a:pt x="93078" y="114738"/>
                  </a:lnTo>
                  <a:lnTo>
                    <a:pt x="107323" y="116591"/>
                  </a:lnTo>
                  <a:lnTo>
                    <a:pt x="121056" y="117935"/>
                  </a:lnTo>
                  <a:lnTo>
                    <a:pt x="122097" y="128297"/>
                  </a:lnTo>
                  <a:lnTo>
                    <a:pt x="140749" y="163489"/>
                  </a:lnTo>
                  <a:lnTo>
                    <a:pt x="165823" y="177269"/>
                  </a:lnTo>
                  <a:lnTo>
                    <a:pt x="168287" y="177015"/>
                  </a:lnTo>
                  <a:lnTo>
                    <a:pt x="169214" y="174082"/>
                  </a:lnTo>
                  <a:lnTo>
                    <a:pt x="164820" y="167808"/>
                  </a:lnTo>
                  <a:lnTo>
                    <a:pt x="159943" y="165827"/>
                  </a:lnTo>
                  <a:lnTo>
                    <a:pt x="150837" y="159083"/>
                  </a:lnTo>
                  <a:lnTo>
                    <a:pt x="128079" y="118570"/>
                  </a:lnTo>
                  <a:lnTo>
                    <a:pt x="218309" y="118570"/>
                  </a:lnTo>
                  <a:lnTo>
                    <a:pt x="185889" y="113554"/>
                  </a:lnTo>
                  <a:lnTo>
                    <a:pt x="189404" y="111331"/>
                  </a:lnTo>
                  <a:lnTo>
                    <a:pt x="171500" y="111331"/>
                  </a:lnTo>
                  <a:lnTo>
                    <a:pt x="150598" y="108169"/>
                  </a:lnTo>
                  <a:close/>
                </a:path>
                <a:path w="398779" h="215264">
                  <a:moveTo>
                    <a:pt x="218309" y="118570"/>
                  </a:moveTo>
                  <a:lnTo>
                    <a:pt x="128079" y="118570"/>
                  </a:lnTo>
                  <a:lnTo>
                    <a:pt x="134772" y="119192"/>
                  </a:lnTo>
                  <a:lnTo>
                    <a:pt x="143856" y="120196"/>
                  </a:lnTo>
                  <a:lnTo>
                    <a:pt x="222681" y="128679"/>
                  </a:lnTo>
                  <a:lnTo>
                    <a:pt x="222550" y="129797"/>
                  </a:lnTo>
                  <a:lnTo>
                    <a:pt x="222846" y="131308"/>
                  </a:lnTo>
                  <a:lnTo>
                    <a:pt x="222963" y="131778"/>
                  </a:lnTo>
                  <a:lnTo>
                    <a:pt x="223939" y="132997"/>
                  </a:lnTo>
                  <a:lnTo>
                    <a:pt x="224472" y="133162"/>
                  </a:lnTo>
                  <a:lnTo>
                    <a:pt x="225945" y="135194"/>
                  </a:lnTo>
                  <a:lnTo>
                    <a:pt x="253199" y="165725"/>
                  </a:lnTo>
                  <a:lnTo>
                    <a:pt x="254863" y="163452"/>
                  </a:lnTo>
                  <a:lnTo>
                    <a:pt x="252996" y="157318"/>
                  </a:lnTo>
                  <a:lnTo>
                    <a:pt x="250126" y="155095"/>
                  </a:lnTo>
                  <a:lnTo>
                    <a:pt x="244779" y="149583"/>
                  </a:lnTo>
                  <a:lnTo>
                    <a:pt x="242252" y="146332"/>
                  </a:lnTo>
                  <a:lnTo>
                    <a:pt x="237629" y="139487"/>
                  </a:lnTo>
                  <a:lnTo>
                    <a:pt x="235953" y="133848"/>
                  </a:lnTo>
                  <a:lnTo>
                    <a:pt x="233222" y="129797"/>
                  </a:lnTo>
                  <a:lnTo>
                    <a:pt x="290828" y="129797"/>
                  </a:lnTo>
                  <a:lnTo>
                    <a:pt x="269303" y="126469"/>
                  </a:lnTo>
                  <a:lnTo>
                    <a:pt x="271157" y="125441"/>
                  </a:lnTo>
                  <a:lnTo>
                    <a:pt x="272406" y="124615"/>
                  </a:lnTo>
                  <a:lnTo>
                    <a:pt x="257378" y="124615"/>
                  </a:lnTo>
                  <a:lnTo>
                    <a:pt x="218309" y="118570"/>
                  </a:lnTo>
                  <a:close/>
                </a:path>
                <a:path w="398779" h="215264">
                  <a:moveTo>
                    <a:pt x="290828" y="129797"/>
                  </a:moveTo>
                  <a:lnTo>
                    <a:pt x="233222" y="129797"/>
                  </a:lnTo>
                  <a:lnTo>
                    <a:pt x="273786" y="134089"/>
                  </a:lnTo>
                  <a:lnTo>
                    <a:pt x="273735" y="134255"/>
                  </a:lnTo>
                  <a:lnTo>
                    <a:pt x="286765" y="154371"/>
                  </a:lnTo>
                  <a:lnTo>
                    <a:pt x="288124" y="154219"/>
                  </a:lnTo>
                  <a:lnTo>
                    <a:pt x="288924" y="152707"/>
                  </a:lnTo>
                  <a:lnTo>
                    <a:pt x="287223" y="148593"/>
                  </a:lnTo>
                  <a:lnTo>
                    <a:pt x="284416" y="146815"/>
                  </a:lnTo>
                  <a:lnTo>
                    <a:pt x="280377" y="141494"/>
                  </a:lnTo>
                  <a:lnTo>
                    <a:pt x="279006" y="138090"/>
                  </a:lnTo>
                  <a:lnTo>
                    <a:pt x="278269" y="134572"/>
                  </a:lnTo>
                  <a:lnTo>
                    <a:pt x="303263" y="134572"/>
                  </a:lnTo>
                  <a:lnTo>
                    <a:pt x="303644" y="131778"/>
                  </a:lnTo>
                  <a:lnTo>
                    <a:pt x="290828" y="129797"/>
                  </a:lnTo>
                  <a:close/>
                </a:path>
                <a:path w="398779" h="215264">
                  <a:moveTo>
                    <a:pt x="395794" y="146142"/>
                  </a:moveTo>
                  <a:lnTo>
                    <a:pt x="385965" y="146142"/>
                  </a:lnTo>
                  <a:lnTo>
                    <a:pt x="387464" y="146383"/>
                  </a:lnTo>
                  <a:lnTo>
                    <a:pt x="388975" y="146561"/>
                  </a:lnTo>
                  <a:lnTo>
                    <a:pt x="395452" y="146815"/>
                  </a:lnTo>
                  <a:lnTo>
                    <a:pt x="395794" y="146142"/>
                  </a:lnTo>
                  <a:close/>
                </a:path>
                <a:path w="398779" h="215264">
                  <a:moveTo>
                    <a:pt x="303263" y="134572"/>
                  </a:moveTo>
                  <a:lnTo>
                    <a:pt x="278269" y="134572"/>
                  </a:lnTo>
                  <a:lnTo>
                    <a:pt x="302907" y="137188"/>
                  </a:lnTo>
                  <a:lnTo>
                    <a:pt x="303263" y="134572"/>
                  </a:lnTo>
                  <a:close/>
                </a:path>
                <a:path w="398779" h="215264">
                  <a:moveTo>
                    <a:pt x="284213" y="105781"/>
                  </a:moveTo>
                  <a:lnTo>
                    <a:pt x="277380" y="106480"/>
                  </a:lnTo>
                  <a:lnTo>
                    <a:pt x="272618" y="112804"/>
                  </a:lnTo>
                  <a:lnTo>
                    <a:pt x="265112" y="118380"/>
                  </a:lnTo>
                  <a:lnTo>
                    <a:pt x="259346" y="120615"/>
                  </a:lnTo>
                  <a:lnTo>
                    <a:pt x="257378" y="124615"/>
                  </a:lnTo>
                  <a:lnTo>
                    <a:pt x="272406" y="124615"/>
                  </a:lnTo>
                  <a:lnTo>
                    <a:pt x="279097" y="120194"/>
                  </a:lnTo>
                  <a:lnTo>
                    <a:pt x="286384" y="114900"/>
                  </a:lnTo>
                  <a:lnTo>
                    <a:pt x="285915" y="106797"/>
                  </a:lnTo>
                  <a:lnTo>
                    <a:pt x="284213" y="105781"/>
                  </a:lnTo>
                  <a:close/>
                </a:path>
                <a:path w="398779" h="215264">
                  <a:moveTo>
                    <a:pt x="236470" y="75862"/>
                  </a:moveTo>
                  <a:lnTo>
                    <a:pt x="194732" y="91763"/>
                  </a:lnTo>
                  <a:lnTo>
                    <a:pt x="171500" y="111331"/>
                  </a:lnTo>
                  <a:lnTo>
                    <a:pt x="189404" y="111331"/>
                  </a:lnTo>
                  <a:lnTo>
                    <a:pt x="192280" y="109490"/>
                  </a:lnTo>
                  <a:lnTo>
                    <a:pt x="197151" y="106256"/>
                  </a:lnTo>
                  <a:lnTo>
                    <a:pt x="202767" y="102697"/>
                  </a:lnTo>
                  <a:lnTo>
                    <a:pt x="208470" y="99596"/>
                  </a:lnTo>
                  <a:lnTo>
                    <a:pt x="218411" y="95814"/>
                  </a:lnTo>
                  <a:lnTo>
                    <a:pt x="229050" y="92643"/>
                  </a:lnTo>
                  <a:lnTo>
                    <a:pt x="239356" y="89006"/>
                  </a:lnTo>
                  <a:lnTo>
                    <a:pt x="248297" y="83823"/>
                  </a:lnTo>
                  <a:lnTo>
                    <a:pt x="250456" y="82096"/>
                  </a:lnTo>
                  <a:lnTo>
                    <a:pt x="250342" y="78095"/>
                  </a:lnTo>
                  <a:lnTo>
                    <a:pt x="247459" y="77117"/>
                  </a:lnTo>
                  <a:lnTo>
                    <a:pt x="236470" y="75862"/>
                  </a:lnTo>
                  <a:close/>
                </a:path>
                <a:path w="398779" h="215264">
                  <a:moveTo>
                    <a:pt x="143471" y="47958"/>
                  </a:moveTo>
                  <a:lnTo>
                    <a:pt x="102476" y="70716"/>
                  </a:lnTo>
                  <a:lnTo>
                    <a:pt x="80149" y="94072"/>
                  </a:lnTo>
                  <a:lnTo>
                    <a:pt x="95422" y="94072"/>
                  </a:lnTo>
                  <a:lnTo>
                    <a:pt x="101485" y="88412"/>
                  </a:lnTo>
                  <a:lnTo>
                    <a:pt x="106566" y="83823"/>
                  </a:lnTo>
                  <a:lnTo>
                    <a:pt x="111785" y="79416"/>
                  </a:lnTo>
                  <a:lnTo>
                    <a:pt x="119935" y="73606"/>
                  </a:lnTo>
                  <a:lnTo>
                    <a:pt x="128652" y="67934"/>
                  </a:lnTo>
                  <a:lnTo>
                    <a:pt x="136915" y="61830"/>
                  </a:lnTo>
                  <a:lnTo>
                    <a:pt x="143700" y="54727"/>
                  </a:lnTo>
                  <a:lnTo>
                    <a:pt x="145846" y="51806"/>
                  </a:lnTo>
                  <a:lnTo>
                    <a:pt x="143471" y="47958"/>
                  </a:lnTo>
                  <a:close/>
                </a:path>
                <a:path w="398779" h="215264">
                  <a:moveTo>
                    <a:pt x="167524" y="0"/>
                  </a:moveTo>
                  <a:lnTo>
                    <a:pt x="120342" y="14063"/>
                  </a:lnTo>
                  <a:lnTo>
                    <a:pt x="78241" y="41379"/>
                  </a:lnTo>
                  <a:lnTo>
                    <a:pt x="43662" y="77854"/>
                  </a:lnTo>
                  <a:lnTo>
                    <a:pt x="56029" y="77854"/>
                  </a:lnTo>
                  <a:lnTo>
                    <a:pt x="69947" y="66768"/>
                  </a:lnTo>
                  <a:lnTo>
                    <a:pt x="87993" y="51806"/>
                  </a:lnTo>
                  <a:lnTo>
                    <a:pt x="106610" y="37790"/>
                  </a:lnTo>
                  <a:lnTo>
                    <a:pt x="126923" y="25822"/>
                  </a:lnTo>
                  <a:lnTo>
                    <a:pt x="154180" y="16098"/>
                  </a:lnTo>
                  <a:lnTo>
                    <a:pt x="182022" y="13003"/>
                  </a:lnTo>
                  <a:lnTo>
                    <a:pt x="244062" y="13003"/>
                  </a:lnTo>
                  <a:lnTo>
                    <a:pt x="243750" y="12830"/>
                  </a:lnTo>
                  <a:lnTo>
                    <a:pt x="217347" y="3279"/>
                  </a:lnTo>
                  <a:lnTo>
                    <a:pt x="167524" y="0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4035" y="4299583"/>
              <a:ext cx="575923" cy="472704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57923" y="5291999"/>
            <a:ext cx="568325" cy="568325"/>
            <a:chOff x="457923" y="5291999"/>
            <a:chExt cx="568325" cy="568325"/>
          </a:xfrm>
        </p:grpSpPr>
        <p:sp>
          <p:nvSpPr>
            <p:cNvPr id="38" name="object 38"/>
            <p:cNvSpPr/>
            <p:nvPr/>
          </p:nvSpPr>
          <p:spPr>
            <a:xfrm>
              <a:off x="457923" y="5291999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4035" y="0"/>
                  </a:moveTo>
                  <a:lnTo>
                    <a:pt x="237962" y="3717"/>
                  </a:lnTo>
                  <a:lnTo>
                    <a:pt x="194257" y="14481"/>
                  </a:lnTo>
                  <a:lnTo>
                    <a:pt x="153503" y="31705"/>
                  </a:lnTo>
                  <a:lnTo>
                    <a:pt x="116286" y="54806"/>
                  </a:lnTo>
                  <a:lnTo>
                    <a:pt x="83191" y="83197"/>
                  </a:lnTo>
                  <a:lnTo>
                    <a:pt x="54801" y="116295"/>
                  </a:lnTo>
                  <a:lnTo>
                    <a:pt x="31703" y="153513"/>
                  </a:lnTo>
                  <a:lnTo>
                    <a:pt x="14480" y="194268"/>
                  </a:lnTo>
                  <a:lnTo>
                    <a:pt x="3717" y="237975"/>
                  </a:lnTo>
                  <a:lnTo>
                    <a:pt x="0" y="284048"/>
                  </a:lnTo>
                  <a:lnTo>
                    <a:pt x="3717" y="330120"/>
                  </a:lnTo>
                  <a:lnTo>
                    <a:pt x="14480" y="373826"/>
                  </a:lnTo>
                  <a:lnTo>
                    <a:pt x="31703" y="414579"/>
                  </a:lnTo>
                  <a:lnTo>
                    <a:pt x="54801" y="451796"/>
                  </a:lnTo>
                  <a:lnTo>
                    <a:pt x="83191" y="484892"/>
                  </a:lnTo>
                  <a:lnTo>
                    <a:pt x="116286" y="513281"/>
                  </a:lnTo>
                  <a:lnTo>
                    <a:pt x="153503" y="536380"/>
                  </a:lnTo>
                  <a:lnTo>
                    <a:pt x="194257" y="553603"/>
                  </a:lnTo>
                  <a:lnTo>
                    <a:pt x="237962" y="564366"/>
                  </a:lnTo>
                  <a:lnTo>
                    <a:pt x="284035" y="568083"/>
                  </a:lnTo>
                  <a:lnTo>
                    <a:pt x="330108" y="564366"/>
                  </a:lnTo>
                  <a:lnTo>
                    <a:pt x="373813" y="553603"/>
                  </a:lnTo>
                  <a:lnTo>
                    <a:pt x="414567" y="536380"/>
                  </a:lnTo>
                  <a:lnTo>
                    <a:pt x="451784" y="513281"/>
                  </a:lnTo>
                  <a:lnTo>
                    <a:pt x="484879" y="484892"/>
                  </a:lnTo>
                  <a:lnTo>
                    <a:pt x="513269" y="451796"/>
                  </a:lnTo>
                  <a:lnTo>
                    <a:pt x="536367" y="414579"/>
                  </a:lnTo>
                  <a:lnTo>
                    <a:pt x="553590" y="373826"/>
                  </a:lnTo>
                  <a:lnTo>
                    <a:pt x="564353" y="330120"/>
                  </a:lnTo>
                  <a:lnTo>
                    <a:pt x="568070" y="284048"/>
                  </a:lnTo>
                  <a:lnTo>
                    <a:pt x="564353" y="237975"/>
                  </a:lnTo>
                  <a:lnTo>
                    <a:pt x="553590" y="194268"/>
                  </a:lnTo>
                  <a:lnTo>
                    <a:pt x="536367" y="153513"/>
                  </a:lnTo>
                  <a:lnTo>
                    <a:pt x="513269" y="116295"/>
                  </a:lnTo>
                  <a:lnTo>
                    <a:pt x="484879" y="83197"/>
                  </a:lnTo>
                  <a:lnTo>
                    <a:pt x="451784" y="54806"/>
                  </a:lnTo>
                  <a:lnTo>
                    <a:pt x="414567" y="31705"/>
                  </a:lnTo>
                  <a:lnTo>
                    <a:pt x="373813" y="14481"/>
                  </a:lnTo>
                  <a:lnTo>
                    <a:pt x="330108" y="3717"/>
                  </a:lnTo>
                  <a:lnTo>
                    <a:pt x="284035" y="0"/>
                  </a:lnTo>
                  <a:close/>
                </a:path>
              </a:pathLst>
            </a:custGeom>
            <a:solidFill>
              <a:srgbClr val="45A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08444" y="5442914"/>
              <a:ext cx="450215" cy="264160"/>
            </a:xfrm>
            <a:custGeom>
              <a:avLst/>
              <a:gdLst/>
              <a:ahLst/>
              <a:cxnLst/>
              <a:rect l="l" t="t" r="r" b="b"/>
              <a:pathLst>
                <a:path w="450215" h="264160">
                  <a:moveTo>
                    <a:pt x="36868" y="24930"/>
                  </a:moveTo>
                  <a:lnTo>
                    <a:pt x="34874" y="23685"/>
                  </a:lnTo>
                  <a:lnTo>
                    <a:pt x="22529" y="23685"/>
                  </a:lnTo>
                  <a:lnTo>
                    <a:pt x="12941" y="24561"/>
                  </a:lnTo>
                  <a:lnTo>
                    <a:pt x="2730" y="26670"/>
                  </a:lnTo>
                  <a:lnTo>
                    <a:pt x="0" y="28295"/>
                  </a:lnTo>
                  <a:lnTo>
                    <a:pt x="0" y="91338"/>
                  </a:lnTo>
                  <a:lnTo>
                    <a:pt x="4597" y="92087"/>
                  </a:lnTo>
                  <a:lnTo>
                    <a:pt x="12192" y="92087"/>
                  </a:lnTo>
                  <a:lnTo>
                    <a:pt x="16433" y="91338"/>
                  </a:lnTo>
                  <a:lnTo>
                    <a:pt x="16433" y="37376"/>
                  </a:lnTo>
                  <a:lnTo>
                    <a:pt x="17183" y="36258"/>
                  </a:lnTo>
                  <a:lnTo>
                    <a:pt x="28143" y="36258"/>
                  </a:lnTo>
                  <a:lnTo>
                    <a:pt x="30759" y="36626"/>
                  </a:lnTo>
                  <a:lnTo>
                    <a:pt x="35864" y="36626"/>
                  </a:lnTo>
                  <a:lnTo>
                    <a:pt x="35991" y="36258"/>
                  </a:lnTo>
                  <a:lnTo>
                    <a:pt x="36868" y="33896"/>
                  </a:lnTo>
                  <a:lnTo>
                    <a:pt x="36868" y="24930"/>
                  </a:lnTo>
                  <a:close/>
                </a:path>
                <a:path w="450215" h="264160">
                  <a:moveTo>
                    <a:pt x="91135" y="175475"/>
                  </a:moveTo>
                  <a:lnTo>
                    <a:pt x="88773" y="174485"/>
                  </a:lnTo>
                  <a:lnTo>
                    <a:pt x="55245" y="174485"/>
                  </a:lnTo>
                  <a:lnTo>
                    <a:pt x="54991" y="173863"/>
                  </a:lnTo>
                  <a:lnTo>
                    <a:pt x="54991" y="164376"/>
                  </a:lnTo>
                  <a:lnTo>
                    <a:pt x="57734" y="161010"/>
                  </a:lnTo>
                  <a:lnTo>
                    <a:pt x="89014" y="161010"/>
                  </a:lnTo>
                  <a:lnTo>
                    <a:pt x="89636" y="159143"/>
                  </a:lnTo>
                  <a:lnTo>
                    <a:pt x="89636" y="153911"/>
                  </a:lnTo>
                  <a:lnTo>
                    <a:pt x="89014" y="152171"/>
                  </a:lnTo>
                  <a:lnTo>
                    <a:pt x="86906" y="151180"/>
                  </a:lnTo>
                  <a:lnTo>
                    <a:pt x="84531" y="150177"/>
                  </a:lnTo>
                  <a:lnTo>
                    <a:pt x="78562" y="149555"/>
                  </a:lnTo>
                  <a:lnTo>
                    <a:pt x="69837" y="149555"/>
                  </a:lnTo>
                  <a:lnTo>
                    <a:pt x="55067" y="150723"/>
                  </a:lnTo>
                  <a:lnTo>
                    <a:pt x="45415" y="154279"/>
                  </a:lnTo>
                  <a:lnTo>
                    <a:pt x="40144" y="160274"/>
                  </a:lnTo>
                  <a:lnTo>
                    <a:pt x="38557" y="168744"/>
                  </a:lnTo>
                  <a:lnTo>
                    <a:pt x="38557" y="173863"/>
                  </a:lnTo>
                  <a:lnTo>
                    <a:pt x="38303" y="174485"/>
                  </a:lnTo>
                  <a:lnTo>
                    <a:pt x="28219" y="174485"/>
                  </a:lnTo>
                  <a:lnTo>
                    <a:pt x="27470" y="177342"/>
                  </a:lnTo>
                  <a:lnTo>
                    <a:pt x="27470" y="184315"/>
                  </a:lnTo>
                  <a:lnTo>
                    <a:pt x="28219" y="187058"/>
                  </a:lnTo>
                  <a:lnTo>
                    <a:pt x="38303" y="187058"/>
                  </a:lnTo>
                  <a:lnTo>
                    <a:pt x="38455" y="187553"/>
                  </a:lnTo>
                  <a:lnTo>
                    <a:pt x="38557" y="240893"/>
                  </a:lnTo>
                  <a:lnTo>
                    <a:pt x="43167" y="241642"/>
                  </a:lnTo>
                  <a:lnTo>
                    <a:pt x="50761" y="241642"/>
                  </a:lnTo>
                  <a:lnTo>
                    <a:pt x="54991" y="240893"/>
                  </a:lnTo>
                  <a:lnTo>
                    <a:pt x="54991" y="187553"/>
                  </a:lnTo>
                  <a:lnTo>
                    <a:pt x="55740" y="187058"/>
                  </a:lnTo>
                  <a:lnTo>
                    <a:pt x="73952" y="187058"/>
                  </a:lnTo>
                  <a:lnTo>
                    <a:pt x="74828" y="187426"/>
                  </a:lnTo>
                  <a:lnTo>
                    <a:pt x="74828" y="240893"/>
                  </a:lnTo>
                  <a:lnTo>
                    <a:pt x="79184" y="241642"/>
                  </a:lnTo>
                  <a:lnTo>
                    <a:pt x="86779" y="241642"/>
                  </a:lnTo>
                  <a:lnTo>
                    <a:pt x="91135" y="240893"/>
                  </a:lnTo>
                  <a:lnTo>
                    <a:pt x="91135" y="175475"/>
                  </a:lnTo>
                  <a:close/>
                </a:path>
                <a:path w="450215" h="264160">
                  <a:moveTo>
                    <a:pt x="96316" y="49225"/>
                  </a:moveTo>
                  <a:lnTo>
                    <a:pt x="94996" y="38544"/>
                  </a:lnTo>
                  <a:lnTo>
                    <a:pt x="93218" y="35255"/>
                  </a:lnTo>
                  <a:lnTo>
                    <a:pt x="90652" y="30505"/>
                  </a:lnTo>
                  <a:lnTo>
                    <a:pt x="82702" y="25438"/>
                  </a:lnTo>
                  <a:lnTo>
                    <a:pt x="81622" y="25285"/>
                  </a:lnTo>
                  <a:lnTo>
                    <a:pt x="81622" y="39128"/>
                  </a:lnTo>
                  <a:lnTo>
                    <a:pt x="81622" y="52717"/>
                  </a:lnTo>
                  <a:lnTo>
                    <a:pt x="79997" y="53340"/>
                  </a:lnTo>
                  <a:lnTo>
                    <a:pt x="58674" y="53340"/>
                  </a:lnTo>
                  <a:lnTo>
                    <a:pt x="57061" y="52603"/>
                  </a:lnTo>
                  <a:lnTo>
                    <a:pt x="57061" y="40005"/>
                  </a:lnTo>
                  <a:lnTo>
                    <a:pt x="60553" y="35255"/>
                  </a:lnTo>
                  <a:lnTo>
                    <a:pt x="79006" y="35255"/>
                  </a:lnTo>
                  <a:lnTo>
                    <a:pt x="81622" y="39128"/>
                  </a:lnTo>
                  <a:lnTo>
                    <a:pt x="81622" y="25285"/>
                  </a:lnTo>
                  <a:lnTo>
                    <a:pt x="70523" y="23685"/>
                  </a:lnTo>
                  <a:lnTo>
                    <a:pt x="58839" y="25082"/>
                  </a:lnTo>
                  <a:lnTo>
                    <a:pt x="49568" y="30035"/>
                  </a:lnTo>
                  <a:lnTo>
                    <a:pt x="43446" y="39662"/>
                  </a:lnTo>
                  <a:lnTo>
                    <a:pt x="41249" y="55092"/>
                  </a:lnTo>
                  <a:lnTo>
                    <a:pt x="41275" y="62306"/>
                  </a:lnTo>
                  <a:lnTo>
                    <a:pt x="43103" y="76225"/>
                  </a:lnTo>
                  <a:lnTo>
                    <a:pt x="48920" y="85763"/>
                  </a:lnTo>
                  <a:lnTo>
                    <a:pt x="59055" y="91147"/>
                  </a:lnTo>
                  <a:lnTo>
                    <a:pt x="73888" y="92837"/>
                  </a:lnTo>
                  <a:lnTo>
                    <a:pt x="82245" y="92837"/>
                  </a:lnTo>
                  <a:lnTo>
                    <a:pt x="88468" y="91719"/>
                  </a:lnTo>
                  <a:lnTo>
                    <a:pt x="91706" y="89979"/>
                  </a:lnTo>
                  <a:lnTo>
                    <a:pt x="93332" y="88976"/>
                  </a:lnTo>
                  <a:lnTo>
                    <a:pt x="94449" y="86614"/>
                  </a:lnTo>
                  <a:lnTo>
                    <a:pt x="94449" y="80391"/>
                  </a:lnTo>
                  <a:lnTo>
                    <a:pt x="94449" y="79768"/>
                  </a:lnTo>
                  <a:lnTo>
                    <a:pt x="91706" y="78638"/>
                  </a:lnTo>
                  <a:lnTo>
                    <a:pt x="89217" y="79146"/>
                  </a:lnTo>
                  <a:lnTo>
                    <a:pt x="85737" y="79768"/>
                  </a:lnTo>
                  <a:lnTo>
                    <a:pt x="81254" y="80391"/>
                  </a:lnTo>
                  <a:lnTo>
                    <a:pt x="62293" y="80391"/>
                  </a:lnTo>
                  <a:lnTo>
                    <a:pt x="57175" y="76403"/>
                  </a:lnTo>
                  <a:lnTo>
                    <a:pt x="57175" y="64300"/>
                  </a:lnTo>
                  <a:lnTo>
                    <a:pt x="57924" y="63182"/>
                  </a:lnTo>
                  <a:lnTo>
                    <a:pt x="82613" y="62306"/>
                  </a:lnTo>
                  <a:lnTo>
                    <a:pt x="94449" y="61683"/>
                  </a:lnTo>
                  <a:lnTo>
                    <a:pt x="96316" y="59944"/>
                  </a:lnTo>
                  <a:lnTo>
                    <a:pt x="96316" y="53340"/>
                  </a:lnTo>
                  <a:lnTo>
                    <a:pt x="96316" y="49225"/>
                  </a:lnTo>
                  <a:close/>
                </a:path>
                <a:path w="450215" h="264160">
                  <a:moveTo>
                    <a:pt x="150774" y="65303"/>
                  </a:moveTo>
                  <a:lnTo>
                    <a:pt x="147040" y="59944"/>
                  </a:lnTo>
                  <a:lnTo>
                    <a:pt x="136575" y="53213"/>
                  </a:lnTo>
                  <a:lnTo>
                    <a:pt x="128092" y="47853"/>
                  </a:lnTo>
                  <a:lnTo>
                    <a:pt x="125107" y="44856"/>
                  </a:lnTo>
                  <a:lnTo>
                    <a:pt x="125107" y="37757"/>
                  </a:lnTo>
                  <a:lnTo>
                    <a:pt x="127342" y="36131"/>
                  </a:lnTo>
                  <a:lnTo>
                    <a:pt x="137579" y="36131"/>
                  </a:lnTo>
                  <a:lnTo>
                    <a:pt x="141312" y="36385"/>
                  </a:lnTo>
                  <a:lnTo>
                    <a:pt x="144919" y="36753"/>
                  </a:lnTo>
                  <a:lnTo>
                    <a:pt x="148653" y="37249"/>
                  </a:lnTo>
                  <a:lnTo>
                    <a:pt x="149352" y="36131"/>
                  </a:lnTo>
                  <a:lnTo>
                    <a:pt x="150152" y="34886"/>
                  </a:lnTo>
                  <a:lnTo>
                    <a:pt x="150152" y="29032"/>
                  </a:lnTo>
                  <a:lnTo>
                    <a:pt x="149783" y="27165"/>
                  </a:lnTo>
                  <a:lnTo>
                    <a:pt x="147408" y="25806"/>
                  </a:lnTo>
                  <a:lnTo>
                    <a:pt x="144919" y="24434"/>
                  </a:lnTo>
                  <a:lnTo>
                    <a:pt x="139941" y="23685"/>
                  </a:lnTo>
                  <a:lnTo>
                    <a:pt x="131724" y="23685"/>
                  </a:lnTo>
                  <a:lnTo>
                    <a:pt x="122936" y="24396"/>
                  </a:lnTo>
                  <a:lnTo>
                    <a:pt x="115544" y="27101"/>
                  </a:lnTo>
                  <a:lnTo>
                    <a:pt x="110439" y="32613"/>
                  </a:lnTo>
                  <a:lnTo>
                    <a:pt x="108546" y="41744"/>
                  </a:lnTo>
                  <a:lnTo>
                    <a:pt x="108546" y="49098"/>
                  </a:lnTo>
                  <a:lnTo>
                    <a:pt x="112153" y="53835"/>
                  </a:lnTo>
                  <a:lnTo>
                    <a:pt x="122237" y="60566"/>
                  </a:lnTo>
                  <a:lnTo>
                    <a:pt x="131965" y="67170"/>
                  </a:lnTo>
                  <a:lnTo>
                    <a:pt x="134086" y="70294"/>
                  </a:lnTo>
                  <a:lnTo>
                    <a:pt x="134086" y="79641"/>
                  </a:lnTo>
                  <a:lnTo>
                    <a:pt x="129590" y="80518"/>
                  </a:lnTo>
                  <a:lnTo>
                    <a:pt x="119748" y="80518"/>
                  </a:lnTo>
                  <a:lnTo>
                    <a:pt x="116014" y="80137"/>
                  </a:lnTo>
                  <a:lnTo>
                    <a:pt x="109042" y="79146"/>
                  </a:lnTo>
                  <a:lnTo>
                    <a:pt x="107543" y="81762"/>
                  </a:lnTo>
                  <a:lnTo>
                    <a:pt x="107543" y="87858"/>
                  </a:lnTo>
                  <a:lnTo>
                    <a:pt x="108546" y="89852"/>
                  </a:lnTo>
                  <a:lnTo>
                    <a:pt x="110909" y="90843"/>
                  </a:lnTo>
                  <a:lnTo>
                    <a:pt x="113766" y="92087"/>
                  </a:lnTo>
                  <a:lnTo>
                    <a:pt x="118757" y="92837"/>
                  </a:lnTo>
                  <a:lnTo>
                    <a:pt x="125603" y="92837"/>
                  </a:lnTo>
                  <a:lnTo>
                    <a:pt x="150774" y="74028"/>
                  </a:lnTo>
                  <a:lnTo>
                    <a:pt x="150774" y="65303"/>
                  </a:lnTo>
                  <a:close/>
                </a:path>
                <a:path w="450215" h="264160">
                  <a:moveTo>
                    <a:pt x="163169" y="193903"/>
                  </a:moveTo>
                  <a:lnTo>
                    <a:pt x="162026" y="185813"/>
                  </a:lnTo>
                  <a:lnTo>
                    <a:pt x="161823" y="184365"/>
                  </a:lnTo>
                  <a:lnTo>
                    <a:pt x="157238" y="177965"/>
                  </a:lnTo>
                  <a:lnTo>
                    <a:pt x="148615" y="174358"/>
                  </a:lnTo>
                  <a:lnTo>
                    <a:pt x="135140" y="173240"/>
                  </a:lnTo>
                  <a:lnTo>
                    <a:pt x="129273" y="173240"/>
                  </a:lnTo>
                  <a:lnTo>
                    <a:pt x="120421" y="173977"/>
                  </a:lnTo>
                  <a:lnTo>
                    <a:pt x="109842" y="176225"/>
                  </a:lnTo>
                  <a:lnTo>
                    <a:pt x="108343" y="177838"/>
                  </a:lnTo>
                  <a:lnTo>
                    <a:pt x="108343" y="240893"/>
                  </a:lnTo>
                  <a:lnTo>
                    <a:pt x="112953" y="241642"/>
                  </a:lnTo>
                  <a:lnTo>
                    <a:pt x="120548" y="241642"/>
                  </a:lnTo>
                  <a:lnTo>
                    <a:pt x="124777" y="240893"/>
                  </a:lnTo>
                  <a:lnTo>
                    <a:pt x="124904" y="187807"/>
                  </a:lnTo>
                  <a:lnTo>
                    <a:pt x="126898" y="186931"/>
                  </a:lnTo>
                  <a:lnTo>
                    <a:pt x="128524" y="186182"/>
                  </a:lnTo>
                  <a:lnTo>
                    <a:pt x="131267" y="185813"/>
                  </a:lnTo>
                  <a:lnTo>
                    <a:pt x="143738" y="185813"/>
                  </a:lnTo>
                  <a:lnTo>
                    <a:pt x="146862" y="188175"/>
                  </a:lnTo>
                  <a:lnTo>
                    <a:pt x="146862" y="240893"/>
                  </a:lnTo>
                  <a:lnTo>
                    <a:pt x="151345" y="241642"/>
                  </a:lnTo>
                  <a:lnTo>
                    <a:pt x="159181" y="241642"/>
                  </a:lnTo>
                  <a:lnTo>
                    <a:pt x="163169" y="240893"/>
                  </a:lnTo>
                  <a:lnTo>
                    <a:pt x="163169" y="193903"/>
                  </a:lnTo>
                  <a:close/>
                </a:path>
                <a:path w="450215" h="264160">
                  <a:moveTo>
                    <a:pt x="218071" y="49225"/>
                  </a:moveTo>
                  <a:lnTo>
                    <a:pt x="216750" y="38544"/>
                  </a:lnTo>
                  <a:lnTo>
                    <a:pt x="214972" y="35255"/>
                  </a:lnTo>
                  <a:lnTo>
                    <a:pt x="212407" y="30505"/>
                  </a:lnTo>
                  <a:lnTo>
                    <a:pt x="204457" y="25438"/>
                  </a:lnTo>
                  <a:lnTo>
                    <a:pt x="203377" y="25285"/>
                  </a:lnTo>
                  <a:lnTo>
                    <a:pt x="203377" y="39128"/>
                  </a:lnTo>
                  <a:lnTo>
                    <a:pt x="203377" y="52717"/>
                  </a:lnTo>
                  <a:lnTo>
                    <a:pt x="201764" y="53340"/>
                  </a:lnTo>
                  <a:lnTo>
                    <a:pt x="180441" y="53340"/>
                  </a:lnTo>
                  <a:lnTo>
                    <a:pt x="178816" y="52603"/>
                  </a:lnTo>
                  <a:lnTo>
                    <a:pt x="178816" y="40005"/>
                  </a:lnTo>
                  <a:lnTo>
                    <a:pt x="182308" y="35255"/>
                  </a:lnTo>
                  <a:lnTo>
                    <a:pt x="200761" y="35255"/>
                  </a:lnTo>
                  <a:lnTo>
                    <a:pt x="203377" y="39128"/>
                  </a:lnTo>
                  <a:lnTo>
                    <a:pt x="203377" y="25285"/>
                  </a:lnTo>
                  <a:lnTo>
                    <a:pt x="192278" y="23685"/>
                  </a:lnTo>
                  <a:lnTo>
                    <a:pt x="180594" y="25082"/>
                  </a:lnTo>
                  <a:lnTo>
                    <a:pt x="171323" y="30035"/>
                  </a:lnTo>
                  <a:lnTo>
                    <a:pt x="165201" y="39662"/>
                  </a:lnTo>
                  <a:lnTo>
                    <a:pt x="163004" y="55092"/>
                  </a:lnTo>
                  <a:lnTo>
                    <a:pt x="163029" y="62306"/>
                  </a:lnTo>
                  <a:lnTo>
                    <a:pt x="164858" y="76225"/>
                  </a:lnTo>
                  <a:lnTo>
                    <a:pt x="170675" y="85763"/>
                  </a:lnTo>
                  <a:lnTo>
                    <a:pt x="180822" y="91147"/>
                  </a:lnTo>
                  <a:lnTo>
                    <a:pt x="195656" y="92837"/>
                  </a:lnTo>
                  <a:lnTo>
                    <a:pt x="204000" y="92837"/>
                  </a:lnTo>
                  <a:lnTo>
                    <a:pt x="210235" y="91719"/>
                  </a:lnTo>
                  <a:lnTo>
                    <a:pt x="213461" y="89979"/>
                  </a:lnTo>
                  <a:lnTo>
                    <a:pt x="215087" y="88976"/>
                  </a:lnTo>
                  <a:lnTo>
                    <a:pt x="216204" y="86614"/>
                  </a:lnTo>
                  <a:lnTo>
                    <a:pt x="216204" y="80391"/>
                  </a:lnTo>
                  <a:lnTo>
                    <a:pt x="216204" y="79768"/>
                  </a:lnTo>
                  <a:lnTo>
                    <a:pt x="213461" y="78638"/>
                  </a:lnTo>
                  <a:lnTo>
                    <a:pt x="210972" y="79146"/>
                  </a:lnTo>
                  <a:lnTo>
                    <a:pt x="207492" y="79768"/>
                  </a:lnTo>
                  <a:lnTo>
                    <a:pt x="203009" y="80391"/>
                  </a:lnTo>
                  <a:lnTo>
                    <a:pt x="184048" y="80391"/>
                  </a:lnTo>
                  <a:lnTo>
                    <a:pt x="178943" y="76403"/>
                  </a:lnTo>
                  <a:lnTo>
                    <a:pt x="178943" y="64300"/>
                  </a:lnTo>
                  <a:lnTo>
                    <a:pt x="179692" y="63182"/>
                  </a:lnTo>
                  <a:lnTo>
                    <a:pt x="204381" y="62306"/>
                  </a:lnTo>
                  <a:lnTo>
                    <a:pt x="216204" y="61683"/>
                  </a:lnTo>
                  <a:lnTo>
                    <a:pt x="218071" y="59944"/>
                  </a:lnTo>
                  <a:lnTo>
                    <a:pt x="218071" y="53340"/>
                  </a:lnTo>
                  <a:lnTo>
                    <a:pt x="218071" y="49225"/>
                  </a:lnTo>
                  <a:close/>
                </a:path>
                <a:path w="450215" h="264160">
                  <a:moveTo>
                    <a:pt x="234708" y="150177"/>
                  </a:moveTo>
                  <a:lnTo>
                    <a:pt x="230466" y="149555"/>
                  </a:lnTo>
                  <a:lnTo>
                    <a:pt x="222745" y="149555"/>
                  </a:lnTo>
                  <a:lnTo>
                    <a:pt x="218516" y="150177"/>
                  </a:lnTo>
                  <a:lnTo>
                    <a:pt x="218516" y="172986"/>
                  </a:lnTo>
                  <a:lnTo>
                    <a:pt x="218516" y="187807"/>
                  </a:lnTo>
                  <a:lnTo>
                    <a:pt x="218516" y="229311"/>
                  </a:lnTo>
                  <a:lnTo>
                    <a:pt x="217398" y="230568"/>
                  </a:lnTo>
                  <a:lnTo>
                    <a:pt x="208419" y="230568"/>
                  </a:lnTo>
                  <a:lnTo>
                    <a:pt x="202196" y="229692"/>
                  </a:lnTo>
                  <a:lnTo>
                    <a:pt x="198120" y="226364"/>
                  </a:lnTo>
                  <a:lnTo>
                    <a:pt x="195884" y="219583"/>
                  </a:lnTo>
                  <a:lnTo>
                    <a:pt x="195199" y="208305"/>
                  </a:lnTo>
                  <a:lnTo>
                    <a:pt x="195732" y="196977"/>
                  </a:lnTo>
                  <a:lnTo>
                    <a:pt x="197891" y="189966"/>
                  </a:lnTo>
                  <a:lnTo>
                    <a:pt x="202514" y="186423"/>
                  </a:lnTo>
                  <a:lnTo>
                    <a:pt x="210413" y="185432"/>
                  </a:lnTo>
                  <a:lnTo>
                    <a:pt x="216649" y="185432"/>
                  </a:lnTo>
                  <a:lnTo>
                    <a:pt x="218516" y="187807"/>
                  </a:lnTo>
                  <a:lnTo>
                    <a:pt x="218516" y="172986"/>
                  </a:lnTo>
                  <a:lnTo>
                    <a:pt x="217017" y="173863"/>
                  </a:lnTo>
                  <a:lnTo>
                    <a:pt x="212534" y="173863"/>
                  </a:lnTo>
                  <a:lnTo>
                    <a:pt x="195173" y="175996"/>
                  </a:lnTo>
                  <a:lnTo>
                    <a:pt x="184683" y="182486"/>
                  </a:lnTo>
                  <a:lnTo>
                    <a:pt x="179527" y="193433"/>
                  </a:lnTo>
                  <a:lnTo>
                    <a:pt x="178142" y="208940"/>
                  </a:lnTo>
                  <a:lnTo>
                    <a:pt x="179908" y="224967"/>
                  </a:lnTo>
                  <a:lnTo>
                    <a:pt x="185381" y="235267"/>
                  </a:lnTo>
                  <a:lnTo>
                    <a:pt x="194805" y="240766"/>
                  </a:lnTo>
                  <a:lnTo>
                    <a:pt x="208419" y="242392"/>
                  </a:lnTo>
                  <a:lnTo>
                    <a:pt x="214528" y="242392"/>
                  </a:lnTo>
                  <a:lnTo>
                    <a:pt x="222872" y="242011"/>
                  </a:lnTo>
                  <a:lnTo>
                    <a:pt x="232714" y="240144"/>
                  </a:lnTo>
                  <a:lnTo>
                    <a:pt x="234708" y="238277"/>
                  </a:lnTo>
                  <a:lnTo>
                    <a:pt x="234708" y="230568"/>
                  </a:lnTo>
                  <a:lnTo>
                    <a:pt x="234708" y="185432"/>
                  </a:lnTo>
                  <a:lnTo>
                    <a:pt x="234708" y="150177"/>
                  </a:lnTo>
                  <a:close/>
                </a:path>
                <a:path w="450215" h="264160">
                  <a:moveTo>
                    <a:pt x="269722" y="174485"/>
                  </a:moveTo>
                  <a:lnTo>
                    <a:pt x="265366" y="173863"/>
                  </a:lnTo>
                  <a:lnTo>
                    <a:pt x="257644" y="173863"/>
                  </a:lnTo>
                  <a:lnTo>
                    <a:pt x="253288" y="174485"/>
                  </a:lnTo>
                  <a:lnTo>
                    <a:pt x="253288" y="240893"/>
                  </a:lnTo>
                  <a:lnTo>
                    <a:pt x="257644" y="241642"/>
                  </a:lnTo>
                  <a:lnTo>
                    <a:pt x="265366" y="241642"/>
                  </a:lnTo>
                  <a:lnTo>
                    <a:pt x="269722" y="240893"/>
                  </a:lnTo>
                  <a:lnTo>
                    <a:pt x="269722" y="174485"/>
                  </a:lnTo>
                  <a:close/>
                </a:path>
                <a:path w="450215" h="264160">
                  <a:moveTo>
                    <a:pt x="270967" y="149809"/>
                  </a:moveTo>
                  <a:lnTo>
                    <a:pt x="269468" y="148437"/>
                  </a:lnTo>
                  <a:lnTo>
                    <a:pt x="253784" y="148437"/>
                  </a:lnTo>
                  <a:lnTo>
                    <a:pt x="251790" y="149809"/>
                  </a:lnTo>
                  <a:lnTo>
                    <a:pt x="251790" y="163499"/>
                  </a:lnTo>
                  <a:lnTo>
                    <a:pt x="253784" y="164617"/>
                  </a:lnTo>
                  <a:lnTo>
                    <a:pt x="269100" y="164617"/>
                  </a:lnTo>
                  <a:lnTo>
                    <a:pt x="270967" y="163499"/>
                  </a:lnTo>
                  <a:lnTo>
                    <a:pt x="270967" y="149809"/>
                  </a:lnTo>
                  <a:close/>
                </a:path>
                <a:path w="450215" h="264160">
                  <a:moveTo>
                    <a:pt x="281762" y="45237"/>
                  </a:moveTo>
                  <a:lnTo>
                    <a:pt x="265938" y="24650"/>
                  </a:lnTo>
                  <a:lnTo>
                    <a:pt x="265938" y="63677"/>
                  </a:lnTo>
                  <a:lnTo>
                    <a:pt x="265938" y="80886"/>
                  </a:lnTo>
                  <a:lnTo>
                    <a:pt x="264071" y="82384"/>
                  </a:lnTo>
                  <a:lnTo>
                    <a:pt x="246862" y="82384"/>
                  </a:lnTo>
                  <a:lnTo>
                    <a:pt x="245110" y="81381"/>
                  </a:lnTo>
                  <a:lnTo>
                    <a:pt x="245110" y="64681"/>
                  </a:lnTo>
                  <a:lnTo>
                    <a:pt x="247230" y="62306"/>
                  </a:lnTo>
                  <a:lnTo>
                    <a:pt x="264325" y="62306"/>
                  </a:lnTo>
                  <a:lnTo>
                    <a:pt x="265938" y="63677"/>
                  </a:lnTo>
                  <a:lnTo>
                    <a:pt x="265938" y="24650"/>
                  </a:lnTo>
                  <a:lnTo>
                    <a:pt x="255092" y="23685"/>
                  </a:lnTo>
                  <a:lnTo>
                    <a:pt x="243865" y="23685"/>
                  </a:lnTo>
                  <a:lnTo>
                    <a:pt x="234162" y="25552"/>
                  </a:lnTo>
                  <a:lnTo>
                    <a:pt x="234162" y="36880"/>
                  </a:lnTo>
                  <a:lnTo>
                    <a:pt x="236156" y="38379"/>
                  </a:lnTo>
                  <a:lnTo>
                    <a:pt x="238645" y="38379"/>
                  </a:lnTo>
                  <a:lnTo>
                    <a:pt x="238887" y="38252"/>
                  </a:lnTo>
                  <a:lnTo>
                    <a:pt x="239141" y="38252"/>
                  </a:lnTo>
                  <a:lnTo>
                    <a:pt x="243128" y="37376"/>
                  </a:lnTo>
                  <a:lnTo>
                    <a:pt x="248602" y="36880"/>
                  </a:lnTo>
                  <a:lnTo>
                    <a:pt x="264947" y="36880"/>
                  </a:lnTo>
                  <a:lnTo>
                    <a:pt x="265823" y="40614"/>
                  </a:lnTo>
                  <a:lnTo>
                    <a:pt x="265823" y="51587"/>
                  </a:lnTo>
                  <a:lnTo>
                    <a:pt x="264947" y="52463"/>
                  </a:lnTo>
                  <a:lnTo>
                    <a:pt x="250723" y="53962"/>
                  </a:lnTo>
                  <a:lnTo>
                    <a:pt x="239788" y="56134"/>
                  </a:lnTo>
                  <a:lnTo>
                    <a:pt x="233222" y="60071"/>
                  </a:lnTo>
                  <a:lnTo>
                    <a:pt x="230022" y="66052"/>
                  </a:lnTo>
                  <a:lnTo>
                    <a:pt x="229184" y="74409"/>
                  </a:lnTo>
                  <a:lnTo>
                    <a:pt x="230517" y="82969"/>
                  </a:lnTo>
                  <a:lnTo>
                    <a:pt x="234899" y="88582"/>
                  </a:lnTo>
                  <a:lnTo>
                    <a:pt x="242938" y="91643"/>
                  </a:lnTo>
                  <a:lnTo>
                    <a:pt x="255219" y="92583"/>
                  </a:lnTo>
                  <a:lnTo>
                    <a:pt x="264934" y="92481"/>
                  </a:lnTo>
                  <a:lnTo>
                    <a:pt x="273481" y="91643"/>
                  </a:lnTo>
                  <a:lnTo>
                    <a:pt x="279463" y="89268"/>
                  </a:lnTo>
                  <a:lnTo>
                    <a:pt x="281762" y="84493"/>
                  </a:lnTo>
                  <a:lnTo>
                    <a:pt x="281762" y="82384"/>
                  </a:lnTo>
                  <a:lnTo>
                    <a:pt x="281762" y="62306"/>
                  </a:lnTo>
                  <a:lnTo>
                    <a:pt x="281762" y="45237"/>
                  </a:lnTo>
                  <a:close/>
                </a:path>
                <a:path w="450215" h="264160">
                  <a:moveTo>
                    <a:pt x="336092" y="24930"/>
                  </a:moveTo>
                  <a:lnTo>
                    <a:pt x="334098" y="23685"/>
                  </a:lnTo>
                  <a:lnTo>
                    <a:pt x="321754" y="23685"/>
                  </a:lnTo>
                  <a:lnTo>
                    <a:pt x="312166" y="24561"/>
                  </a:lnTo>
                  <a:lnTo>
                    <a:pt x="301955" y="26670"/>
                  </a:lnTo>
                  <a:lnTo>
                    <a:pt x="299224" y="28295"/>
                  </a:lnTo>
                  <a:lnTo>
                    <a:pt x="299224" y="91338"/>
                  </a:lnTo>
                  <a:lnTo>
                    <a:pt x="303822" y="92087"/>
                  </a:lnTo>
                  <a:lnTo>
                    <a:pt x="311416" y="92087"/>
                  </a:lnTo>
                  <a:lnTo>
                    <a:pt x="315658" y="91338"/>
                  </a:lnTo>
                  <a:lnTo>
                    <a:pt x="315658" y="37376"/>
                  </a:lnTo>
                  <a:lnTo>
                    <a:pt x="316407" y="36258"/>
                  </a:lnTo>
                  <a:lnTo>
                    <a:pt x="327367" y="36258"/>
                  </a:lnTo>
                  <a:lnTo>
                    <a:pt x="329984" y="36626"/>
                  </a:lnTo>
                  <a:lnTo>
                    <a:pt x="335089" y="36626"/>
                  </a:lnTo>
                  <a:lnTo>
                    <a:pt x="335216" y="36258"/>
                  </a:lnTo>
                  <a:lnTo>
                    <a:pt x="336092" y="33896"/>
                  </a:lnTo>
                  <a:lnTo>
                    <a:pt x="336092" y="24930"/>
                  </a:lnTo>
                  <a:close/>
                </a:path>
                <a:path w="450215" h="264160">
                  <a:moveTo>
                    <a:pt x="342747" y="193903"/>
                  </a:moveTo>
                  <a:lnTo>
                    <a:pt x="341604" y="185813"/>
                  </a:lnTo>
                  <a:lnTo>
                    <a:pt x="341401" y="184365"/>
                  </a:lnTo>
                  <a:lnTo>
                    <a:pt x="336816" y="177965"/>
                  </a:lnTo>
                  <a:lnTo>
                    <a:pt x="328193" y="174358"/>
                  </a:lnTo>
                  <a:lnTo>
                    <a:pt x="314718" y="173240"/>
                  </a:lnTo>
                  <a:lnTo>
                    <a:pt x="308851" y="173240"/>
                  </a:lnTo>
                  <a:lnTo>
                    <a:pt x="300012" y="173977"/>
                  </a:lnTo>
                  <a:lnTo>
                    <a:pt x="289420" y="176225"/>
                  </a:lnTo>
                  <a:lnTo>
                    <a:pt x="287934" y="177838"/>
                  </a:lnTo>
                  <a:lnTo>
                    <a:pt x="287934" y="240893"/>
                  </a:lnTo>
                  <a:lnTo>
                    <a:pt x="292544" y="241642"/>
                  </a:lnTo>
                  <a:lnTo>
                    <a:pt x="300139" y="241642"/>
                  </a:lnTo>
                  <a:lnTo>
                    <a:pt x="304368" y="240893"/>
                  </a:lnTo>
                  <a:lnTo>
                    <a:pt x="304469" y="188175"/>
                  </a:lnTo>
                  <a:lnTo>
                    <a:pt x="304495" y="187807"/>
                  </a:lnTo>
                  <a:lnTo>
                    <a:pt x="306489" y="186931"/>
                  </a:lnTo>
                  <a:lnTo>
                    <a:pt x="308114" y="186182"/>
                  </a:lnTo>
                  <a:lnTo>
                    <a:pt x="310857" y="185813"/>
                  </a:lnTo>
                  <a:lnTo>
                    <a:pt x="323329" y="185813"/>
                  </a:lnTo>
                  <a:lnTo>
                    <a:pt x="326440" y="188175"/>
                  </a:lnTo>
                  <a:lnTo>
                    <a:pt x="326440" y="240893"/>
                  </a:lnTo>
                  <a:lnTo>
                    <a:pt x="330923" y="241642"/>
                  </a:lnTo>
                  <a:lnTo>
                    <a:pt x="338772" y="241642"/>
                  </a:lnTo>
                  <a:lnTo>
                    <a:pt x="342747" y="240893"/>
                  </a:lnTo>
                  <a:lnTo>
                    <a:pt x="342747" y="193903"/>
                  </a:lnTo>
                  <a:close/>
                </a:path>
                <a:path w="450215" h="264160">
                  <a:moveTo>
                    <a:pt x="384327" y="81267"/>
                  </a:moveTo>
                  <a:lnTo>
                    <a:pt x="383679" y="80391"/>
                  </a:lnTo>
                  <a:lnTo>
                    <a:pt x="382955" y="79387"/>
                  </a:lnTo>
                  <a:lnTo>
                    <a:pt x="380453" y="79641"/>
                  </a:lnTo>
                  <a:lnTo>
                    <a:pt x="377723" y="80010"/>
                  </a:lnTo>
                  <a:lnTo>
                    <a:pt x="375843" y="80391"/>
                  </a:lnTo>
                  <a:lnTo>
                    <a:pt x="372364" y="80391"/>
                  </a:lnTo>
                  <a:lnTo>
                    <a:pt x="365467" y="79260"/>
                  </a:lnTo>
                  <a:lnTo>
                    <a:pt x="360870" y="75565"/>
                  </a:lnTo>
                  <a:lnTo>
                    <a:pt x="358317" y="68872"/>
                  </a:lnTo>
                  <a:lnTo>
                    <a:pt x="357530" y="58699"/>
                  </a:lnTo>
                  <a:lnTo>
                    <a:pt x="358330" y="47205"/>
                  </a:lnTo>
                  <a:lnTo>
                    <a:pt x="360870" y="40284"/>
                  </a:lnTo>
                  <a:lnTo>
                    <a:pt x="365353" y="36893"/>
                  </a:lnTo>
                  <a:lnTo>
                    <a:pt x="371983" y="36004"/>
                  </a:lnTo>
                  <a:lnTo>
                    <a:pt x="375094" y="36004"/>
                  </a:lnTo>
                  <a:lnTo>
                    <a:pt x="377469" y="36385"/>
                  </a:lnTo>
                  <a:lnTo>
                    <a:pt x="380212" y="36626"/>
                  </a:lnTo>
                  <a:lnTo>
                    <a:pt x="383070" y="37007"/>
                  </a:lnTo>
                  <a:lnTo>
                    <a:pt x="383451" y="36004"/>
                  </a:lnTo>
                  <a:lnTo>
                    <a:pt x="384073" y="34391"/>
                  </a:lnTo>
                  <a:lnTo>
                    <a:pt x="384073" y="28790"/>
                  </a:lnTo>
                  <a:lnTo>
                    <a:pt x="383324" y="26670"/>
                  </a:lnTo>
                  <a:lnTo>
                    <a:pt x="381825" y="25806"/>
                  </a:lnTo>
                  <a:lnTo>
                    <a:pt x="379082" y="24053"/>
                  </a:lnTo>
                  <a:lnTo>
                    <a:pt x="374230" y="23685"/>
                  </a:lnTo>
                  <a:lnTo>
                    <a:pt x="369735" y="23685"/>
                  </a:lnTo>
                  <a:lnTo>
                    <a:pt x="358800" y="24980"/>
                  </a:lnTo>
                  <a:lnTo>
                    <a:pt x="349440" y="30073"/>
                  </a:lnTo>
                  <a:lnTo>
                    <a:pt x="342925" y="40767"/>
                  </a:lnTo>
                  <a:lnTo>
                    <a:pt x="340474" y="58826"/>
                  </a:lnTo>
                  <a:lnTo>
                    <a:pt x="342658" y="75857"/>
                  </a:lnTo>
                  <a:lnTo>
                    <a:pt x="348742" y="86245"/>
                  </a:lnTo>
                  <a:lnTo>
                    <a:pt x="358013" y="91427"/>
                  </a:lnTo>
                  <a:lnTo>
                    <a:pt x="369735" y="92837"/>
                  </a:lnTo>
                  <a:lnTo>
                    <a:pt x="374472" y="92837"/>
                  </a:lnTo>
                  <a:lnTo>
                    <a:pt x="379082" y="92214"/>
                  </a:lnTo>
                  <a:lnTo>
                    <a:pt x="382079" y="90716"/>
                  </a:lnTo>
                  <a:lnTo>
                    <a:pt x="383578" y="89852"/>
                  </a:lnTo>
                  <a:lnTo>
                    <a:pt x="384327" y="87985"/>
                  </a:lnTo>
                  <a:lnTo>
                    <a:pt x="384327" y="81267"/>
                  </a:lnTo>
                  <a:close/>
                </a:path>
                <a:path w="450215" h="264160">
                  <a:moveTo>
                    <a:pt x="414159" y="173240"/>
                  </a:moveTo>
                  <a:lnTo>
                    <a:pt x="397852" y="173240"/>
                  </a:lnTo>
                  <a:lnTo>
                    <a:pt x="397852" y="185813"/>
                  </a:lnTo>
                  <a:lnTo>
                    <a:pt x="397852" y="225577"/>
                  </a:lnTo>
                  <a:lnTo>
                    <a:pt x="397357" y="226072"/>
                  </a:lnTo>
                  <a:lnTo>
                    <a:pt x="376656" y="226072"/>
                  </a:lnTo>
                  <a:lnTo>
                    <a:pt x="374535" y="223583"/>
                  </a:lnTo>
                  <a:lnTo>
                    <a:pt x="374535" y="189420"/>
                  </a:lnTo>
                  <a:lnTo>
                    <a:pt x="377520" y="185686"/>
                  </a:lnTo>
                  <a:lnTo>
                    <a:pt x="386626" y="185305"/>
                  </a:lnTo>
                  <a:lnTo>
                    <a:pt x="396354" y="185305"/>
                  </a:lnTo>
                  <a:lnTo>
                    <a:pt x="397852" y="185813"/>
                  </a:lnTo>
                  <a:lnTo>
                    <a:pt x="397852" y="173240"/>
                  </a:lnTo>
                  <a:lnTo>
                    <a:pt x="391617" y="173240"/>
                  </a:lnTo>
                  <a:lnTo>
                    <a:pt x="376275" y="174942"/>
                  </a:lnTo>
                  <a:lnTo>
                    <a:pt x="365734" y="180644"/>
                  </a:lnTo>
                  <a:lnTo>
                    <a:pt x="359664" y="191211"/>
                  </a:lnTo>
                  <a:lnTo>
                    <a:pt x="357720" y="207505"/>
                  </a:lnTo>
                  <a:lnTo>
                    <a:pt x="359397" y="222529"/>
                  </a:lnTo>
                  <a:lnTo>
                    <a:pt x="364807" y="231432"/>
                  </a:lnTo>
                  <a:lnTo>
                    <a:pt x="374497" y="235686"/>
                  </a:lnTo>
                  <a:lnTo>
                    <a:pt x="389001" y="236778"/>
                  </a:lnTo>
                  <a:lnTo>
                    <a:pt x="396976" y="236778"/>
                  </a:lnTo>
                  <a:lnTo>
                    <a:pt x="397852" y="237274"/>
                  </a:lnTo>
                  <a:lnTo>
                    <a:pt x="397852" y="248259"/>
                  </a:lnTo>
                  <a:lnTo>
                    <a:pt x="392239" y="250748"/>
                  </a:lnTo>
                  <a:lnTo>
                    <a:pt x="373532" y="250748"/>
                  </a:lnTo>
                  <a:lnTo>
                    <a:pt x="367804" y="249885"/>
                  </a:lnTo>
                  <a:lnTo>
                    <a:pt x="361454" y="249885"/>
                  </a:lnTo>
                  <a:lnTo>
                    <a:pt x="360083" y="251752"/>
                  </a:lnTo>
                  <a:lnTo>
                    <a:pt x="360083" y="261581"/>
                  </a:lnTo>
                  <a:lnTo>
                    <a:pt x="368922" y="263575"/>
                  </a:lnTo>
                  <a:lnTo>
                    <a:pt x="380885" y="263575"/>
                  </a:lnTo>
                  <a:lnTo>
                    <a:pt x="392976" y="262851"/>
                  </a:lnTo>
                  <a:lnTo>
                    <a:pt x="403656" y="259727"/>
                  </a:lnTo>
                  <a:lnTo>
                    <a:pt x="411264" y="252691"/>
                  </a:lnTo>
                  <a:lnTo>
                    <a:pt x="411708" y="250748"/>
                  </a:lnTo>
                  <a:lnTo>
                    <a:pt x="414159" y="240271"/>
                  </a:lnTo>
                  <a:lnTo>
                    <a:pt x="414159" y="226072"/>
                  </a:lnTo>
                  <a:lnTo>
                    <a:pt x="414159" y="185305"/>
                  </a:lnTo>
                  <a:lnTo>
                    <a:pt x="414159" y="173240"/>
                  </a:lnTo>
                  <a:close/>
                </a:path>
                <a:path w="450215" h="264160">
                  <a:moveTo>
                    <a:pt x="449872" y="43980"/>
                  </a:moveTo>
                  <a:lnTo>
                    <a:pt x="448932" y="36258"/>
                  </a:lnTo>
                  <a:lnTo>
                    <a:pt x="448779" y="34963"/>
                  </a:lnTo>
                  <a:lnTo>
                    <a:pt x="445211" y="28727"/>
                  </a:lnTo>
                  <a:lnTo>
                    <a:pt x="438683" y="25107"/>
                  </a:lnTo>
                  <a:lnTo>
                    <a:pt x="432917" y="24434"/>
                  </a:lnTo>
                  <a:lnTo>
                    <a:pt x="428701" y="23939"/>
                  </a:lnTo>
                  <a:lnTo>
                    <a:pt x="422960" y="23939"/>
                  </a:lnTo>
                  <a:lnTo>
                    <a:pt x="420344" y="24434"/>
                  </a:lnTo>
                  <a:lnTo>
                    <a:pt x="412483" y="24434"/>
                  </a:lnTo>
                  <a:lnTo>
                    <a:pt x="411492" y="22936"/>
                  </a:lnTo>
                  <a:lnTo>
                    <a:pt x="411492" y="635"/>
                  </a:lnTo>
                  <a:lnTo>
                    <a:pt x="407136" y="0"/>
                  </a:lnTo>
                  <a:lnTo>
                    <a:pt x="399542" y="0"/>
                  </a:lnTo>
                  <a:lnTo>
                    <a:pt x="395300" y="635"/>
                  </a:lnTo>
                  <a:lnTo>
                    <a:pt x="395300" y="91338"/>
                  </a:lnTo>
                  <a:lnTo>
                    <a:pt x="399656" y="92087"/>
                  </a:lnTo>
                  <a:lnTo>
                    <a:pt x="407377" y="92087"/>
                  </a:lnTo>
                  <a:lnTo>
                    <a:pt x="411492" y="91338"/>
                  </a:lnTo>
                  <a:lnTo>
                    <a:pt x="411619" y="38252"/>
                  </a:lnTo>
                  <a:lnTo>
                    <a:pt x="413613" y="37376"/>
                  </a:lnTo>
                  <a:lnTo>
                    <a:pt x="415226" y="36626"/>
                  </a:lnTo>
                  <a:lnTo>
                    <a:pt x="417969" y="36258"/>
                  </a:lnTo>
                  <a:lnTo>
                    <a:pt x="430441" y="36258"/>
                  </a:lnTo>
                  <a:lnTo>
                    <a:pt x="433565" y="38620"/>
                  </a:lnTo>
                  <a:lnTo>
                    <a:pt x="433565" y="91338"/>
                  </a:lnTo>
                  <a:lnTo>
                    <a:pt x="438048" y="92087"/>
                  </a:lnTo>
                  <a:lnTo>
                    <a:pt x="445770" y="92087"/>
                  </a:lnTo>
                  <a:lnTo>
                    <a:pt x="449872" y="91338"/>
                  </a:lnTo>
                  <a:lnTo>
                    <a:pt x="449872" y="4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457205" y="457197"/>
            <a:ext cx="568325" cy="568325"/>
            <a:chOff x="457205" y="457197"/>
            <a:chExt cx="568325" cy="568325"/>
          </a:xfrm>
        </p:grpSpPr>
        <p:sp>
          <p:nvSpPr>
            <p:cNvPr id="41" name="object 41"/>
            <p:cNvSpPr/>
            <p:nvPr/>
          </p:nvSpPr>
          <p:spPr>
            <a:xfrm>
              <a:off x="457205" y="457197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4035" y="0"/>
                  </a:moveTo>
                  <a:lnTo>
                    <a:pt x="237962" y="3717"/>
                  </a:lnTo>
                  <a:lnTo>
                    <a:pt x="194257" y="14481"/>
                  </a:lnTo>
                  <a:lnTo>
                    <a:pt x="153503" y="31705"/>
                  </a:lnTo>
                  <a:lnTo>
                    <a:pt x="116286" y="54806"/>
                  </a:lnTo>
                  <a:lnTo>
                    <a:pt x="83191" y="83197"/>
                  </a:lnTo>
                  <a:lnTo>
                    <a:pt x="54801" y="116295"/>
                  </a:lnTo>
                  <a:lnTo>
                    <a:pt x="31703" y="153513"/>
                  </a:lnTo>
                  <a:lnTo>
                    <a:pt x="14480" y="194268"/>
                  </a:lnTo>
                  <a:lnTo>
                    <a:pt x="3717" y="237975"/>
                  </a:lnTo>
                  <a:lnTo>
                    <a:pt x="0" y="284048"/>
                  </a:lnTo>
                  <a:lnTo>
                    <a:pt x="3717" y="330120"/>
                  </a:lnTo>
                  <a:lnTo>
                    <a:pt x="14480" y="373826"/>
                  </a:lnTo>
                  <a:lnTo>
                    <a:pt x="31703" y="414579"/>
                  </a:lnTo>
                  <a:lnTo>
                    <a:pt x="54801" y="451796"/>
                  </a:lnTo>
                  <a:lnTo>
                    <a:pt x="83191" y="484892"/>
                  </a:lnTo>
                  <a:lnTo>
                    <a:pt x="116286" y="513281"/>
                  </a:lnTo>
                  <a:lnTo>
                    <a:pt x="153503" y="536380"/>
                  </a:lnTo>
                  <a:lnTo>
                    <a:pt x="194257" y="553603"/>
                  </a:lnTo>
                  <a:lnTo>
                    <a:pt x="237962" y="564366"/>
                  </a:lnTo>
                  <a:lnTo>
                    <a:pt x="284035" y="568083"/>
                  </a:lnTo>
                  <a:lnTo>
                    <a:pt x="330108" y="564366"/>
                  </a:lnTo>
                  <a:lnTo>
                    <a:pt x="373813" y="553603"/>
                  </a:lnTo>
                  <a:lnTo>
                    <a:pt x="414567" y="536380"/>
                  </a:lnTo>
                  <a:lnTo>
                    <a:pt x="451784" y="513281"/>
                  </a:lnTo>
                  <a:lnTo>
                    <a:pt x="484879" y="484892"/>
                  </a:lnTo>
                  <a:lnTo>
                    <a:pt x="513269" y="451796"/>
                  </a:lnTo>
                  <a:lnTo>
                    <a:pt x="536367" y="414579"/>
                  </a:lnTo>
                  <a:lnTo>
                    <a:pt x="553590" y="373826"/>
                  </a:lnTo>
                  <a:lnTo>
                    <a:pt x="564353" y="330120"/>
                  </a:lnTo>
                  <a:lnTo>
                    <a:pt x="568071" y="284048"/>
                  </a:lnTo>
                  <a:lnTo>
                    <a:pt x="564353" y="237975"/>
                  </a:lnTo>
                  <a:lnTo>
                    <a:pt x="553590" y="194268"/>
                  </a:lnTo>
                  <a:lnTo>
                    <a:pt x="536367" y="153513"/>
                  </a:lnTo>
                  <a:lnTo>
                    <a:pt x="513269" y="116295"/>
                  </a:lnTo>
                  <a:lnTo>
                    <a:pt x="484879" y="83197"/>
                  </a:lnTo>
                  <a:lnTo>
                    <a:pt x="451784" y="54806"/>
                  </a:lnTo>
                  <a:lnTo>
                    <a:pt x="414567" y="31705"/>
                  </a:lnTo>
                  <a:lnTo>
                    <a:pt x="373813" y="14481"/>
                  </a:lnTo>
                  <a:lnTo>
                    <a:pt x="330108" y="3717"/>
                  </a:lnTo>
                  <a:lnTo>
                    <a:pt x="284035" y="0"/>
                  </a:lnTo>
                  <a:close/>
                </a:path>
              </a:pathLst>
            </a:custGeom>
            <a:solidFill>
              <a:srgbClr val="45A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07720" y="608113"/>
              <a:ext cx="450215" cy="264160"/>
            </a:xfrm>
            <a:custGeom>
              <a:avLst/>
              <a:gdLst/>
              <a:ahLst/>
              <a:cxnLst/>
              <a:rect l="l" t="t" r="r" b="b"/>
              <a:pathLst>
                <a:path w="450215" h="264159">
                  <a:moveTo>
                    <a:pt x="36868" y="24930"/>
                  </a:moveTo>
                  <a:lnTo>
                    <a:pt x="34874" y="23685"/>
                  </a:lnTo>
                  <a:lnTo>
                    <a:pt x="22529" y="23685"/>
                  </a:lnTo>
                  <a:lnTo>
                    <a:pt x="12941" y="24561"/>
                  </a:lnTo>
                  <a:lnTo>
                    <a:pt x="2730" y="26670"/>
                  </a:lnTo>
                  <a:lnTo>
                    <a:pt x="0" y="28295"/>
                  </a:lnTo>
                  <a:lnTo>
                    <a:pt x="0" y="91338"/>
                  </a:lnTo>
                  <a:lnTo>
                    <a:pt x="4597" y="92087"/>
                  </a:lnTo>
                  <a:lnTo>
                    <a:pt x="12192" y="92087"/>
                  </a:lnTo>
                  <a:lnTo>
                    <a:pt x="16433" y="91338"/>
                  </a:lnTo>
                  <a:lnTo>
                    <a:pt x="16433" y="37376"/>
                  </a:lnTo>
                  <a:lnTo>
                    <a:pt x="17183" y="36258"/>
                  </a:lnTo>
                  <a:lnTo>
                    <a:pt x="28143" y="36258"/>
                  </a:lnTo>
                  <a:lnTo>
                    <a:pt x="30759" y="36626"/>
                  </a:lnTo>
                  <a:lnTo>
                    <a:pt x="35864" y="36626"/>
                  </a:lnTo>
                  <a:lnTo>
                    <a:pt x="36004" y="36258"/>
                  </a:lnTo>
                  <a:lnTo>
                    <a:pt x="36868" y="33896"/>
                  </a:lnTo>
                  <a:lnTo>
                    <a:pt x="36868" y="24930"/>
                  </a:lnTo>
                  <a:close/>
                </a:path>
                <a:path w="450215" h="264159">
                  <a:moveTo>
                    <a:pt x="91135" y="175475"/>
                  </a:moveTo>
                  <a:lnTo>
                    <a:pt x="88773" y="174485"/>
                  </a:lnTo>
                  <a:lnTo>
                    <a:pt x="55245" y="174485"/>
                  </a:lnTo>
                  <a:lnTo>
                    <a:pt x="54991" y="173863"/>
                  </a:lnTo>
                  <a:lnTo>
                    <a:pt x="54991" y="164376"/>
                  </a:lnTo>
                  <a:lnTo>
                    <a:pt x="57734" y="161010"/>
                  </a:lnTo>
                  <a:lnTo>
                    <a:pt x="89014" y="161010"/>
                  </a:lnTo>
                  <a:lnTo>
                    <a:pt x="89636" y="159143"/>
                  </a:lnTo>
                  <a:lnTo>
                    <a:pt x="89636" y="153911"/>
                  </a:lnTo>
                  <a:lnTo>
                    <a:pt x="89014" y="152171"/>
                  </a:lnTo>
                  <a:lnTo>
                    <a:pt x="86906" y="151180"/>
                  </a:lnTo>
                  <a:lnTo>
                    <a:pt x="84531" y="150177"/>
                  </a:lnTo>
                  <a:lnTo>
                    <a:pt x="78562" y="149555"/>
                  </a:lnTo>
                  <a:lnTo>
                    <a:pt x="69837" y="149555"/>
                  </a:lnTo>
                  <a:lnTo>
                    <a:pt x="55067" y="150723"/>
                  </a:lnTo>
                  <a:lnTo>
                    <a:pt x="45415" y="154279"/>
                  </a:lnTo>
                  <a:lnTo>
                    <a:pt x="40157" y="160274"/>
                  </a:lnTo>
                  <a:lnTo>
                    <a:pt x="38557" y="168744"/>
                  </a:lnTo>
                  <a:lnTo>
                    <a:pt x="38557" y="173863"/>
                  </a:lnTo>
                  <a:lnTo>
                    <a:pt x="38303" y="174485"/>
                  </a:lnTo>
                  <a:lnTo>
                    <a:pt x="28219" y="174485"/>
                  </a:lnTo>
                  <a:lnTo>
                    <a:pt x="27470" y="177342"/>
                  </a:lnTo>
                  <a:lnTo>
                    <a:pt x="27470" y="184315"/>
                  </a:lnTo>
                  <a:lnTo>
                    <a:pt x="28219" y="187058"/>
                  </a:lnTo>
                  <a:lnTo>
                    <a:pt x="38303" y="187058"/>
                  </a:lnTo>
                  <a:lnTo>
                    <a:pt x="38455" y="187553"/>
                  </a:lnTo>
                  <a:lnTo>
                    <a:pt x="38557" y="240893"/>
                  </a:lnTo>
                  <a:lnTo>
                    <a:pt x="43167" y="241642"/>
                  </a:lnTo>
                  <a:lnTo>
                    <a:pt x="50761" y="241642"/>
                  </a:lnTo>
                  <a:lnTo>
                    <a:pt x="54991" y="240893"/>
                  </a:lnTo>
                  <a:lnTo>
                    <a:pt x="54991" y="187553"/>
                  </a:lnTo>
                  <a:lnTo>
                    <a:pt x="55740" y="187058"/>
                  </a:lnTo>
                  <a:lnTo>
                    <a:pt x="73952" y="187058"/>
                  </a:lnTo>
                  <a:lnTo>
                    <a:pt x="74828" y="187426"/>
                  </a:lnTo>
                  <a:lnTo>
                    <a:pt x="74828" y="240893"/>
                  </a:lnTo>
                  <a:lnTo>
                    <a:pt x="79184" y="241642"/>
                  </a:lnTo>
                  <a:lnTo>
                    <a:pt x="86779" y="241642"/>
                  </a:lnTo>
                  <a:lnTo>
                    <a:pt x="91135" y="240893"/>
                  </a:lnTo>
                  <a:lnTo>
                    <a:pt x="91135" y="175475"/>
                  </a:lnTo>
                  <a:close/>
                </a:path>
                <a:path w="450215" h="264159">
                  <a:moveTo>
                    <a:pt x="96316" y="49225"/>
                  </a:moveTo>
                  <a:lnTo>
                    <a:pt x="94996" y="38544"/>
                  </a:lnTo>
                  <a:lnTo>
                    <a:pt x="93218" y="35255"/>
                  </a:lnTo>
                  <a:lnTo>
                    <a:pt x="90665" y="30518"/>
                  </a:lnTo>
                  <a:lnTo>
                    <a:pt x="82702" y="25450"/>
                  </a:lnTo>
                  <a:lnTo>
                    <a:pt x="81622" y="25298"/>
                  </a:lnTo>
                  <a:lnTo>
                    <a:pt x="81622" y="39128"/>
                  </a:lnTo>
                  <a:lnTo>
                    <a:pt x="81622" y="52717"/>
                  </a:lnTo>
                  <a:lnTo>
                    <a:pt x="79997" y="53340"/>
                  </a:lnTo>
                  <a:lnTo>
                    <a:pt x="58674" y="53340"/>
                  </a:lnTo>
                  <a:lnTo>
                    <a:pt x="57061" y="52603"/>
                  </a:lnTo>
                  <a:lnTo>
                    <a:pt x="57061" y="40005"/>
                  </a:lnTo>
                  <a:lnTo>
                    <a:pt x="60553" y="35255"/>
                  </a:lnTo>
                  <a:lnTo>
                    <a:pt x="79006" y="35255"/>
                  </a:lnTo>
                  <a:lnTo>
                    <a:pt x="81622" y="39128"/>
                  </a:lnTo>
                  <a:lnTo>
                    <a:pt x="81622" y="25298"/>
                  </a:lnTo>
                  <a:lnTo>
                    <a:pt x="70523" y="23685"/>
                  </a:lnTo>
                  <a:lnTo>
                    <a:pt x="58851" y="25082"/>
                  </a:lnTo>
                  <a:lnTo>
                    <a:pt x="49580" y="30035"/>
                  </a:lnTo>
                  <a:lnTo>
                    <a:pt x="43459" y="39662"/>
                  </a:lnTo>
                  <a:lnTo>
                    <a:pt x="41249" y="55092"/>
                  </a:lnTo>
                  <a:lnTo>
                    <a:pt x="41287" y="62306"/>
                  </a:lnTo>
                  <a:lnTo>
                    <a:pt x="43103" y="76225"/>
                  </a:lnTo>
                  <a:lnTo>
                    <a:pt x="48920" y="85763"/>
                  </a:lnTo>
                  <a:lnTo>
                    <a:pt x="59055" y="91147"/>
                  </a:lnTo>
                  <a:lnTo>
                    <a:pt x="73888" y="92837"/>
                  </a:lnTo>
                  <a:lnTo>
                    <a:pt x="82245" y="92837"/>
                  </a:lnTo>
                  <a:lnTo>
                    <a:pt x="88468" y="91719"/>
                  </a:lnTo>
                  <a:lnTo>
                    <a:pt x="91706" y="89979"/>
                  </a:lnTo>
                  <a:lnTo>
                    <a:pt x="93332" y="88976"/>
                  </a:lnTo>
                  <a:lnTo>
                    <a:pt x="94449" y="86614"/>
                  </a:lnTo>
                  <a:lnTo>
                    <a:pt x="94449" y="80391"/>
                  </a:lnTo>
                  <a:lnTo>
                    <a:pt x="94449" y="79768"/>
                  </a:lnTo>
                  <a:lnTo>
                    <a:pt x="91706" y="78638"/>
                  </a:lnTo>
                  <a:lnTo>
                    <a:pt x="89217" y="79146"/>
                  </a:lnTo>
                  <a:lnTo>
                    <a:pt x="85737" y="79768"/>
                  </a:lnTo>
                  <a:lnTo>
                    <a:pt x="81254" y="80391"/>
                  </a:lnTo>
                  <a:lnTo>
                    <a:pt x="62293" y="80391"/>
                  </a:lnTo>
                  <a:lnTo>
                    <a:pt x="57175" y="76403"/>
                  </a:lnTo>
                  <a:lnTo>
                    <a:pt x="57175" y="64300"/>
                  </a:lnTo>
                  <a:lnTo>
                    <a:pt x="57924" y="63182"/>
                  </a:lnTo>
                  <a:lnTo>
                    <a:pt x="82613" y="62306"/>
                  </a:lnTo>
                  <a:lnTo>
                    <a:pt x="94449" y="61683"/>
                  </a:lnTo>
                  <a:lnTo>
                    <a:pt x="96316" y="59944"/>
                  </a:lnTo>
                  <a:lnTo>
                    <a:pt x="96316" y="53340"/>
                  </a:lnTo>
                  <a:lnTo>
                    <a:pt x="96316" y="49225"/>
                  </a:lnTo>
                  <a:close/>
                </a:path>
                <a:path w="450215" h="264159">
                  <a:moveTo>
                    <a:pt x="150774" y="65303"/>
                  </a:moveTo>
                  <a:lnTo>
                    <a:pt x="147040" y="59944"/>
                  </a:lnTo>
                  <a:lnTo>
                    <a:pt x="136575" y="53213"/>
                  </a:lnTo>
                  <a:lnTo>
                    <a:pt x="128092" y="47853"/>
                  </a:lnTo>
                  <a:lnTo>
                    <a:pt x="125107" y="44856"/>
                  </a:lnTo>
                  <a:lnTo>
                    <a:pt x="125107" y="37757"/>
                  </a:lnTo>
                  <a:lnTo>
                    <a:pt x="127342" y="36131"/>
                  </a:lnTo>
                  <a:lnTo>
                    <a:pt x="137579" y="36131"/>
                  </a:lnTo>
                  <a:lnTo>
                    <a:pt x="141312" y="36385"/>
                  </a:lnTo>
                  <a:lnTo>
                    <a:pt x="144919" y="36753"/>
                  </a:lnTo>
                  <a:lnTo>
                    <a:pt x="148653" y="37249"/>
                  </a:lnTo>
                  <a:lnTo>
                    <a:pt x="149364" y="36131"/>
                  </a:lnTo>
                  <a:lnTo>
                    <a:pt x="150152" y="34886"/>
                  </a:lnTo>
                  <a:lnTo>
                    <a:pt x="150152" y="29032"/>
                  </a:lnTo>
                  <a:lnTo>
                    <a:pt x="149783" y="27165"/>
                  </a:lnTo>
                  <a:lnTo>
                    <a:pt x="147408" y="25806"/>
                  </a:lnTo>
                  <a:lnTo>
                    <a:pt x="144919" y="24434"/>
                  </a:lnTo>
                  <a:lnTo>
                    <a:pt x="139941" y="23685"/>
                  </a:lnTo>
                  <a:lnTo>
                    <a:pt x="131724" y="23685"/>
                  </a:lnTo>
                  <a:lnTo>
                    <a:pt x="122936" y="24396"/>
                  </a:lnTo>
                  <a:lnTo>
                    <a:pt x="115544" y="27101"/>
                  </a:lnTo>
                  <a:lnTo>
                    <a:pt x="110451" y="32613"/>
                  </a:lnTo>
                  <a:lnTo>
                    <a:pt x="108546" y="41744"/>
                  </a:lnTo>
                  <a:lnTo>
                    <a:pt x="108546" y="49098"/>
                  </a:lnTo>
                  <a:lnTo>
                    <a:pt x="112153" y="53835"/>
                  </a:lnTo>
                  <a:lnTo>
                    <a:pt x="122237" y="60566"/>
                  </a:lnTo>
                  <a:lnTo>
                    <a:pt x="131965" y="67170"/>
                  </a:lnTo>
                  <a:lnTo>
                    <a:pt x="134086" y="70294"/>
                  </a:lnTo>
                  <a:lnTo>
                    <a:pt x="134086" y="79641"/>
                  </a:lnTo>
                  <a:lnTo>
                    <a:pt x="129590" y="80518"/>
                  </a:lnTo>
                  <a:lnTo>
                    <a:pt x="119748" y="80518"/>
                  </a:lnTo>
                  <a:lnTo>
                    <a:pt x="116014" y="80137"/>
                  </a:lnTo>
                  <a:lnTo>
                    <a:pt x="109042" y="79146"/>
                  </a:lnTo>
                  <a:lnTo>
                    <a:pt x="107543" y="81762"/>
                  </a:lnTo>
                  <a:lnTo>
                    <a:pt x="107543" y="87858"/>
                  </a:lnTo>
                  <a:lnTo>
                    <a:pt x="108546" y="89852"/>
                  </a:lnTo>
                  <a:lnTo>
                    <a:pt x="110909" y="90843"/>
                  </a:lnTo>
                  <a:lnTo>
                    <a:pt x="113766" y="92087"/>
                  </a:lnTo>
                  <a:lnTo>
                    <a:pt x="118757" y="92837"/>
                  </a:lnTo>
                  <a:lnTo>
                    <a:pt x="125603" y="92837"/>
                  </a:lnTo>
                  <a:lnTo>
                    <a:pt x="135686" y="91948"/>
                  </a:lnTo>
                  <a:lnTo>
                    <a:pt x="143662" y="88900"/>
                  </a:lnTo>
                  <a:lnTo>
                    <a:pt x="148894" y="83108"/>
                  </a:lnTo>
                  <a:lnTo>
                    <a:pt x="149428" y="80518"/>
                  </a:lnTo>
                  <a:lnTo>
                    <a:pt x="150774" y="74028"/>
                  </a:lnTo>
                  <a:lnTo>
                    <a:pt x="150774" y="65303"/>
                  </a:lnTo>
                  <a:close/>
                </a:path>
                <a:path w="450215" h="264159">
                  <a:moveTo>
                    <a:pt x="163169" y="193903"/>
                  </a:moveTo>
                  <a:lnTo>
                    <a:pt x="162026" y="185813"/>
                  </a:lnTo>
                  <a:lnTo>
                    <a:pt x="161823" y="184365"/>
                  </a:lnTo>
                  <a:lnTo>
                    <a:pt x="157238" y="177965"/>
                  </a:lnTo>
                  <a:lnTo>
                    <a:pt x="148615" y="174358"/>
                  </a:lnTo>
                  <a:lnTo>
                    <a:pt x="135140" y="173240"/>
                  </a:lnTo>
                  <a:lnTo>
                    <a:pt x="129273" y="173240"/>
                  </a:lnTo>
                  <a:lnTo>
                    <a:pt x="120421" y="173977"/>
                  </a:lnTo>
                  <a:lnTo>
                    <a:pt x="109842" y="176225"/>
                  </a:lnTo>
                  <a:lnTo>
                    <a:pt x="108343" y="177838"/>
                  </a:lnTo>
                  <a:lnTo>
                    <a:pt x="108343" y="240893"/>
                  </a:lnTo>
                  <a:lnTo>
                    <a:pt x="112953" y="241642"/>
                  </a:lnTo>
                  <a:lnTo>
                    <a:pt x="120548" y="241642"/>
                  </a:lnTo>
                  <a:lnTo>
                    <a:pt x="124777" y="240893"/>
                  </a:lnTo>
                  <a:lnTo>
                    <a:pt x="124904" y="187807"/>
                  </a:lnTo>
                  <a:lnTo>
                    <a:pt x="126898" y="186931"/>
                  </a:lnTo>
                  <a:lnTo>
                    <a:pt x="128524" y="186182"/>
                  </a:lnTo>
                  <a:lnTo>
                    <a:pt x="131267" y="185813"/>
                  </a:lnTo>
                  <a:lnTo>
                    <a:pt x="143738" y="185813"/>
                  </a:lnTo>
                  <a:lnTo>
                    <a:pt x="146862" y="188175"/>
                  </a:lnTo>
                  <a:lnTo>
                    <a:pt x="146862" y="240893"/>
                  </a:lnTo>
                  <a:lnTo>
                    <a:pt x="151345" y="241642"/>
                  </a:lnTo>
                  <a:lnTo>
                    <a:pt x="159181" y="241642"/>
                  </a:lnTo>
                  <a:lnTo>
                    <a:pt x="163169" y="240893"/>
                  </a:lnTo>
                  <a:lnTo>
                    <a:pt x="163169" y="193903"/>
                  </a:lnTo>
                  <a:close/>
                </a:path>
                <a:path w="450215" h="264159">
                  <a:moveTo>
                    <a:pt x="218071" y="49225"/>
                  </a:moveTo>
                  <a:lnTo>
                    <a:pt x="216750" y="38544"/>
                  </a:lnTo>
                  <a:lnTo>
                    <a:pt x="214972" y="35255"/>
                  </a:lnTo>
                  <a:lnTo>
                    <a:pt x="212420" y="30518"/>
                  </a:lnTo>
                  <a:lnTo>
                    <a:pt x="204457" y="25450"/>
                  </a:lnTo>
                  <a:lnTo>
                    <a:pt x="203377" y="25298"/>
                  </a:lnTo>
                  <a:lnTo>
                    <a:pt x="203377" y="39128"/>
                  </a:lnTo>
                  <a:lnTo>
                    <a:pt x="203377" y="52717"/>
                  </a:lnTo>
                  <a:lnTo>
                    <a:pt x="201764" y="53340"/>
                  </a:lnTo>
                  <a:lnTo>
                    <a:pt x="180441" y="53340"/>
                  </a:lnTo>
                  <a:lnTo>
                    <a:pt x="178816" y="52603"/>
                  </a:lnTo>
                  <a:lnTo>
                    <a:pt x="178816" y="40005"/>
                  </a:lnTo>
                  <a:lnTo>
                    <a:pt x="182308" y="35255"/>
                  </a:lnTo>
                  <a:lnTo>
                    <a:pt x="200761" y="35255"/>
                  </a:lnTo>
                  <a:lnTo>
                    <a:pt x="203377" y="39128"/>
                  </a:lnTo>
                  <a:lnTo>
                    <a:pt x="203377" y="25298"/>
                  </a:lnTo>
                  <a:lnTo>
                    <a:pt x="192278" y="23685"/>
                  </a:lnTo>
                  <a:lnTo>
                    <a:pt x="180606" y="25082"/>
                  </a:lnTo>
                  <a:lnTo>
                    <a:pt x="171335" y="30035"/>
                  </a:lnTo>
                  <a:lnTo>
                    <a:pt x="165214" y="39662"/>
                  </a:lnTo>
                  <a:lnTo>
                    <a:pt x="163004" y="55092"/>
                  </a:lnTo>
                  <a:lnTo>
                    <a:pt x="163042" y="62306"/>
                  </a:lnTo>
                  <a:lnTo>
                    <a:pt x="164858" y="76225"/>
                  </a:lnTo>
                  <a:lnTo>
                    <a:pt x="170675" y="85763"/>
                  </a:lnTo>
                  <a:lnTo>
                    <a:pt x="180822" y="91147"/>
                  </a:lnTo>
                  <a:lnTo>
                    <a:pt x="195656" y="92837"/>
                  </a:lnTo>
                  <a:lnTo>
                    <a:pt x="204000" y="92837"/>
                  </a:lnTo>
                  <a:lnTo>
                    <a:pt x="210235" y="91719"/>
                  </a:lnTo>
                  <a:lnTo>
                    <a:pt x="213461" y="89979"/>
                  </a:lnTo>
                  <a:lnTo>
                    <a:pt x="215087" y="88976"/>
                  </a:lnTo>
                  <a:lnTo>
                    <a:pt x="216204" y="86614"/>
                  </a:lnTo>
                  <a:lnTo>
                    <a:pt x="216204" y="80391"/>
                  </a:lnTo>
                  <a:lnTo>
                    <a:pt x="216204" y="79768"/>
                  </a:lnTo>
                  <a:lnTo>
                    <a:pt x="213461" y="78638"/>
                  </a:lnTo>
                  <a:lnTo>
                    <a:pt x="210972" y="79146"/>
                  </a:lnTo>
                  <a:lnTo>
                    <a:pt x="207492" y="79768"/>
                  </a:lnTo>
                  <a:lnTo>
                    <a:pt x="203009" y="80391"/>
                  </a:lnTo>
                  <a:lnTo>
                    <a:pt x="184048" y="80391"/>
                  </a:lnTo>
                  <a:lnTo>
                    <a:pt x="178943" y="76403"/>
                  </a:lnTo>
                  <a:lnTo>
                    <a:pt x="178943" y="64300"/>
                  </a:lnTo>
                  <a:lnTo>
                    <a:pt x="179692" y="63182"/>
                  </a:lnTo>
                  <a:lnTo>
                    <a:pt x="204381" y="62306"/>
                  </a:lnTo>
                  <a:lnTo>
                    <a:pt x="216204" y="61683"/>
                  </a:lnTo>
                  <a:lnTo>
                    <a:pt x="218071" y="59944"/>
                  </a:lnTo>
                  <a:lnTo>
                    <a:pt x="218071" y="53340"/>
                  </a:lnTo>
                  <a:lnTo>
                    <a:pt x="218071" y="49225"/>
                  </a:lnTo>
                  <a:close/>
                </a:path>
                <a:path w="450215" h="264159">
                  <a:moveTo>
                    <a:pt x="234708" y="150177"/>
                  </a:moveTo>
                  <a:lnTo>
                    <a:pt x="230466" y="149555"/>
                  </a:lnTo>
                  <a:lnTo>
                    <a:pt x="222745" y="149555"/>
                  </a:lnTo>
                  <a:lnTo>
                    <a:pt x="218516" y="150177"/>
                  </a:lnTo>
                  <a:lnTo>
                    <a:pt x="218516" y="172986"/>
                  </a:lnTo>
                  <a:lnTo>
                    <a:pt x="218516" y="187807"/>
                  </a:lnTo>
                  <a:lnTo>
                    <a:pt x="218516" y="229311"/>
                  </a:lnTo>
                  <a:lnTo>
                    <a:pt x="217398" y="230568"/>
                  </a:lnTo>
                  <a:lnTo>
                    <a:pt x="208419" y="230568"/>
                  </a:lnTo>
                  <a:lnTo>
                    <a:pt x="202196" y="229692"/>
                  </a:lnTo>
                  <a:lnTo>
                    <a:pt x="198120" y="226377"/>
                  </a:lnTo>
                  <a:lnTo>
                    <a:pt x="195884" y="219583"/>
                  </a:lnTo>
                  <a:lnTo>
                    <a:pt x="195199" y="208305"/>
                  </a:lnTo>
                  <a:lnTo>
                    <a:pt x="195745" y="196977"/>
                  </a:lnTo>
                  <a:lnTo>
                    <a:pt x="197904" y="189979"/>
                  </a:lnTo>
                  <a:lnTo>
                    <a:pt x="202514" y="186423"/>
                  </a:lnTo>
                  <a:lnTo>
                    <a:pt x="210413" y="185432"/>
                  </a:lnTo>
                  <a:lnTo>
                    <a:pt x="216649" y="185432"/>
                  </a:lnTo>
                  <a:lnTo>
                    <a:pt x="218516" y="187807"/>
                  </a:lnTo>
                  <a:lnTo>
                    <a:pt x="218516" y="172986"/>
                  </a:lnTo>
                  <a:lnTo>
                    <a:pt x="217017" y="173863"/>
                  </a:lnTo>
                  <a:lnTo>
                    <a:pt x="212534" y="173863"/>
                  </a:lnTo>
                  <a:lnTo>
                    <a:pt x="195173" y="175996"/>
                  </a:lnTo>
                  <a:lnTo>
                    <a:pt x="184683" y="182486"/>
                  </a:lnTo>
                  <a:lnTo>
                    <a:pt x="179527" y="193433"/>
                  </a:lnTo>
                  <a:lnTo>
                    <a:pt x="178142" y="208940"/>
                  </a:lnTo>
                  <a:lnTo>
                    <a:pt x="179920" y="224967"/>
                  </a:lnTo>
                  <a:lnTo>
                    <a:pt x="185381" y="235267"/>
                  </a:lnTo>
                  <a:lnTo>
                    <a:pt x="194805" y="240766"/>
                  </a:lnTo>
                  <a:lnTo>
                    <a:pt x="208419" y="242392"/>
                  </a:lnTo>
                  <a:lnTo>
                    <a:pt x="214528" y="242392"/>
                  </a:lnTo>
                  <a:lnTo>
                    <a:pt x="222872" y="242011"/>
                  </a:lnTo>
                  <a:lnTo>
                    <a:pt x="232714" y="240144"/>
                  </a:lnTo>
                  <a:lnTo>
                    <a:pt x="234708" y="238277"/>
                  </a:lnTo>
                  <a:lnTo>
                    <a:pt x="234708" y="230568"/>
                  </a:lnTo>
                  <a:lnTo>
                    <a:pt x="234708" y="185432"/>
                  </a:lnTo>
                  <a:lnTo>
                    <a:pt x="234708" y="150177"/>
                  </a:lnTo>
                  <a:close/>
                </a:path>
                <a:path w="450215" h="264159">
                  <a:moveTo>
                    <a:pt x="269722" y="174485"/>
                  </a:moveTo>
                  <a:lnTo>
                    <a:pt x="265366" y="173863"/>
                  </a:lnTo>
                  <a:lnTo>
                    <a:pt x="257644" y="173863"/>
                  </a:lnTo>
                  <a:lnTo>
                    <a:pt x="253288" y="174485"/>
                  </a:lnTo>
                  <a:lnTo>
                    <a:pt x="253288" y="240893"/>
                  </a:lnTo>
                  <a:lnTo>
                    <a:pt x="257644" y="241642"/>
                  </a:lnTo>
                  <a:lnTo>
                    <a:pt x="265366" y="241642"/>
                  </a:lnTo>
                  <a:lnTo>
                    <a:pt x="269722" y="240893"/>
                  </a:lnTo>
                  <a:lnTo>
                    <a:pt x="269722" y="174485"/>
                  </a:lnTo>
                  <a:close/>
                </a:path>
                <a:path w="450215" h="264159">
                  <a:moveTo>
                    <a:pt x="270967" y="149809"/>
                  </a:moveTo>
                  <a:lnTo>
                    <a:pt x="269468" y="148437"/>
                  </a:lnTo>
                  <a:lnTo>
                    <a:pt x="253784" y="148437"/>
                  </a:lnTo>
                  <a:lnTo>
                    <a:pt x="251790" y="149809"/>
                  </a:lnTo>
                  <a:lnTo>
                    <a:pt x="251790" y="163499"/>
                  </a:lnTo>
                  <a:lnTo>
                    <a:pt x="253784" y="164617"/>
                  </a:lnTo>
                  <a:lnTo>
                    <a:pt x="269100" y="164617"/>
                  </a:lnTo>
                  <a:lnTo>
                    <a:pt x="270967" y="163499"/>
                  </a:lnTo>
                  <a:lnTo>
                    <a:pt x="270967" y="149809"/>
                  </a:lnTo>
                  <a:close/>
                </a:path>
                <a:path w="450215" h="264159">
                  <a:moveTo>
                    <a:pt x="281762" y="45237"/>
                  </a:moveTo>
                  <a:lnTo>
                    <a:pt x="280606" y="36880"/>
                  </a:lnTo>
                  <a:lnTo>
                    <a:pt x="280365" y="35077"/>
                  </a:lnTo>
                  <a:lnTo>
                    <a:pt x="275818" y="28422"/>
                  </a:lnTo>
                  <a:lnTo>
                    <a:pt x="267563" y="24790"/>
                  </a:lnTo>
                  <a:lnTo>
                    <a:pt x="265938" y="24650"/>
                  </a:lnTo>
                  <a:lnTo>
                    <a:pt x="265938" y="63677"/>
                  </a:lnTo>
                  <a:lnTo>
                    <a:pt x="265938" y="80886"/>
                  </a:lnTo>
                  <a:lnTo>
                    <a:pt x="264071" y="82384"/>
                  </a:lnTo>
                  <a:lnTo>
                    <a:pt x="246862" y="82384"/>
                  </a:lnTo>
                  <a:lnTo>
                    <a:pt x="245110" y="81381"/>
                  </a:lnTo>
                  <a:lnTo>
                    <a:pt x="245110" y="64681"/>
                  </a:lnTo>
                  <a:lnTo>
                    <a:pt x="247230" y="62318"/>
                  </a:lnTo>
                  <a:lnTo>
                    <a:pt x="264325" y="62318"/>
                  </a:lnTo>
                  <a:lnTo>
                    <a:pt x="265938" y="63677"/>
                  </a:lnTo>
                  <a:lnTo>
                    <a:pt x="265938" y="24650"/>
                  </a:lnTo>
                  <a:lnTo>
                    <a:pt x="255092" y="23685"/>
                  </a:lnTo>
                  <a:lnTo>
                    <a:pt x="243865" y="23685"/>
                  </a:lnTo>
                  <a:lnTo>
                    <a:pt x="234162" y="25552"/>
                  </a:lnTo>
                  <a:lnTo>
                    <a:pt x="234162" y="36880"/>
                  </a:lnTo>
                  <a:lnTo>
                    <a:pt x="236156" y="38379"/>
                  </a:lnTo>
                  <a:lnTo>
                    <a:pt x="238645" y="38379"/>
                  </a:lnTo>
                  <a:lnTo>
                    <a:pt x="238887" y="38252"/>
                  </a:lnTo>
                  <a:lnTo>
                    <a:pt x="239141" y="38252"/>
                  </a:lnTo>
                  <a:lnTo>
                    <a:pt x="243128" y="37376"/>
                  </a:lnTo>
                  <a:lnTo>
                    <a:pt x="248602" y="36880"/>
                  </a:lnTo>
                  <a:lnTo>
                    <a:pt x="264947" y="36880"/>
                  </a:lnTo>
                  <a:lnTo>
                    <a:pt x="265823" y="40614"/>
                  </a:lnTo>
                  <a:lnTo>
                    <a:pt x="265823" y="51587"/>
                  </a:lnTo>
                  <a:lnTo>
                    <a:pt x="264947" y="52463"/>
                  </a:lnTo>
                  <a:lnTo>
                    <a:pt x="250723" y="53962"/>
                  </a:lnTo>
                  <a:lnTo>
                    <a:pt x="239788" y="56134"/>
                  </a:lnTo>
                  <a:lnTo>
                    <a:pt x="233222" y="60071"/>
                  </a:lnTo>
                  <a:lnTo>
                    <a:pt x="230022" y="66052"/>
                  </a:lnTo>
                  <a:lnTo>
                    <a:pt x="229184" y="74409"/>
                  </a:lnTo>
                  <a:lnTo>
                    <a:pt x="230517" y="82969"/>
                  </a:lnTo>
                  <a:lnTo>
                    <a:pt x="234911" y="88582"/>
                  </a:lnTo>
                  <a:lnTo>
                    <a:pt x="242951" y="91643"/>
                  </a:lnTo>
                  <a:lnTo>
                    <a:pt x="255219" y="92583"/>
                  </a:lnTo>
                  <a:lnTo>
                    <a:pt x="264947" y="92494"/>
                  </a:lnTo>
                  <a:lnTo>
                    <a:pt x="273481" y="91643"/>
                  </a:lnTo>
                  <a:lnTo>
                    <a:pt x="279476" y="89281"/>
                  </a:lnTo>
                  <a:lnTo>
                    <a:pt x="281762" y="84505"/>
                  </a:lnTo>
                  <a:lnTo>
                    <a:pt x="281762" y="82384"/>
                  </a:lnTo>
                  <a:lnTo>
                    <a:pt x="281762" y="62318"/>
                  </a:lnTo>
                  <a:lnTo>
                    <a:pt x="281762" y="45237"/>
                  </a:lnTo>
                  <a:close/>
                </a:path>
                <a:path w="450215" h="264159">
                  <a:moveTo>
                    <a:pt x="336092" y="24930"/>
                  </a:moveTo>
                  <a:lnTo>
                    <a:pt x="334098" y="23685"/>
                  </a:lnTo>
                  <a:lnTo>
                    <a:pt x="321754" y="23685"/>
                  </a:lnTo>
                  <a:lnTo>
                    <a:pt x="312166" y="24561"/>
                  </a:lnTo>
                  <a:lnTo>
                    <a:pt x="301955" y="26670"/>
                  </a:lnTo>
                  <a:lnTo>
                    <a:pt x="299224" y="28295"/>
                  </a:lnTo>
                  <a:lnTo>
                    <a:pt x="299224" y="91338"/>
                  </a:lnTo>
                  <a:lnTo>
                    <a:pt x="303822" y="92087"/>
                  </a:lnTo>
                  <a:lnTo>
                    <a:pt x="311416" y="92087"/>
                  </a:lnTo>
                  <a:lnTo>
                    <a:pt x="315658" y="91338"/>
                  </a:lnTo>
                  <a:lnTo>
                    <a:pt x="315658" y="37376"/>
                  </a:lnTo>
                  <a:lnTo>
                    <a:pt x="316407" y="36258"/>
                  </a:lnTo>
                  <a:lnTo>
                    <a:pt x="327367" y="36258"/>
                  </a:lnTo>
                  <a:lnTo>
                    <a:pt x="329984" y="36626"/>
                  </a:lnTo>
                  <a:lnTo>
                    <a:pt x="335089" y="36626"/>
                  </a:lnTo>
                  <a:lnTo>
                    <a:pt x="335229" y="36258"/>
                  </a:lnTo>
                  <a:lnTo>
                    <a:pt x="336092" y="33896"/>
                  </a:lnTo>
                  <a:lnTo>
                    <a:pt x="336092" y="24930"/>
                  </a:lnTo>
                  <a:close/>
                </a:path>
                <a:path w="450215" h="264159">
                  <a:moveTo>
                    <a:pt x="342747" y="193903"/>
                  </a:moveTo>
                  <a:lnTo>
                    <a:pt x="341604" y="185813"/>
                  </a:lnTo>
                  <a:lnTo>
                    <a:pt x="341401" y="184365"/>
                  </a:lnTo>
                  <a:lnTo>
                    <a:pt x="336829" y="177965"/>
                  </a:lnTo>
                  <a:lnTo>
                    <a:pt x="328206" y="174358"/>
                  </a:lnTo>
                  <a:lnTo>
                    <a:pt x="314718" y="173240"/>
                  </a:lnTo>
                  <a:lnTo>
                    <a:pt x="308851" y="173240"/>
                  </a:lnTo>
                  <a:lnTo>
                    <a:pt x="300012" y="173977"/>
                  </a:lnTo>
                  <a:lnTo>
                    <a:pt x="289420" y="176225"/>
                  </a:lnTo>
                  <a:lnTo>
                    <a:pt x="287934" y="177838"/>
                  </a:lnTo>
                  <a:lnTo>
                    <a:pt x="287934" y="240893"/>
                  </a:lnTo>
                  <a:lnTo>
                    <a:pt x="292544" y="241642"/>
                  </a:lnTo>
                  <a:lnTo>
                    <a:pt x="300139" y="241642"/>
                  </a:lnTo>
                  <a:lnTo>
                    <a:pt x="304368" y="240893"/>
                  </a:lnTo>
                  <a:lnTo>
                    <a:pt x="304469" y="188175"/>
                  </a:lnTo>
                  <a:lnTo>
                    <a:pt x="304495" y="187807"/>
                  </a:lnTo>
                  <a:lnTo>
                    <a:pt x="306489" y="186931"/>
                  </a:lnTo>
                  <a:lnTo>
                    <a:pt x="308114" y="186182"/>
                  </a:lnTo>
                  <a:lnTo>
                    <a:pt x="310857" y="185813"/>
                  </a:lnTo>
                  <a:lnTo>
                    <a:pt x="323329" y="185813"/>
                  </a:lnTo>
                  <a:lnTo>
                    <a:pt x="326440" y="188175"/>
                  </a:lnTo>
                  <a:lnTo>
                    <a:pt x="326440" y="240893"/>
                  </a:lnTo>
                  <a:lnTo>
                    <a:pt x="330923" y="241642"/>
                  </a:lnTo>
                  <a:lnTo>
                    <a:pt x="338772" y="241642"/>
                  </a:lnTo>
                  <a:lnTo>
                    <a:pt x="342747" y="240893"/>
                  </a:lnTo>
                  <a:lnTo>
                    <a:pt x="342747" y="193903"/>
                  </a:lnTo>
                  <a:close/>
                </a:path>
                <a:path w="450215" h="264159">
                  <a:moveTo>
                    <a:pt x="384327" y="81267"/>
                  </a:moveTo>
                  <a:lnTo>
                    <a:pt x="383692" y="80391"/>
                  </a:lnTo>
                  <a:lnTo>
                    <a:pt x="382955" y="79387"/>
                  </a:lnTo>
                  <a:lnTo>
                    <a:pt x="380453" y="79641"/>
                  </a:lnTo>
                  <a:lnTo>
                    <a:pt x="377723" y="80010"/>
                  </a:lnTo>
                  <a:lnTo>
                    <a:pt x="375843" y="80391"/>
                  </a:lnTo>
                  <a:lnTo>
                    <a:pt x="372364" y="80391"/>
                  </a:lnTo>
                  <a:lnTo>
                    <a:pt x="365467" y="79260"/>
                  </a:lnTo>
                  <a:lnTo>
                    <a:pt x="360883" y="75565"/>
                  </a:lnTo>
                  <a:lnTo>
                    <a:pt x="358317" y="68872"/>
                  </a:lnTo>
                  <a:lnTo>
                    <a:pt x="357530" y="58699"/>
                  </a:lnTo>
                  <a:lnTo>
                    <a:pt x="358330" y="47205"/>
                  </a:lnTo>
                  <a:lnTo>
                    <a:pt x="360883" y="40284"/>
                  </a:lnTo>
                  <a:lnTo>
                    <a:pt x="365366" y="36906"/>
                  </a:lnTo>
                  <a:lnTo>
                    <a:pt x="371983" y="36004"/>
                  </a:lnTo>
                  <a:lnTo>
                    <a:pt x="375094" y="36004"/>
                  </a:lnTo>
                  <a:lnTo>
                    <a:pt x="377469" y="36385"/>
                  </a:lnTo>
                  <a:lnTo>
                    <a:pt x="380212" y="36626"/>
                  </a:lnTo>
                  <a:lnTo>
                    <a:pt x="383070" y="37007"/>
                  </a:lnTo>
                  <a:lnTo>
                    <a:pt x="383451" y="36004"/>
                  </a:lnTo>
                  <a:lnTo>
                    <a:pt x="384073" y="34391"/>
                  </a:lnTo>
                  <a:lnTo>
                    <a:pt x="384073" y="28790"/>
                  </a:lnTo>
                  <a:lnTo>
                    <a:pt x="383324" y="26670"/>
                  </a:lnTo>
                  <a:lnTo>
                    <a:pt x="381825" y="25806"/>
                  </a:lnTo>
                  <a:lnTo>
                    <a:pt x="379082" y="24053"/>
                  </a:lnTo>
                  <a:lnTo>
                    <a:pt x="374230" y="23685"/>
                  </a:lnTo>
                  <a:lnTo>
                    <a:pt x="369735" y="23685"/>
                  </a:lnTo>
                  <a:lnTo>
                    <a:pt x="358800" y="24980"/>
                  </a:lnTo>
                  <a:lnTo>
                    <a:pt x="349453" y="30073"/>
                  </a:lnTo>
                  <a:lnTo>
                    <a:pt x="342925" y="40767"/>
                  </a:lnTo>
                  <a:lnTo>
                    <a:pt x="340474" y="58826"/>
                  </a:lnTo>
                  <a:lnTo>
                    <a:pt x="342658" y="75857"/>
                  </a:lnTo>
                  <a:lnTo>
                    <a:pt x="348754" y="86245"/>
                  </a:lnTo>
                  <a:lnTo>
                    <a:pt x="358013" y="91427"/>
                  </a:lnTo>
                  <a:lnTo>
                    <a:pt x="369735" y="92837"/>
                  </a:lnTo>
                  <a:lnTo>
                    <a:pt x="374472" y="92837"/>
                  </a:lnTo>
                  <a:lnTo>
                    <a:pt x="379082" y="92214"/>
                  </a:lnTo>
                  <a:lnTo>
                    <a:pt x="382079" y="90716"/>
                  </a:lnTo>
                  <a:lnTo>
                    <a:pt x="383578" y="89852"/>
                  </a:lnTo>
                  <a:lnTo>
                    <a:pt x="384327" y="87985"/>
                  </a:lnTo>
                  <a:lnTo>
                    <a:pt x="384327" y="81267"/>
                  </a:lnTo>
                  <a:close/>
                </a:path>
                <a:path w="450215" h="264159">
                  <a:moveTo>
                    <a:pt x="414159" y="173240"/>
                  </a:moveTo>
                  <a:lnTo>
                    <a:pt x="397852" y="173240"/>
                  </a:lnTo>
                  <a:lnTo>
                    <a:pt x="397852" y="185813"/>
                  </a:lnTo>
                  <a:lnTo>
                    <a:pt x="397852" y="225577"/>
                  </a:lnTo>
                  <a:lnTo>
                    <a:pt x="397357" y="226072"/>
                  </a:lnTo>
                  <a:lnTo>
                    <a:pt x="376656" y="226072"/>
                  </a:lnTo>
                  <a:lnTo>
                    <a:pt x="374535" y="223583"/>
                  </a:lnTo>
                  <a:lnTo>
                    <a:pt x="374535" y="189420"/>
                  </a:lnTo>
                  <a:lnTo>
                    <a:pt x="377520" y="185686"/>
                  </a:lnTo>
                  <a:lnTo>
                    <a:pt x="386626" y="185305"/>
                  </a:lnTo>
                  <a:lnTo>
                    <a:pt x="396354" y="185305"/>
                  </a:lnTo>
                  <a:lnTo>
                    <a:pt x="397852" y="185813"/>
                  </a:lnTo>
                  <a:lnTo>
                    <a:pt x="397852" y="173240"/>
                  </a:lnTo>
                  <a:lnTo>
                    <a:pt x="391617" y="173240"/>
                  </a:lnTo>
                  <a:lnTo>
                    <a:pt x="376275" y="174942"/>
                  </a:lnTo>
                  <a:lnTo>
                    <a:pt x="365747" y="180644"/>
                  </a:lnTo>
                  <a:lnTo>
                    <a:pt x="359676" y="191211"/>
                  </a:lnTo>
                  <a:lnTo>
                    <a:pt x="357720" y="207505"/>
                  </a:lnTo>
                  <a:lnTo>
                    <a:pt x="359410" y="222529"/>
                  </a:lnTo>
                  <a:lnTo>
                    <a:pt x="364807" y="231432"/>
                  </a:lnTo>
                  <a:lnTo>
                    <a:pt x="374497" y="235686"/>
                  </a:lnTo>
                  <a:lnTo>
                    <a:pt x="389001" y="236778"/>
                  </a:lnTo>
                  <a:lnTo>
                    <a:pt x="396976" y="236778"/>
                  </a:lnTo>
                  <a:lnTo>
                    <a:pt x="397852" y="237274"/>
                  </a:lnTo>
                  <a:lnTo>
                    <a:pt x="397852" y="248259"/>
                  </a:lnTo>
                  <a:lnTo>
                    <a:pt x="392239" y="250748"/>
                  </a:lnTo>
                  <a:lnTo>
                    <a:pt x="373532" y="250748"/>
                  </a:lnTo>
                  <a:lnTo>
                    <a:pt x="367804" y="249885"/>
                  </a:lnTo>
                  <a:lnTo>
                    <a:pt x="361454" y="249885"/>
                  </a:lnTo>
                  <a:lnTo>
                    <a:pt x="360083" y="251752"/>
                  </a:lnTo>
                  <a:lnTo>
                    <a:pt x="360083" y="261581"/>
                  </a:lnTo>
                  <a:lnTo>
                    <a:pt x="368922" y="263575"/>
                  </a:lnTo>
                  <a:lnTo>
                    <a:pt x="380885" y="263575"/>
                  </a:lnTo>
                  <a:lnTo>
                    <a:pt x="414159" y="240271"/>
                  </a:lnTo>
                  <a:lnTo>
                    <a:pt x="414159" y="226072"/>
                  </a:lnTo>
                  <a:lnTo>
                    <a:pt x="414159" y="185305"/>
                  </a:lnTo>
                  <a:lnTo>
                    <a:pt x="414159" y="173240"/>
                  </a:lnTo>
                  <a:close/>
                </a:path>
                <a:path w="450215" h="264159">
                  <a:moveTo>
                    <a:pt x="449872" y="43980"/>
                  </a:moveTo>
                  <a:lnTo>
                    <a:pt x="448945" y="36258"/>
                  </a:lnTo>
                  <a:lnTo>
                    <a:pt x="448792" y="34963"/>
                  </a:lnTo>
                  <a:lnTo>
                    <a:pt x="445223" y="28727"/>
                  </a:lnTo>
                  <a:lnTo>
                    <a:pt x="438683" y="25107"/>
                  </a:lnTo>
                  <a:lnTo>
                    <a:pt x="432930" y="24434"/>
                  </a:lnTo>
                  <a:lnTo>
                    <a:pt x="428701" y="23939"/>
                  </a:lnTo>
                  <a:lnTo>
                    <a:pt x="422960" y="23939"/>
                  </a:lnTo>
                  <a:lnTo>
                    <a:pt x="420344" y="24434"/>
                  </a:lnTo>
                  <a:lnTo>
                    <a:pt x="412483" y="24434"/>
                  </a:lnTo>
                  <a:lnTo>
                    <a:pt x="411492" y="22936"/>
                  </a:lnTo>
                  <a:lnTo>
                    <a:pt x="411492" y="635"/>
                  </a:lnTo>
                  <a:lnTo>
                    <a:pt x="407136" y="0"/>
                  </a:lnTo>
                  <a:lnTo>
                    <a:pt x="399542" y="0"/>
                  </a:lnTo>
                  <a:lnTo>
                    <a:pt x="395300" y="635"/>
                  </a:lnTo>
                  <a:lnTo>
                    <a:pt x="395300" y="91338"/>
                  </a:lnTo>
                  <a:lnTo>
                    <a:pt x="399656" y="92087"/>
                  </a:lnTo>
                  <a:lnTo>
                    <a:pt x="407377" y="92087"/>
                  </a:lnTo>
                  <a:lnTo>
                    <a:pt x="411492" y="91338"/>
                  </a:lnTo>
                  <a:lnTo>
                    <a:pt x="411619" y="38252"/>
                  </a:lnTo>
                  <a:lnTo>
                    <a:pt x="413613" y="37376"/>
                  </a:lnTo>
                  <a:lnTo>
                    <a:pt x="415226" y="36626"/>
                  </a:lnTo>
                  <a:lnTo>
                    <a:pt x="417969" y="36258"/>
                  </a:lnTo>
                  <a:lnTo>
                    <a:pt x="430441" y="36258"/>
                  </a:lnTo>
                  <a:lnTo>
                    <a:pt x="433565" y="38620"/>
                  </a:lnTo>
                  <a:lnTo>
                    <a:pt x="433565" y="91338"/>
                  </a:lnTo>
                  <a:lnTo>
                    <a:pt x="438048" y="92087"/>
                  </a:lnTo>
                  <a:lnTo>
                    <a:pt x="445770" y="92087"/>
                  </a:lnTo>
                  <a:lnTo>
                    <a:pt x="449872" y="91338"/>
                  </a:lnTo>
                  <a:lnTo>
                    <a:pt x="449872" y="4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95" y="6818401"/>
            <a:ext cx="3178797" cy="22536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818401"/>
            <a:ext cx="3178797" cy="22356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7200" y="1548003"/>
            <a:ext cx="6645909" cy="4368165"/>
            <a:chOff x="457200" y="1548003"/>
            <a:chExt cx="6645909" cy="43681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95" y="1548003"/>
              <a:ext cx="3178797" cy="436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548003"/>
              <a:ext cx="3178797" cy="4367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5499" y="9082613"/>
            <a:ext cx="6661784" cy="49466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600" spc="-135">
                <a:solidFill>
                  <a:srgbClr val="45AE3B"/>
                </a:solidFill>
                <a:latin typeface="Trebuchet MS"/>
                <a:cs typeface="Trebuchet MS"/>
              </a:rPr>
              <a:t>F</a:t>
            </a:r>
            <a:r>
              <a:rPr dirty="0" sz="1600" spc="-5">
                <a:solidFill>
                  <a:srgbClr val="45AE3B"/>
                </a:solidFill>
                <a:latin typeface="Trebuchet MS"/>
                <a:cs typeface="Trebuchet MS"/>
              </a:rPr>
              <a:t>o</a:t>
            </a:r>
            <a:r>
              <a:rPr dirty="0" sz="1600" spc="10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 spc="-19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5AE3B"/>
                </a:solidFill>
                <a:latin typeface="Trebuchet MS"/>
                <a:cs typeface="Trebuchet MS"/>
              </a:rPr>
              <a:t>mo</a:t>
            </a:r>
            <a:r>
              <a:rPr dirty="0" sz="1600" spc="-20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19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5AE3B"/>
                </a:solidFill>
                <a:latin typeface="Trebuchet MS"/>
                <a:cs typeface="Trebuchet MS"/>
              </a:rPr>
              <a:t>in</a:t>
            </a:r>
            <a:r>
              <a:rPr dirty="0" sz="1600" spc="-35">
                <a:solidFill>
                  <a:srgbClr val="45AE3B"/>
                </a:solidFill>
                <a:latin typeface="Trebuchet MS"/>
                <a:cs typeface="Trebuchet MS"/>
              </a:rPr>
              <a:t>f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ormatio</a:t>
            </a:r>
            <a:r>
              <a:rPr dirty="0" sz="1600" spc="20">
                <a:solidFill>
                  <a:srgbClr val="45AE3B"/>
                </a:solidFill>
                <a:latin typeface="Trebuchet MS"/>
                <a:cs typeface="Trebuchet MS"/>
              </a:rPr>
              <a:t>n</a:t>
            </a:r>
            <a:r>
              <a:rPr dirty="0" sz="1600" spc="-19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5AE3B"/>
                </a:solidFill>
                <a:latin typeface="Trebuchet MS"/>
                <a:cs typeface="Trebuchet MS"/>
              </a:rPr>
              <a:t>pl</a:t>
            </a:r>
            <a:r>
              <a:rPr dirty="0" sz="1600" spc="-15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5">
                <a:solidFill>
                  <a:srgbClr val="45AE3B"/>
                </a:solidFill>
                <a:latin typeface="Trebuchet MS"/>
                <a:cs typeface="Trebuchet MS"/>
              </a:rPr>
              <a:t>as</a:t>
            </a:r>
            <a:r>
              <a:rPr dirty="0" sz="1600" spc="20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19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155">
                <a:solidFill>
                  <a:srgbClr val="45AE3B"/>
                </a:solidFill>
                <a:latin typeface="Trebuchet MS"/>
                <a:cs typeface="Trebuchet MS"/>
              </a:rPr>
              <a:t>c</a:t>
            </a:r>
            <a:r>
              <a:rPr dirty="0" sz="1600" spc="-45">
                <a:solidFill>
                  <a:srgbClr val="45AE3B"/>
                </a:solidFill>
                <a:latin typeface="Trebuchet MS"/>
                <a:cs typeface="Trebuchet MS"/>
              </a:rPr>
              <a:t>ontact: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100" spc="-15" b="1">
                <a:solidFill>
                  <a:srgbClr val="414042"/>
                </a:solidFill>
                <a:latin typeface="Calibri"/>
                <a:cs typeface="Calibri"/>
              </a:rPr>
              <a:t>Wendy</a:t>
            </a:r>
            <a:r>
              <a:rPr dirty="0" sz="1100" spc="5" b="1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414042"/>
                </a:solidFill>
                <a:latin typeface="Calibri"/>
                <a:cs typeface="Calibri"/>
              </a:rPr>
              <a:t>Masterton:</a:t>
            </a:r>
            <a:r>
              <a:rPr dirty="0" sz="1100" spc="15" b="1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  <a:hlinkClick r:id="rId5"/>
              </a:rPr>
              <a:t>wendy.masterton@stir.ac.uk</a:t>
            </a:r>
            <a:r>
              <a:rPr dirty="0" sz="1100" spc="57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14042"/>
                </a:solidFill>
                <a:latin typeface="Calibri"/>
                <a:cs typeface="Calibri"/>
              </a:rPr>
              <a:t>Dom</a:t>
            </a:r>
            <a:r>
              <a:rPr dirty="0" sz="1100" spc="10" b="1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14042"/>
                </a:solidFill>
                <a:latin typeface="Calibri"/>
                <a:cs typeface="Calibri"/>
              </a:rPr>
              <a:t>Hall:</a:t>
            </a:r>
            <a:r>
              <a:rPr dirty="0" sz="1100" spc="10" b="1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  <a:hlinkClick r:id="rId6"/>
              </a:rPr>
              <a:t>d.hall@tcv.org.uk</a:t>
            </a:r>
            <a:r>
              <a:rPr dirty="0" sz="1100" spc="27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27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14042"/>
                </a:solidFill>
                <a:latin typeface="Calibri"/>
                <a:cs typeface="Calibri"/>
              </a:rPr>
              <a:t>Dr</a:t>
            </a:r>
            <a:r>
              <a:rPr dirty="0" sz="1100" spc="5" b="1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14042"/>
                </a:solidFill>
                <a:latin typeface="Calibri"/>
                <a:cs typeface="Calibri"/>
              </a:rPr>
              <a:t>Viola</a:t>
            </a:r>
            <a:r>
              <a:rPr dirty="0" sz="1100" spc="5" b="1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14042"/>
                </a:solidFill>
                <a:latin typeface="Calibri"/>
                <a:cs typeface="Calibri"/>
              </a:rPr>
              <a:t>Marx:</a:t>
            </a:r>
            <a:r>
              <a:rPr dirty="0" sz="1100" spc="10" b="1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  <a:hlinkClick r:id="rId7"/>
              </a:rPr>
              <a:t>viola.marx@nhs.scot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1299" y="5957649"/>
            <a:ext cx="5669280" cy="75057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600" spc="-65">
                <a:solidFill>
                  <a:srgbClr val="45AE3B"/>
                </a:solidFill>
                <a:latin typeface="Trebuchet MS"/>
                <a:cs typeface="Trebuchet MS"/>
              </a:rPr>
              <a:t>7</a:t>
            </a:r>
            <a:r>
              <a:rPr dirty="0" sz="1600" spc="-35">
                <a:solidFill>
                  <a:srgbClr val="45AE3B"/>
                </a:solidFill>
                <a:latin typeface="Trebuchet MS"/>
                <a:cs typeface="Trebuchet MS"/>
              </a:rPr>
              <a:t>.</a:t>
            </a:r>
            <a:r>
              <a:rPr dirty="0" sz="1600" spc="-229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45AE3B"/>
                </a:solidFill>
                <a:latin typeface="Trebuchet MS"/>
                <a:cs typeface="Trebuchet MS"/>
              </a:rPr>
              <a:t>P</a:t>
            </a:r>
            <a:r>
              <a:rPr dirty="0" sz="1600" spc="-65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 spc="50">
                <a:solidFill>
                  <a:srgbClr val="45AE3B"/>
                </a:solidFill>
                <a:latin typeface="Trebuchet MS"/>
                <a:cs typeface="Trebuchet MS"/>
              </a:rPr>
              <a:t>o</a:t>
            </a:r>
            <a:r>
              <a:rPr dirty="0" sz="1600" spc="-5">
                <a:solidFill>
                  <a:srgbClr val="45AE3B"/>
                </a:solidFill>
                <a:latin typeface="Trebuchet MS"/>
                <a:cs typeface="Trebuchet MS"/>
              </a:rPr>
              <a:t>vid</a:t>
            </a:r>
            <a:r>
              <a:rPr dirty="0" sz="1600" spc="20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19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5AE3B"/>
                </a:solidFill>
                <a:latin typeface="Trebuchet MS"/>
                <a:cs typeface="Trebuchet MS"/>
              </a:rPr>
              <a:t>sha</a:t>
            </a:r>
            <a:r>
              <a:rPr dirty="0" sz="1600" spc="-30">
                <a:solidFill>
                  <a:srgbClr val="45AE3B"/>
                </a:solidFill>
                <a:latin typeface="Trebuchet MS"/>
                <a:cs typeface="Trebuchet MS"/>
              </a:rPr>
              <a:t>r</a:t>
            </a:r>
            <a:r>
              <a:rPr dirty="0" sz="1600" spc="-5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15">
                <a:solidFill>
                  <a:srgbClr val="45AE3B"/>
                </a:solidFill>
                <a:latin typeface="Trebuchet MS"/>
                <a:cs typeface="Trebuchet MS"/>
              </a:rPr>
              <a:t>d</a:t>
            </a:r>
            <a:r>
              <a:rPr dirty="0" sz="1600" spc="-19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45AE3B"/>
                </a:solidFill>
                <a:latin typeface="Trebuchet MS"/>
                <a:cs typeface="Trebuchet MS"/>
              </a:rPr>
              <a:t>e</a:t>
            </a:r>
            <a:r>
              <a:rPr dirty="0" sz="1600" spc="-30">
                <a:solidFill>
                  <a:srgbClr val="45AE3B"/>
                </a:solidFill>
                <a:latin typeface="Trebuchet MS"/>
                <a:cs typeface="Trebuchet MS"/>
              </a:rPr>
              <a:t>xperien</a:t>
            </a:r>
            <a:r>
              <a:rPr dirty="0" sz="1600" spc="-45">
                <a:solidFill>
                  <a:srgbClr val="45AE3B"/>
                </a:solidFill>
                <a:latin typeface="Trebuchet MS"/>
                <a:cs typeface="Trebuchet MS"/>
              </a:rPr>
              <a:t>c</a:t>
            </a:r>
            <a:r>
              <a:rPr dirty="0" sz="1600">
                <a:solidFill>
                  <a:srgbClr val="45AE3B"/>
                </a:solidFill>
                <a:latin typeface="Trebuchet MS"/>
                <a:cs typeface="Trebuchet MS"/>
              </a:rPr>
              <a:t>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Shared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experiences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allow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participants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feel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414042"/>
                </a:solidFill>
                <a:latin typeface="Calibri"/>
                <a:cs typeface="Calibri"/>
              </a:rPr>
              <a:t>safe</a:t>
            </a:r>
            <a:r>
              <a:rPr dirty="0" sz="1100" spc="1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among the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group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and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helps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build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social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skills.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This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leads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reduced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loneliness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isolation,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aids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feeling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part of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community or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group.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799" y="6845700"/>
            <a:ext cx="2875280" cy="4686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000" spc="-10" b="1">
                <a:latin typeface="Calibri"/>
                <a:cs typeface="Calibri"/>
              </a:rPr>
              <a:t>There must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be</a:t>
            </a:r>
            <a:r>
              <a:rPr dirty="0" sz="1000" spc="-5" b="1">
                <a:latin typeface="Calibri"/>
                <a:cs typeface="Calibri"/>
              </a:rPr>
              <a:t> enough </a:t>
            </a:r>
            <a:r>
              <a:rPr dirty="0" sz="1000" spc="-10" b="1">
                <a:latin typeface="Calibri"/>
                <a:cs typeface="Calibri"/>
              </a:rPr>
              <a:t>time </a:t>
            </a:r>
            <a:r>
              <a:rPr dirty="0" sz="1000" spc="-5" b="1">
                <a:latin typeface="Calibri"/>
                <a:cs typeface="Calibri"/>
              </a:rPr>
              <a:t>for </a:t>
            </a:r>
            <a:r>
              <a:rPr dirty="0" sz="1000" b="1">
                <a:latin typeface="Calibri"/>
                <a:cs typeface="Calibri"/>
              </a:rPr>
              <a:t>social skills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to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be built.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799" y="7396603"/>
            <a:ext cx="28797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Make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sure everyone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joins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in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tea break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feels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comfortable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do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so. It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also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important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that 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everyone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 agrees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on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topics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that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can/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can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discussed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in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group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setting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ensure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 safe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space</a:t>
            </a:r>
            <a:r>
              <a:rPr dirty="0" sz="1000" spc="-3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for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all.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799" y="8114203"/>
            <a:ext cx="288163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dirty="0" sz="1000" spc="-30" b="0">
                <a:solidFill>
                  <a:srgbClr val="25408F"/>
                </a:solidFill>
                <a:latin typeface="Calibri Light"/>
                <a:cs typeface="Calibri Light"/>
              </a:rPr>
              <a:t>Take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lots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 photographs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(no need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include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faces)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and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make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lots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memories. 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At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end of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groups,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participants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could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be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written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about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some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the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things</a:t>
            </a:r>
            <a:endParaRPr sz="10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done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together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which includes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photos to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remind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them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of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group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bonds.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1299" y="6845700"/>
            <a:ext cx="2681605" cy="7734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spc="-5" b="1">
                <a:latin typeface="Calibri"/>
                <a:cs typeface="Calibri"/>
              </a:rPr>
              <a:t>Participants are </a:t>
            </a:r>
            <a:r>
              <a:rPr dirty="0" sz="1000" spc="-10" b="1">
                <a:latin typeface="Calibri"/>
                <a:cs typeface="Calibri"/>
              </a:rPr>
              <a:t>more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likely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to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engage </a:t>
            </a:r>
            <a:r>
              <a:rPr dirty="0" sz="1000" spc="-5" b="1">
                <a:latin typeface="Calibri"/>
                <a:cs typeface="Calibri"/>
              </a:rPr>
              <a:t>with </a:t>
            </a:r>
            <a:r>
              <a:rPr dirty="0" sz="1000" b="1">
                <a:latin typeface="Calibri"/>
                <a:cs typeface="Calibri"/>
              </a:rPr>
              <a:t>a 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programme </a:t>
            </a:r>
            <a:r>
              <a:rPr dirty="0" sz="1000" b="1">
                <a:latin typeface="Calibri"/>
                <a:cs typeface="Calibri"/>
              </a:rPr>
              <a:t>if </a:t>
            </a:r>
            <a:r>
              <a:rPr dirty="0" sz="1000" spc="-5" b="1">
                <a:latin typeface="Calibri"/>
                <a:cs typeface="Calibri"/>
              </a:rPr>
              <a:t>they </a:t>
            </a:r>
            <a:r>
              <a:rPr dirty="0" sz="1000" b="1">
                <a:latin typeface="Calibri"/>
                <a:cs typeface="Calibri"/>
              </a:rPr>
              <a:t>see </a:t>
            </a:r>
            <a:r>
              <a:rPr dirty="0" sz="1000" spc="-5" b="1">
                <a:latin typeface="Calibri"/>
                <a:cs typeface="Calibri"/>
              </a:rPr>
              <a:t>others engaging with </a:t>
            </a:r>
            <a:r>
              <a:rPr dirty="0" sz="1000" b="1">
                <a:latin typeface="Calibri"/>
                <a:cs typeface="Calibri"/>
              </a:rPr>
              <a:t>it and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staff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need</a:t>
            </a:r>
            <a:r>
              <a:rPr dirty="0" sz="1000" spc="-5" b="1">
                <a:latin typeface="Calibri"/>
                <a:cs typeface="Calibri"/>
              </a:rPr>
              <a:t> to</a:t>
            </a:r>
            <a:r>
              <a:rPr dirty="0" sz="1000" b="1">
                <a:latin typeface="Calibri"/>
                <a:cs typeface="Calibri"/>
              </a:rPr>
              <a:t> be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skilled in</a:t>
            </a:r>
            <a:r>
              <a:rPr dirty="0" sz="1000" spc="-5" b="1">
                <a:latin typeface="Calibri"/>
                <a:cs typeface="Calibri"/>
              </a:rPr>
              <a:t> engaging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others.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1299" y="7701403"/>
            <a:ext cx="27190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Care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must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taken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that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all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participants get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along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well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enough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engage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20" b="0">
                <a:solidFill>
                  <a:srgbClr val="006C3E"/>
                </a:solidFill>
                <a:latin typeface="Calibri Light"/>
                <a:cs typeface="Calibri Light"/>
              </a:rPr>
              <a:t>together.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1299" y="8114203"/>
            <a:ext cx="26936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Attendance may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need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be planned so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that clashing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personalities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do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attend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on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same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25" b="0">
                <a:solidFill>
                  <a:srgbClr val="006C3E"/>
                </a:solidFill>
                <a:latin typeface="Calibri Light"/>
                <a:cs typeface="Calibri Light"/>
              </a:rPr>
              <a:t>day.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1299" y="8527003"/>
            <a:ext cx="28822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Where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people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do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get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along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are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engaging,</a:t>
            </a:r>
            <a:endParaRPr sz="10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it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can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create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unenjoyable atmosphere,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can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result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in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people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coming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back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for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future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sessions.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383438"/>
            <a:ext cx="6552565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5519" marR="556895" indent="-217170">
              <a:lnSpc>
                <a:spcPct val="106700"/>
              </a:lnSpc>
              <a:spcBef>
                <a:spcPts val="100"/>
              </a:spcBef>
            </a:pPr>
            <a:r>
              <a:rPr dirty="0" sz="1500" spc="-45">
                <a:solidFill>
                  <a:srgbClr val="45AE3B"/>
                </a:solidFill>
                <a:latin typeface="Trebuchet MS"/>
                <a:cs typeface="Trebuchet MS"/>
              </a:rPr>
              <a:t>6.</a:t>
            </a:r>
            <a:r>
              <a:rPr dirty="0" sz="1500" spc="-21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 spc="10">
                <a:solidFill>
                  <a:srgbClr val="45AE3B"/>
                </a:solidFill>
                <a:latin typeface="Trebuchet MS"/>
                <a:cs typeface="Trebuchet MS"/>
              </a:rPr>
              <a:t>Build</a:t>
            </a:r>
            <a:r>
              <a:rPr dirty="0" sz="1500" spc="-18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45AE3B"/>
                </a:solidFill>
                <a:latin typeface="Trebuchet MS"/>
                <a:cs typeface="Trebuchet MS"/>
              </a:rPr>
              <a:t>and</a:t>
            </a:r>
            <a:r>
              <a:rPr dirty="0" sz="1500" spc="-18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45AE3B"/>
                </a:solidFill>
                <a:latin typeface="Trebuchet MS"/>
                <a:cs typeface="Trebuchet MS"/>
              </a:rPr>
              <a:t>maintain</a:t>
            </a:r>
            <a:r>
              <a:rPr dirty="0" sz="1500" spc="-18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45AE3B"/>
                </a:solidFill>
                <a:latin typeface="Trebuchet MS"/>
                <a:cs typeface="Trebuchet MS"/>
              </a:rPr>
              <a:t>positive</a:t>
            </a:r>
            <a:r>
              <a:rPr dirty="0" sz="1500" spc="-185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 spc="-5">
                <a:solidFill>
                  <a:srgbClr val="45AE3B"/>
                </a:solidFill>
                <a:latin typeface="Trebuchet MS"/>
                <a:cs typeface="Trebuchet MS"/>
              </a:rPr>
              <a:t>relationships</a:t>
            </a:r>
            <a:r>
              <a:rPr dirty="0" sz="1500" spc="-18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 spc="10">
                <a:solidFill>
                  <a:srgbClr val="45AE3B"/>
                </a:solidFill>
                <a:latin typeface="Trebuchet MS"/>
                <a:cs typeface="Trebuchet MS"/>
              </a:rPr>
              <a:t>between</a:t>
            </a:r>
            <a:r>
              <a:rPr dirty="0" sz="1500" spc="-18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5AE3B"/>
                </a:solidFill>
                <a:latin typeface="Trebuchet MS"/>
                <a:cs typeface="Trebuchet MS"/>
              </a:rPr>
              <a:t>facilitator </a:t>
            </a:r>
            <a:r>
              <a:rPr dirty="0" sz="1500" spc="-434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45AE3B"/>
                </a:solidFill>
                <a:latin typeface="Trebuchet MS"/>
                <a:cs typeface="Trebuchet MS"/>
              </a:rPr>
              <a:t>and</a:t>
            </a:r>
            <a:r>
              <a:rPr dirty="0" sz="1500" spc="-190">
                <a:solidFill>
                  <a:srgbClr val="45AE3B"/>
                </a:solidFill>
                <a:latin typeface="Trebuchet MS"/>
                <a:cs typeface="Trebuchet MS"/>
              </a:rPr>
              <a:t> </a:t>
            </a:r>
            <a:r>
              <a:rPr dirty="0" sz="1500" spc="-25">
                <a:solidFill>
                  <a:srgbClr val="45AE3B"/>
                </a:solidFill>
                <a:latin typeface="Trebuchet MS"/>
                <a:cs typeface="Trebuchet MS"/>
              </a:rPr>
              <a:t>participant</a:t>
            </a:r>
            <a:endParaRPr sz="15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484"/>
              </a:spcBef>
            </a:pP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relationship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between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facilitator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participant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 essential.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Through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these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relationships, participants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can build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rapport, trust,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confidence.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stronger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relationship,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more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likely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to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be successful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dirty="0" sz="1100" spc="5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 more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likely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client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is to engage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with </a:t>
            </a:r>
            <a:r>
              <a:rPr dirty="0" sz="1100" spc="-5">
                <a:solidFill>
                  <a:srgbClr val="414042"/>
                </a:solidFill>
                <a:latin typeface="Calibri"/>
                <a:cs typeface="Calibri"/>
              </a:rPr>
              <a:t>support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after</a:t>
            </a:r>
            <a:r>
              <a:rPr dirty="0" sz="1100">
                <a:solidFill>
                  <a:srgbClr val="414042"/>
                </a:solidFill>
                <a:latin typeface="Calibri"/>
                <a:cs typeface="Calibri"/>
              </a:rPr>
              <a:t> the </a:t>
            </a:r>
            <a:r>
              <a:rPr dirty="0" sz="1100" spc="-10">
                <a:solidFill>
                  <a:srgbClr val="414042"/>
                </a:solidFill>
                <a:latin typeface="Calibri"/>
                <a:cs typeface="Calibri"/>
              </a:rPr>
              <a:t>programme.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799" y="1550999"/>
            <a:ext cx="2777490" cy="7734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spc="-5" b="1">
                <a:latin typeface="Calibri"/>
                <a:cs typeface="Calibri"/>
              </a:rPr>
              <a:t>Participants </a:t>
            </a:r>
            <a:r>
              <a:rPr dirty="0" sz="1000" b="1">
                <a:latin typeface="Calibri"/>
                <a:cs typeface="Calibri"/>
              </a:rPr>
              <a:t>should be </a:t>
            </a:r>
            <a:r>
              <a:rPr dirty="0" sz="1000" spc="-10" b="1">
                <a:latin typeface="Calibri"/>
                <a:cs typeface="Calibri"/>
              </a:rPr>
              <a:t>given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information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about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the 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programme </a:t>
            </a:r>
            <a:r>
              <a:rPr dirty="0" sz="1000" spc="-10" b="1">
                <a:latin typeface="Calibri"/>
                <a:cs typeface="Calibri"/>
              </a:rPr>
              <a:t>beforehand </a:t>
            </a:r>
            <a:r>
              <a:rPr dirty="0" sz="1000" b="1">
                <a:latin typeface="Calibri"/>
                <a:cs typeface="Calibri"/>
              </a:rPr>
              <a:t>and </a:t>
            </a:r>
            <a:r>
              <a:rPr dirty="0" sz="1000" spc="-5" b="1">
                <a:latin typeface="Calibri"/>
                <a:cs typeface="Calibri"/>
              </a:rPr>
              <a:t>met at </a:t>
            </a:r>
            <a:r>
              <a:rPr dirty="0" sz="1000" b="1">
                <a:latin typeface="Calibri"/>
                <a:cs typeface="Calibri"/>
              </a:rPr>
              <a:t>the </a:t>
            </a:r>
            <a:r>
              <a:rPr dirty="0" sz="1000" spc="-5" b="1">
                <a:latin typeface="Calibri"/>
                <a:cs typeface="Calibri"/>
              </a:rPr>
              <a:t>start by </a:t>
            </a:r>
            <a:r>
              <a:rPr dirty="0" sz="1000" spc="-15" b="1">
                <a:latin typeface="Calibri"/>
                <a:cs typeface="Calibri"/>
              </a:rPr>
              <a:t>staff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who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are trained,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confident</a:t>
            </a:r>
            <a:r>
              <a:rPr dirty="0" sz="1000" b="1">
                <a:latin typeface="Calibri"/>
                <a:cs typeface="Calibri"/>
              </a:rPr>
              <a:t> and</a:t>
            </a:r>
            <a:r>
              <a:rPr dirty="0" sz="1000" spc="-5" b="1">
                <a:latin typeface="Calibri"/>
                <a:cs typeface="Calibri"/>
              </a:rPr>
              <a:t> engaging.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799" y="2406703"/>
            <a:ext cx="283273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Pre-project</a:t>
            </a:r>
            <a:r>
              <a:rPr dirty="0" sz="1000" spc="3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briefing</a:t>
            </a:r>
            <a:r>
              <a:rPr dirty="0" sz="1000" spc="3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where</a:t>
            </a:r>
            <a:r>
              <a:rPr dirty="0" sz="1000" spc="3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everyone</a:t>
            </a:r>
            <a:r>
              <a:rPr dirty="0" sz="1000" spc="4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</a:t>
            </a:r>
            <a:r>
              <a:rPr dirty="0" sz="1000" spc="3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given</a:t>
            </a:r>
            <a:r>
              <a:rPr dirty="0" sz="1000" spc="3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ground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rules and is</a:t>
            </a:r>
            <a:r>
              <a:rPr dirty="0" sz="1000" spc="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gently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inducted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into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what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coming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essential. Ensure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understand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that there are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ground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rules, but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that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this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 their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experience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and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that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they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can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shape it.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1799" y="3276703"/>
            <a:ext cx="283908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Building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relationship can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challenging particularly </a:t>
            </a:r>
            <a:r>
              <a:rPr dirty="0" sz="1000" spc="-2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if the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participant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has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experience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with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stigma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previous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failures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with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safeguarding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and has had a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potential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lifetime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of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feeling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unsafe,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unheard,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invisible,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labelled, and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pathologised.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Facilitators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need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aware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of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this and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that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reducing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power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imbalance is </a:t>
            </a:r>
            <a:r>
              <a:rPr dirty="0" sz="1000" spc="-21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essential,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but this 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takes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time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and </a:t>
            </a:r>
            <a:r>
              <a:rPr dirty="0" sz="1000" spc="-15" b="0">
                <a:solidFill>
                  <a:srgbClr val="502D6D"/>
                </a:solidFill>
                <a:latin typeface="Calibri Light"/>
                <a:cs typeface="Calibri Light"/>
              </a:rPr>
              <a:t>consistency.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1799" y="4451503"/>
            <a:ext cx="28047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Staff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must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understand,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empathise,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support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people </a:t>
            </a:r>
            <a:r>
              <a:rPr dirty="0" sz="1000" spc="-2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with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life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struggles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that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they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may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be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going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through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outside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programme.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1799" y="5016703"/>
            <a:ext cx="2766060" cy="80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Relationships can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be built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faster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if the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facilitator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is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relatable.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For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example,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person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with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lived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experience </a:t>
            </a:r>
            <a:r>
              <a:rPr dirty="0" sz="1000" spc="-21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of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an issue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can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often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build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rapport 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faster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with a </a:t>
            </a:r>
            <a:r>
              <a:rPr dirty="0" sz="1000" spc="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participant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compared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person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who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has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no</a:t>
            </a:r>
            <a:r>
              <a:rPr dirty="0" sz="1000" spc="-10" b="0">
                <a:solidFill>
                  <a:srgbClr val="502D6D"/>
                </a:solidFill>
                <a:latin typeface="Calibri Light"/>
                <a:cs typeface="Calibri Light"/>
              </a:rPr>
              <a:t> experience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of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a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502D6D"/>
                </a:solidFill>
                <a:latin typeface="Calibri Light"/>
                <a:cs typeface="Calibri Light"/>
              </a:rPr>
              <a:t>health</a:t>
            </a:r>
            <a:r>
              <a:rPr dirty="0" sz="1000" spc="-5" b="0">
                <a:solidFill>
                  <a:srgbClr val="502D6D"/>
                </a:solidFill>
                <a:latin typeface="Calibri Light"/>
                <a:cs typeface="Calibri Light"/>
              </a:rPr>
              <a:t> issue</a:t>
            </a:r>
            <a:r>
              <a:rPr dirty="0" sz="1100" spc="-5" b="0">
                <a:solidFill>
                  <a:srgbClr val="502D6D"/>
                </a:solidFill>
                <a:latin typeface="Calibri Light"/>
                <a:cs typeface="Calibri Light"/>
              </a:rPr>
              <a:t>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2299" y="1550999"/>
            <a:ext cx="2849880" cy="77343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actitioner</a:t>
            </a:r>
            <a:r>
              <a:rPr dirty="0" sz="1200" spc="-125">
                <a:solidFill>
                  <a:srgbClr val="004765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4765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004765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004765"/>
                </a:solidFill>
                <a:latin typeface="Trebuchet MS"/>
                <a:cs typeface="Trebuchet MS"/>
              </a:rPr>
              <a:t>specti</a:t>
            </a:r>
            <a:r>
              <a:rPr dirty="0" sz="1200" spc="-15">
                <a:solidFill>
                  <a:srgbClr val="004765"/>
                </a:solidFill>
                <a:latin typeface="Trebuchet MS"/>
                <a:cs typeface="Trebuchet MS"/>
              </a:rPr>
              <a:t>v</a:t>
            </a:r>
            <a:r>
              <a:rPr dirty="0" sz="1200">
                <a:solidFill>
                  <a:srgbClr val="004765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z="1000" spc="-15" b="1">
                <a:latin typeface="Calibri"/>
                <a:cs typeface="Calibri"/>
              </a:rPr>
              <a:t>Programmes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tend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to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work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on</a:t>
            </a:r>
            <a:r>
              <a:rPr dirty="0" sz="1000" spc="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‘doing</a:t>
            </a:r>
            <a:r>
              <a:rPr dirty="0" sz="1000" spc="1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with’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rather 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than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‘doing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for’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basis.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This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can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reduce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perceived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power </a:t>
            </a:r>
            <a:r>
              <a:rPr dirty="0" sz="1000" spc="-2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inequality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and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can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increase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trust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and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empowerment.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2299" y="2406653"/>
            <a:ext cx="287210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The successful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sessions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ones where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key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workers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take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part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really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get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involved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too.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Make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sure </a:t>
            </a:r>
            <a:r>
              <a:rPr dirty="0" sz="1000" spc="-2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staff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agree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stay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for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the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full session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programme.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82299" y="2971903"/>
            <a:ext cx="28035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Understanding,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support, </a:t>
            </a:r>
            <a:r>
              <a:rPr dirty="0" sz="1000" spc="-20" b="0">
                <a:solidFill>
                  <a:srgbClr val="25408F"/>
                </a:solidFill>
                <a:latin typeface="Calibri Light"/>
                <a:cs typeface="Calibri Light"/>
              </a:rPr>
              <a:t>empathy,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and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empowerment.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That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is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what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is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needed.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82299" y="3384703"/>
            <a:ext cx="27584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meeting can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seem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formal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participants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may </a:t>
            </a:r>
            <a:r>
              <a:rPr dirty="0" sz="1000" spc="-15" b="0">
                <a:solidFill>
                  <a:srgbClr val="006C3E"/>
                </a:solidFill>
                <a:latin typeface="Calibri Light"/>
                <a:cs typeface="Calibri Light"/>
              </a:rPr>
              <a:t>feel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unsure,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but if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you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stick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around after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meeting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join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everyone for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cup of tea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then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they might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start to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feel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little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more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comfortable.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2299" y="4102303"/>
            <a:ext cx="274828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5621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Consider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asking the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group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what they would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like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do during the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next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session.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This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involves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group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gives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them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more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ownership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over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the</a:t>
            </a:r>
            <a:r>
              <a:rPr dirty="0" sz="1000" spc="-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sessions,</a:t>
            </a:r>
            <a:endParaRPr sz="1000">
              <a:latin typeface="Calibri Light"/>
              <a:cs typeface="Calibri Ligh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encourages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active participation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and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gives participants </a:t>
            </a:r>
            <a:r>
              <a:rPr dirty="0" sz="1000" spc="-21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something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to</a:t>
            </a:r>
            <a:r>
              <a:rPr dirty="0" sz="1000" spc="-5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look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forward</a:t>
            </a:r>
            <a:r>
              <a:rPr dirty="0" sz="1000" b="0">
                <a:solidFill>
                  <a:srgbClr val="25408F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25408F"/>
                </a:solidFill>
                <a:latin typeface="Calibri Light"/>
                <a:cs typeface="Calibri Light"/>
              </a:rPr>
              <a:t>to.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2299" y="4972303"/>
            <a:ext cx="274764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Knowing that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project officer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is not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directly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related </a:t>
            </a:r>
            <a:r>
              <a:rPr dirty="0" sz="1000" spc="-21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to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their health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can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help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participants become more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involved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with the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project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as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they are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constantly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reminded why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they are there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and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are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not seen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as </a:t>
            </a:r>
            <a:r>
              <a:rPr dirty="0" sz="1000" spc="5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‘patients’-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language</a:t>
            </a:r>
            <a:r>
              <a:rPr dirty="0" sz="1000" b="0">
                <a:solidFill>
                  <a:srgbClr val="006C3E"/>
                </a:solidFill>
                <a:latin typeface="Calibri Light"/>
                <a:cs typeface="Calibri Light"/>
              </a:rPr>
              <a:t> is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very</a:t>
            </a:r>
            <a:r>
              <a:rPr dirty="0" sz="1000" spc="-10" b="0">
                <a:solidFill>
                  <a:srgbClr val="006C3E"/>
                </a:solidFill>
                <a:latin typeface="Calibri Light"/>
                <a:cs typeface="Calibri Light"/>
              </a:rPr>
              <a:t> </a:t>
            </a:r>
            <a:r>
              <a:rPr dirty="0" sz="1000" spc="-5" b="0">
                <a:solidFill>
                  <a:srgbClr val="006C3E"/>
                </a:solidFill>
                <a:latin typeface="Calibri Light"/>
                <a:cs typeface="Calibri Light"/>
              </a:rPr>
              <a:t>important.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66035" y="5389034"/>
            <a:ext cx="814705" cy="577850"/>
            <a:chOff x="3166035" y="5389034"/>
            <a:chExt cx="814705" cy="577850"/>
          </a:xfrm>
        </p:grpSpPr>
        <p:sp>
          <p:nvSpPr>
            <p:cNvPr id="29" name="object 29"/>
            <p:cNvSpPr/>
            <p:nvPr/>
          </p:nvSpPr>
          <p:spPr>
            <a:xfrm>
              <a:off x="3633355" y="5402038"/>
              <a:ext cx="321945" cy="186055"/>
            </a:xfrm>
            <a:custGeom>
              <a:avLst/>
              <a:gdLst/>
              <a:ahLst/>
              <a:cxnLst/>
              <a:rect l="l" t="t" r="r" b="b"/>
              <a:pathLst>
                <a:path w="321945" h="186054">
                  <a:moveTo>
                    <a:pt x="130409" y="0"/>
                  </a:moveTo>
                  <a:lnTo>
                    <a:pt x="75311" y="12823"/>
                  </a:lnTo>
                  <a:lnTo>
                    <a:pt x="36336" y="38841"/>
                  </a:lnTo>
                  <a:lnTo>
                    <a:pt x="18334" y="53770"/>
                  </a:lnTo>
                  <a:lnTo>
                    <a:pt x="0" y="68373"/>
                  </a:lnTo>
                  <a:lnTo>
                    <a:pt x="21268" y="78126"/>
                  </a:lnTo>
                  <a:lnTo>
                    <a:pt x="28536" y="81073"/>
                  </a:lnTo>
                  <a:lnTo>
                    <a:pt x="33513" y="74709"/>
                  </a:lnTo>
                  <a:lnTo>
                    <a:pt x="38981" y="68737"/>
                  </a:lnTo>
                  <a:lnTo>
                    <a:pt x="68202" y="43659"/>
                  </a:lnTo>
                  <a:lnTo>
                    <a:pt x="91846" y="34959"/>
                  </a:lnTo>
                  <a:lnTo>
                    <a:pt x="94234" y="38795"/>
                  </a:lnTo>
                  <a:lnTo>
                    <a:pt x="92087" y="41729"/>
                  </a:lnTo>
                  <a:lnTo>
                    <a:pt x="85302" y="48829"/>
                  </a:lnTo>
                  <a:lnTo>
                    <a:pt x="77039" y="54929"/>
                  </a:lnTo>
                  <a:lnTo>
                    <a:pt x="68322" y="60597"/>
                  </a:lnTo>
                  <a:lnTo>
                    <a:pt x="60172" y="66405"/>
                  </a:lnTo>
                  <a:lnTo>
                    <a:pt x="49866" y="75407"/>
                  </a:lnTo>
                  <a:lnTo>
                    <a:pt x="39865" y="84743"/>
                  </a:lnTo>
                  <a:lnTo>
                    <a:pt x="45173" y="86242"/>
                  </a:lnTo>
                  <a:lnTo>
                    <a:pt x="60786" y="89328"/>
                  </a:lnTo>
                  <a:lnTo>
                    <a:pt x="76509" y="91886"/>
                  </a:lnTo>
                  <a:lnTo>
                    <a:pt x="119888" y="98320"/>
                  </a:lnTo>
                  <a:lnTo>
                    <a:pt x="126139" y="90663"/>
                  </a:lnTo>
                  <a:lnTo>
                    <a:pt x="134237" y="84185"/>
                  </a:lnTo>
                  <a:lnTo>
                    <a:pt x="173186" y="65135"/>
                  </a:lnTo>
                  <a:lnTo>
                    <a:pt x="184852" y="62852"/>
                  </a:lnTo>
                  <a:lnTo>
                    <a:pt x="195834" y="64106"/>
                  </a:lnTo>
                  <a:lnTo>
                    <a:pt x="198729" y="65097"/>
                  </a:lnTo>
                  <a:lnTo>
                    <a:pt x="198843" y="69097"/>
                  </a:lnTo>
                  <a:lnTo>
                    <a:pt x="196684" y="70812"/>
                  </a:lnTo>
                  <a:lnTo>
                    <a:pt x="187741" y="76000"/>
                  </a:lnTo>
                  <a:lnTo>
                    <a:pt x="177433" y="79636"/>
                  </a:lnTo>
                  <a:lnTo>
                    <a:pt x="166793" y="82804"/>
                  </a:lnTo>
                  <a:lnTo>
                    <a:pt x="156857" y="86585"/>
                  </a:lnTo>
                  <a:lnTo>
                    <a:pt x="151152" y="89691"/>
                  </a:lnTo>
                  <a:lnTo>
                    <a:pt x="134277" y="100555"/>
                  </a:lnTo>
                  <a:lnTo>
                    <a:pt x="205765" y="111617"/>
                  </a:lnTo>
                  <a:lnTo>
                    <a:pt x="207721" y="107603"/>
                  </a:lnTo>
                  <a:lnTo>
                    <a:pt x="213499" y="105381"/>
                  </a:lnTo>
                  <a:lnTo>
                    <a:pt x="221005" y="99806"/>
                  </a:lnTo>
                  <a:lnTo>
                    <a:pt x="225767" y="93481"/>
                  </a:lnTo>
                  <a:lnTo>
                    <a:pt x="232600" y="92770"/>
                  </a:lnTo>
                  <a:lnTo>
                    <a:pt x="234289" y="93786"/>
                  </a:lnTo>
                  <a:lnTo>
                    <a:pt x="234772" y="101888"/>
                  </a:lnTo>
                  <a:lnTo>
                    <a:pt x="227469" y="107197"/>
                  </a:lnTo>
                  <a:lnTo>
                    <a:pt x="219544" y="112429"/>
                  </a:lnTo>
                  <a:lnTo>
                    <a:pt x="217690" y="113458"/>
                  </a:lnTo>
                  <a:lnTo>
                    <a:pt x="252031" y="118767"/>
                  </a:lnTo>
                  <a:lnTo>
                    <a:pt x="251294" y="124190"/>
                  </a:lnTo>
                  <a:lnTo>
                    <a:pt x="226656" y="121561"/>
                  </a:lnTo>
                  <a:lnTo>
                    <a:pt x="227393" y="125091"/>
                  </a:lnTo>
                  <a:lnTo>
                    <a:pt x="228765" y="128495"/>
                  </a:lnTo>
                  <a:lnTo>
                    <a:pt x="232803" y="133816"/>
                  </a:lnTo>
                  <a:lnTo>
                    <a:pt x="235610" y="135594"/>
                  </a:lnTo>
                  <a:lnTo>
                    <a:pt x="237312" y="139696"/>
                  </a:lnTo>
                  <a:lnTo>
                    <a:pt x="236512" y="141208"/>
                  </a:lnTo>
                  <a:lnTo>
                    <a:pt x="235153" y="141360"/>
                  </a:lnTo>
                  <a:lnTo>
                    <a:pt x="229089" y="139698"/>
                  </a:lnTo>
                  <a:lnTo>
                    <a:pt x="224816" y="134502"/>
                  </a:lnTo>
                  <a:lnTo>
                    <a:pt x="222414" y="127773"/>
                  </a:lnTo>
                  <a:lnTo>
                    <a:pt x="221970" y="121319"/>
                  </a:lnTo>
                  <a:lnTo>
                    <a:pt x="222173" y="121091"/>
                  </a:lnTo>
                  <a:lnTo>
                    <a:pt x="181597" y="116786"/>
                  </a:lnTo>
                  <a:lnTo>
                    <a:pt x="184340" y="120837"/>
                  </a:lnTo>
                  <a:lnTo>
                    <a:pt x="186016" y="126488"/>
                  </a:lnTo>
                  <a:lnTo>
                    <a:pt x="190639" y="133321"/>
                  </a:lnTo>
                  <a:lnTo>
                    <a:pt x="193167" y="136585"/>
                  </a:lnTo>
                  <a:lnTo>
                    <a:pt x="198513" y="142084"/>
                  </a:lnTo>
                  <a:lnTo>
                    <a:pt x="201383" y="144319"/>
                  </a:lnTo>
                  <a:lnTo>
                    <a:pt x="203250" y="150453"/>
                  </a:lnTo>
                  <a:lnTo>
                    <a:pt x="201587" y="152727"/>
                  </a:lnTo>
                  <a:lnTo>
                    <a:pt x="191960" y="152257"/>
                  </a:lnTo>
                  <a:lnTo>
                    <a:pt x="180047" y="136166"/>
                  </a:lnTo>
                  <a:lnTo>
                    <a:pt x="175666" y="127796"/>
                  </a:lnTo>
                  <a:lnTo>
                    <a:pt x="174332" y="122196"/>
                  </a:lnTo>
                  <a:lnTo>
                    <a:pt x="172847" y="120164"/>
                  </a:lnTo>
                  <a:lnTo>
                    <a:pt x="172110" y="119732"/>
                  </a:lnTo>
                  <a:lnTo>
                    <a:pt x="171259" y="118652"/>
                  </a:lnTo>
                  <a:lnTo>
                    <a:pt x="170865" y="116430"/>
                  </a:lnTo>
                  <a:lnTo>
                    <a:pt x="171069" y="115681"/>
                  </a:lnTo>
                  <a:lnTo>
                    <a:pt x="76466" y="105559"/>
                  </a:lnTo>
                  <a:lnTo>
                    <a:pt x="94881" y="141982"/>
                  </a:lnTo>
                  <a:lnTo>
                    <a:pt x="113207" y="154809"/>
                  </a:lnTo>
                  <a:lnTo>
                    <a:pt x="117602" y="161070"/>
                  </a:lnTo>
                  <a:lnTo>
                    <a:pt x="116674" y="164017"/>
                  </a:lnTo>
                  <a:lnTo>
                    <a:pt x="114211" y="164271"/>
                  </a:lnTo>
                  <a:lnTo>
                    <a:pt x="105203" y="162743"/>
                  </a:lnTo>
                  <a:lnTo>
                    <a:pt x="77433" y="134574"/>
                  </a:lnTo>
                  <a:lnTo>
                    <a:pt x="69443" y="104936"/>
                  </a:lnTo>
                  <a:lnTo>
                    <a:pt x="55710" y="103593"/>
                  </a:lnTo>
                  <a:lnTo>
                    <a:pt x="41465" y="101739"/>
                  </a:lnTo>
                  <a:lnTo>
                    <a:pt x="27249" y="99043"/>
                  </a:lnTo>
                  <a:lnTo>
                    <a:pt x="13601" y="95170"/>
                  </a:lnTo>
                  <a:lnTo>
                    <a:pt x="18656" y="104327"/>
                  </a:lnTo>
                  <a:lnTo>
                    <a:pt x="53059" y="151863"/>
                  </a:lnTo>
                  <a:lnTo>
                    <a:pt x="104025" y="180235"/>
                  </a:lnTo>
                  <a:lnTo>
                    <a:pt x="134875" y="185656"/>
                  </a:lnTo>
                  <a:lnTo>
                    <a:pt x="166103" y="185278"/>
                  </a:lnTo>
                  <a:lnTo>
                    <a:pt x="197055" y="180111"/>
                  </a:lnTo>
                  <a:lnTo>
                    <a:pt x="227076" y="171167"/>
                  </a:lnTo>
                  <a:lnTo>
                    <a:pt x="251033" y="161328"/>
                  </a:lnTo>
                  <a:lnTo>
                    <a:pt x="297967" y="138950"/>
                  </a:lnTo>
                  <a:lnTo>
                    <a:pt x="321881" y="129105"/>
                  </a:lnTo>
                  <a:lnTo>
                    <a:pt x="308145" y="120377"/>
                  </a:lnTo>
                  <a:lnTo>
                    <a:pt x="295555" y="108959"/>
                  </a:lnTo>
                  <a:lnTo>
                    <a:pt x="284149" y="96565"/>
                  </a:lnTo>
                  <a:lnTo>
                    <a:pt x="273964" y="84909"/>
                  </a:lnTo>
                  <a:lnTo>
                    <a:pt x="254424" y="63863"/>
                  </a:lnTo>
                  <a:lnTo>
                    <a:pt x="233579" y="44119"/>
                  </a:lnTo>
                  <a:lnTo>
                    <a:pt x="210890" y="26705"/>
                  </a:lnTo>
                  <a:lnTo>
                    <a:pt x="185813" y="12646"/>
                  </a:lnTo>
                  <a:lnTo>
                    <a:pt x="158328" y="3269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9FD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581740" y="5389034"/>
              <a:ext cx="398780" cy="215265"/>
            </a:xfrm>
            <a:custGeom>
              <a:avLst/>
              <a:gdLst/>
              <a:ahLst/>
              <a:cxnLst/>
              <a:rect l="l" t="t" r="r" b="b"/>
              <a:pathLst>
                <a:path w="398779" h="215264">
                  <a:moveTo>
                    <a:pt x="6730" y="66183"/>
                  </a:moveTo>
                  <a:lnTo>
                    <a:pt x="1257" y="66614"/>
                  </a:lnTo>
                  <a:lnTo>
                    <a:pt x="0" y="75250"/>
                  </a:lnTo>
                  <a:lnTo>
                    <a:pt x="5295" y="77054"/>
                  </a:lnTo>
                  <a:lnTo>
                    <a:pt x="32048" y="93207"/>
                  </a:lnTo>
                  <a:lnTo>
                    <a:pt x="49988" y="116421"/>
                  </a:lnTo>
                  <a:lnTo>
                    <a:pt x="64940" y="142658"/>
                  </a:lnTo>
                  <a:lnTo>
                    <a:pt x="82727" y="167884"/>
                  </a:lnTo>
                  <a:lnTo>
                    <a:pt x="121281" y="197232"/>
                  </a:lnTo>
                  <a:lnTo>
                    <a:pt x="167322" y="212741"/>
                  </a:lnTo>
                  <a:lnTo>
                    <a:pt x="214401" y="215008"/>
                  </a:lnTo>
                  <a:lnTo>
                    <a:pt x="259579" y="206300"/>
                  </a:lnTo>
                  <a:lnTo>
                    <a:pt x="279733" y="198655"/>
                  </a:lnTo>
                  <a:lnTo>
                    <a:pt x="186489" y="198655"/>
                  </a:lnTo>
                  <a:lnTo>
                    <a:pt x="155638" y="193233"/>
                  </a:lnTo>
                  <a:lnTo>
                    <a:pt x="104671" y="164862"/>
                  </a:lnTo>
                  <a:lnTo>
                    <a:pt x="70269" y="117325"/>
                  </a:lnTo>
                  <a:lnTo>
                    <a:pt x="68681" y="114303"/>
                  </a:lnTo>
                  <a:lnTo>
                    <a:pt x="66979" y="111242"/>
                  </a:lnTo>
                  <a:lnTo>
                    <a:pt x="65214" y="108169"/>
                  </a:lnTo>
                  <a:lnTo>
                    <a:pt x="150598" y="108169"/>
                  </a:lnTo>
                  <a:lnTo>
                    <a:pt x="128128" y="104886"/>
                  </a:lnTo>
                  <a:lnTo>
                    <a:pt x="112409" y="102332"/>
                  </a:lnTo>
                  <a:lnTo>
                    <a:pt x="96799" y="99253"/>
                  </a:lnTo>
                  <a:lnTo>
                    <a:pt x="94945" y="98834"/>
                  </a:lnTo>
                  <a:lnTo>
                    <a:pt x="93256" y="98237"/>
                  </a:lnTo>
                  <a:lnTo>
                    <a:pt x="91490" y="97742"/>
                  </a:lnTo>
                  <a:lnTo>
                    <a:pt x="95422" y="94072"/>
                  </a:lnTo>
                  <a:lnTo>
                    <a:pt x="80149" y="94072"/>
                  </a:lnTo>
                  <a:lnTo>
                    <a:pt x="72883" y="91125"/>
                  </a:lnTo>
                  <a:lnTo>
                    <a:pt x="65766" y="87965"/>
                  </a:lnTo>
                  <a:lnTo>
                    <a:pt x="51612" y="81372"/>
                  </a:lnTo>
                  <a:lnTo>
                    <a:pt x="56029" y="77854"/>
                  </a:lnTo>
                  <a:lnTo>
                    <a:pt x="43662" y="77854"/>
                  </a:lnTo>
                  <a:lnTo>
                    <a:pt x="42113" y="77193"/>
                  </a:lnTo>
                  <a:lnTo>
                    <a:pt x="38963" y="75936"/>
                  </a:lnTo>
                  <a:lnTo>
                    <a:pt x="31923" y="71424"/>
                  </a:lnTo>
                  <a:lnTo>
                    <a:pt x="24237" y="68149"/>
                  </a:lnTo>
                  <a:lnTo>
                    <a:pt x="15857" y="66330"/>
                  </a:lnTo>
                  <a:lnTo>
                    <a:pt x="6730" y="66183"/>
                  </a:lnTo>
                  <a:close/>
                </a:path>
                <a:path w="398779" h="215264">
                  <a:moveTo>
                    <a:pt x="244062" y="13003"/>
                  </a:moveTo>
                  <a:lnTo>
                    <a:pt x="182022" y="13003"/>
                  </a:lnTo>
                  <a:lnTo>
                    <a:pt x="209941" y="16273"/>
                  </a:lnTo>
                  <a:lnTo>
                    <a:pt x="237426" y="25644"/>
                  </a:lnTo>
                  <a:lnTo>
                    <a:pt x="285192" y="57124"/>
                  </a:lnTo>
                  <a:lnTo>
                    <a:pt x="325577" y="97920"/>
                  </a:lnTo>
                  <a:lnTo>
                    <a:pt x="335764" y="109569"/>
                  </a:lnTo>
                  <a:lnTo>
                    <a:pt x="347173" y="121959"/>
                  </a:lnTo>
                  <a:lnTo>
                    <a:pt x="359763" y="133376"/>
                  </a:lnTo>
                  <a:lnTo>
                    <a:pt x="373494" y="142103"/>
                  </a:lnTo>
                  <a:lnTo>
                    <a:pt x="349581" y="151954"/>
                  </a:lnTo>
                  <a:lnTo>
                    <a:pt x="302651" y="174329"/>
                  </a:lnTo>
                  <a:lnTo>
                    <a:pt x="248673" y="193110"/>
                  </a:lnTo>
                  <a:lnTo>
                    <a:pt x="186489" y="198655"/>
                  </a:lnTo>
                  <a:lnTo>
                    <a:pt x="279733" y="198655"/>
                  </a:lnTo>
                  <a:lnTo>
                    <a:pt x="303081" y="189798"/>
                  </a:lnTo>
                  <a:lnTo>
                    <a:pt x="345135" y="168685"/>
                  </a:lnTo>
                  <a:lnTo>
                    <a:pt x="385965" y="146142"/>
                  </a:lnTo>
                  <a:lnTo>
                    <a:pt x="395794" y="146142"/>
                  </a:lnTo>
                  <a:lnTo>
                    <a:pt x="398437" y="140935"/>
                  </a:lnTo>
                  <a:lnTo>
                    <a:pt x="394322" y="137518"/>
                  </a:lnTo>
                  <a:lnTo>
                    <a:pt x="382581" y="128556"/>
                  </a:lnTo>
                  <a:lnTo>
                    <a:pt x="370749" y="120194"/>
                  </a:lnTo>
                  <a:lnTo>
                    <a:pt x="359162" y="111421"/>
                  </a:lnTo>
                  <a:lnTo>
                    <a:pt x="348157" y="101222"/>
                  </a:lnTo>
                  <a:lnTo>
                    <a:pt x="339064" y="91333"/>
                  </a:lnTo>
                  <a:lnTo>
                    <a:pt x="330072" y="81362"/>
                  </a:lnTo>
                  <a:lnTo>
                    <a:pt x="320929" y="71424"/>
                  </a:lnTo>
                  <a:lnTo>
                    <a:pt x="311568" y="61830"/>
                  </a:lnTo>
                  <a:lnTo>
                    <a:pt x="290798" y="43027"/>
                  </a:lnTo>
                  <a:lnTo>
                    <a:pt x="268206" y="26381"/>
                  </a:lnTo>
                  <a:lnTo>
                    <a:pt x="244062" y="13003"/>
                  </a:lnTo>
                  <a:close/>
                </a:path>
                <a:path w="398779" h="215264">
                  <a:moveTo>
                    <a:pt x="150598" y="108169"/>
                  </a:moveTo>
                  <a:lnTo>
                    <a:pt x="65214" y="108169"/>
                  </a:lnTo>
                  <a:lnTo>
                    <a:pt x="78861" y="112041"/>
                  </a:lnTo>
                  <a:lnTo>
                    <a:pt x="93078" y="114738"/>
                  </a:lnTo>
                  <a:lnTo>
                    <a:pt x="107323" y="116591"/>
                  </a:lnTo>
                  <a:lnTo>
                    <a:pt x="121056" y="117935"/>
                  </a:lnTo>
                  <a:lnTo>
                    <a:pt x="122097" y="128297"/>
                  </a:lnTo>
                  <a:lnTo>
                    <a:pt x="140749" y="163489"/>
                  </a:lnTo>
                  <a:lnTo>
                    <a:pt x="165823" y="177269"/>
                  </a:lnTo>
                  <a:lnTo>
                    <a:pt x="168287" y="177015"/>
                  </a:lnTo>
                  <a:lnTo>
                    <a:pt x="169214" y="174082"/>
                  </a:lnTo>
                  <a:lnTo>
                    <a:pt x="164820" y="167808"/>
                  </a:lnTo>
                  <a:lnTo>
                    <a:pt x="159943" y="165827"/>
                  </a:lnTo>
                  <a:lnTo>
                    <a:pt x="150837" y="159083"/>
                  </a:lnTo>
                  <a:lnTo>
                    <a:pt x="128079" y="118570"/>
                  </a:lnTo>
                  <a:lnTo>
                    <a:pt x="218309" y="118570"/>
                  </a:lnTo>
                  <a:lnTo>
                    <a:pt x="185889" y="113554"/>
                  </a:lnTo>
                  <a:lnTo>
                    <a:pt x="189404" y="111331"/>
                  </a:lnTo>
                  <a:lnTo>
                    <a:pt x="171500" y="111331"/>
                  </a:lnTo>
                  <a:lnTo>
                    <a:pt x="150598" y="108169"/>
                  </a:lnTo>
                  <a:close/>
                </a:path>
                <a:path w="398779" h="215264">
                  <a:moveTo>
                    <a:pt x="218309" y="118570"/>
                  </a:moveTo>
                  <a:lnTo>
                    <a:pt x="128079" y="118570"/>
                  </a:lnTo>
                  <a:lnTo>
                    <a:pt x="134772" y="119192"/>
                  </a:lnTo>
                  <a:lnTo>
                    <a:pt x="143856" y="120196"/>
                  </a:lnTo>
                  <a:lnTo>
                    <a:pt x="222681" y="128679"/>
                  </a:lnTo>
                  <a:lnTo>
                    <a:pt x="222550" y="129797"/>
                  </a:lnTo>
                  <a:lnTo>
                    <a:pt x="222846" y="131308"/>
                  </a:lnTo>
                  <a:lnTo>
                    <a:pt x="222963" y="131778"/>
                  </a:lnTo>
                  <a:lnTo>
                    <a:pt x="223939" y="132997"/>
                  </a:lnTo>
                  <a:lnTo>
                    <a:pt x="224472" y="133162"/>
                  </a:lnTo>
                  <a:lnTo>
                    <a:pt x="225945" y="135194"/>
                  </a:lnTo>
                  <a:lnTo>
                    <a:pt x="253199" y="165725"/>
                  </a:lnTo>
                  <a:lnTo>
                    <a:pt x="254863" y="163452"/>
                  </a:lnTo>
                  <a:lnTo>
                    <a:pt x="252996" y="157318"/>
                  </a:lnTo>
                  <a:lnTo>
                    <a:pt x="250126" y="155095"/>
                  </a:lnTo>
                  <a:lnTo>
                    <a:pt x="244779" y="149583"/>
                  </a:lnTo>
                  <a:lnTo>
                    <a:pt x="242252" y="146332"/>
                  </a:lnTo>
                  <a:lnTo>
                    <a:pt x="237629" y="139487"/>
                  </a:lnTo>
                  <a:lnTo>
                    <a:pt x="235953" y="133848"/>
                  </a:lnTo>
                  <a:lnTo>
                    <a:pt x="233222" y="129797"/>
                  </a:lnTo>
                  <a:lnTo>
                    <a:pt x="290828" y="129797"/>
                  </a:lnTo>
                  <a:lnTo>
                    <a:pt x="269303" y="126469"/>
                  </a:lnTo>
                  <a:lnTo>
                    <a:pt x="271157" y="125441"/>
                  </a:lnTo>
                  <a:lnTo>
                    <a:pt x="272406" y="124615"/>
                  </a:lnTo>
                  <a:lnTo>
                    <a:pt x="257378" y="124615"/>
                  </a:lnTo>
                  <a:lnTo>
                    <a:pt x="218309" y="118570"/>
                  </a:lnTo>
                  <a:close/>
                </a:path>
                <a:path w="398779" h="215264">
                  <a:moveTo>
                    <a:pt x="290828" y="129797"/>
                  </a:moveTo>
                  <a:lnTo>
                    <a:pt x="233222" y="129797"/>
                  </a:lnTo>
                  <a:lnTo>
                    <a:pt x="273786" y="134089"/>
                  </a:lnTo>
                  <a:lnTo>
                    <a:pt x="273735" y="134255"/>
                  </a:lnTo>
                  <a:lnTo>
                    <a:pt x="286765" y="154371"/>
                  </a:lnTo>
                  <a:lnTo>
                    <a:pt x="288124" y="154219"/>
                  </a:lnTo>
                  <a:lnTo>
                    <a:pt x="288924" y="152707"/>
                  </a:lnTo>
                  <a:lnTo>
                    <a:pt x="287223" y="148593"/>
                  </a:lnTo>
                  <a:lnTo>
                    <a:pt x="284416" y="146815"/>
                  </a:lnTo>
                  <a:lnTo>
                    <a:pt x="280377" y="141494"/>
                  </a:lnTo>
                  <a:lnTo>
                    <a:pt x="279006" y="138090"/>
                  </a:lnTo>
                  <a:lnTo>
                    <a:pt x="278269" y="134572"/>
                  </a:lnTo>
                  <a:lnTo>
                    <a:pt x="303263" y="134572"/>
                  </a:lnTo>
                  <a:lnTo>
                    <a:pt x="303644" y="131778"/>
                  </a:lnTo>
                  <a:lnTo>
                    <a:pt x="290828" y="129797"/>
                  </a:lnTo>
                  <a:close/>
                </a:path>
                <a:path w="398779" h="215264">
                  <a:moveTo>
                    <a:pt x="395794" y="146142"/>
                  </a:moveTo>
                  <a:lnTo>
                    <a:pt x="385965" y="146142"/>
                  </a:lnTo>
                  <a:lnTo>
                    <a:pt x="387464" y="146383"/>
                  </a:lnTo>
                  <a:lnTo>
                    <a:pt x="388975" y="146561"/>
                  </a:lnTo>
                  <a:lnTo>
                    <a:pt x="395452" y="146815"/>
                  </a:lnTo>
                  <a:lnTo>
                    <a:pt x="395794" y="146142"/>
                  </a:lnTo>
                  <a:close/>
                </a:path>
                <a:path w="398779" h="215264">
                  <a:moveTo>
                    <a:pt x="303263" y="134572"/>
                  </a:moveTo>
                  <a:lnTo>
                    <a:pt x="278269" y="134572"/>
                  </a:lnTo>
                  <a:lnTo>
                    <a:pt x="302907" y="137188"/>
                  </a:lnTo>
                  <a:lnTo>
                    <a:pt x="303263" y="134572"/>
                  </a:lnTo>
                  <a:close/>
                </a:path>
                <a:path w="398779" h="215264">
                  <a:moveTo>
                    <a:pt x="284213" y="105781"/>
                  </a:moveTo>
                  <a:lnTo>
                    <a:pt x="277380" y="106480"/>
                  </a:lnTo>
                  <a:lnTo>
                    <a:pt x="272618" y="112804"/>
                  </a:lnTo>
                  <a:lnTo>
                    <a:pt x="265112" y="118380"/>
                  </a:lnTo>
                  <a:lnTo>
                    <a:pt x="259346" y="120615"/>
                  </a:lnTo>
                  <a:lnTo>
                    <a:pt x="257378" y="124615"/>
                  </a:lnTo>
                  <a:lnTo>
                    <a:pt x="272406" y="124615"/>
                  </a:lnTo>
                  <a:lnTo>
                    <a:pt x="279097" y="120194"/>
                  </a:lnTo>
                  <a:lnTo>
                    <a:pt x="286384" y="114900"/>
                  </a:lnTo>
                  <a:lnTo>
                    <a:pt x="285915" y="106797"/>
                  </a:lnTo>
                  <a:lnTo>
                    <a:pt x="284213" y="105781"/>
                  </a:lnTo>
                  <a:close/>
                </a:path>
                <a:path w="398779" h="215264">
                  <a:moveTo>
                    <a:pt x="236470" y="75862"/>
                  </a:moveTo>
                  <a:lnTo>
                    <a:pt x="194732" y="91763"/>
                  </a:lnTo>
                  <a:lnTo>
                    <a:pt x="171500" y="111331"/>
                  </a:lnTo>
                  <a:lnTo>
                    <a:pt x="189404" y="111331"/>
                  </a:lnTo>
                  <a:lnTo>
                    <a:pt x="192280" y="109490"/>
                  </a:lnTo>
                  <a:lnTo>
                    <a:pt x="197151" y="106256"/>
                  </a:lnTo>
                  <a:lnTo>
                    <a:pt x="202767" y="102697"/>
                  </a:lnTo>
                  <a:lnTo>
                    <a:pt x="208470" y="99596"/>
                  </a:lnTo>
                  <a:lnTo>
                    <a:pt x="218411" y="95814"/>
                  </a:lnTo>
                  <a:lnTo>
                    <a:pt x="229050" y="92643"/>
                  </a:lnTo>
                  <a:lnTo>
                    <a:pt x="239356" y="89006"/>
                  </a:lnTo>
                  <a:lnTo>
                    <a:pt x="248297" y="83823"/>
                  </a:lnTo>
                  <a:lnTo>
                    <a:pt x="250456" y="82096"/>
                  </a:lnTo>
                  <a:lnTo>
                    <a:pt x="250342" y="78095"/>
                  </a:lnTo>
                  <a:lnTo>
                    <a:pt x="247459" y="77117"/>
                  </a:lnTo>
                  <a:lnTo>
                    <a:pt x="236470" y="75862"/>
                  </a:lnTo>
                  <a:close/>
                </a:path>
                <a:path w="398779" h="215264">
                  <a:moveTo>
                    <a:pt x="143471" y="47958"/>
                  </a:moveTo>
                  <a:lnTo>
                    <a:pt x="102476" y="70716"/>
                  </a:lnTo>
                  <a:lnTo>
                    <a:pt x="80149" y="94072"/>
                  </a:lnTo>
                  <a:lnTo>
                    <a:pt x="95422" y="94072"/>
                  </a:lnTo>
                  <a:lnTo>
                    <a:pt x="101485" y="88412"/>
                  </a:lnTo>
                  <a:lnTo>
                    <a:pt x="106566" y="83823"/>
                  </a:lnTo>
                  <a:lnTo>
                    <a:pt x="111785" y="79416"/>
                  </a:lnTo>
                  <a:lnTo>
                    <a:pt x="119935" y="73606"/>
                  </a:lnTo>
                  <a:lnTo>
                    <a:pt x="128652" y="67934"/>
                  </a:lnTo>
                  <a:lnTo>
                    <a:pt x="136915" y="61830"/>
                  </a:lnTo>
                  <a:lnTo>
                    <a:pt x="143700" y="54727"/>
                  </a:lnTo>
                  <a:lnTo>
                    <a:pt x="145846" y="51806"/>
                  </a:lnTo>
                  <a:lnTo>
                    <a:pt x="143471" y="47958"/>
                  </a:lnTo>
                  <a:close/>
                </a:path>
                <a:path w="398779" h="215264">
                  <a:moveTo>
                    <a:pt x="167524" y="0"/>
                  </a:moveTo>
                  <a:lnTo>
                    <a:pt x="120342" y="14063"/>
                  </a:lnTo>
                  <a:lnTo>
                    <a:pt x="78241" y="41379"/>
                  </a:lnTo>
                  <a:lnTo>
                    <a:pt x="43662" y="77854"/>
                  </a:lnTo>
                  <a:lnTo>
                    <a:pt x="56029" y="77854"/>
                  </a:lnTo>
                  <a:lnTo>
                    <a:pt x="69947" y="66768"/>
                  </a:lnTo>
                  <a:lnTo>
                    <a:pt x="87993" y="51806"/>
                  </a:lnTo>
                  <a:lnTo>
                    <a:pt x="106610" y="37790"/>
                  </a:lnTo>
                  <a:lnTo>
                    <a:pt x="126923" y="25822"/>
                  </a:lnTo>
                  <a:lnTo>
                    <a:pt x="154180" y="16098"/>
                  </a:lnTo>
                  <a:lnTo>
                    <a:pt x="182022" y="13003"/>
                  </a:lnTo>
                  <a:lnTo>
                    <a:pt x="244062" y="13003"/>
                  </a:lnTo>
                  <a:lnTo>
                    <a:pt x="243750" y="12830"/>
                  </a:lnTo>
                  <a:lnTo>
                    <a:pt x="217347" y="3279"/>
                  </a:lnTo>
                  <a:lnTo>
                    <a:pt x="167524" y="0"/>
                  </a:lnTo>
                  <a:close/>
                </a:path>
              </a:pathLst>
            </a:custGeom>
            <a:solidFill>
              <a:srgbClr val="0059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6035" y="5493581"/>
              <a:ext cx="575923" cy="47270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582997" y="9812884"/>
            <a:ext cx="313055" cy="360680"/>
            <a:chOff x="1582997" y="9812884"/>
            <a:chExt cx="313055" cy="360680"/>
          </a:xfrm>
        </p:grpSpPr>
        <p:sp>
          <p:nvSpPr>
            <p:cNvPr id="33" name="object 33"/>
            <p:cNvSpPr/>
            <p:nvPr/>
          </p:nvSpPr>
          <p:spPr>
            <a:xfrm>
              <a:off x="1582997" y="9812884"/>
              <a:ext cx="313055" cy="360680"/>
            </a:xfrm>
            <a:custGeom>
              <a:avLst/>
              <a:gdLst/>
              <a:ahLst/>
              <a:cxnLst/>
              <a:rect l="l" t="t" r="r" b="b"/>
              <a:pathLst>
                <a:path w="313055" h="360679">
                  <a:moveTo>
                    <a:pt x="312750" y="0"/>
                  </a:moveTo>
                  <a:lnTo>
                    <a:pt x="139" y="0"/>
                  </a:lnTo>
                  <a:lnTo>
                    <a:pt x="139" y="198119"/>
                  </a:lnTo>
                  <a:lnTo>
                    <a:pt x="0" y="199389"/>
                  </a:lnTo>
                  <a:lnTo>
                    <a:pt x="11074" y="240029"/>
                  </a:lnTo>
                  <a:lnTo>
                    <a:pt x="12979" y="242569"/>
                  </a:lnTo>
                  <a:lnTo>
                    <a:pt x="14046" y="245109"/>
                  </a:lnTo>
                  <a:lnTo>
                    <a:pt x="17351" y="250189"/>
                  </a:lnTo>
                  <a:lnTo>
                    <a:pt x="21137" y="256539"/>
                  </a:lnTo>
                  <a:lnTo>
                    <a:pt x="25435" y="262889"/>
                  </a:lnTo>
                  <a:lnTo>
                    <a:pt x="30276" y="269239"/>
                  </a:lnTo>
                  <a:lnTo>
                    <a:pt x="31292" y="270509"/>
                  </a:lnTo>
                  <a:lnTo>
                    <a:pt x="33426" y="273049"/>
                  </a:lnTo>
                  <a:lnTo>
                    <a:pt x="37429" y="276859"/>
                  </a:lnTo>
                  <a:lnTo>
                    <a:pt x="41733" y="281939"/>
                  </a:lnTo>
                  <a:lnTo>
                    <a:pt x="46354" y="287019"/>
                  </a:lnTo>
                  <a:lnTo>
                    <a:pt x="51307" y="292099"/>
                  </a:lnTo>
                  <a:lnTo>
                    <a:pt x="55156" y="295909"/>
                  </a:lnTo>
                  <a:lnTo>
                    <a:pt x="57175" y="297179"/>
                  </a:lnTo>
                  <a:lnTo>
                    <a:pt x="76039" y="312419"/>
                  </a:lnTo>
                  <a:lnTo>
                    <a:pt x="98644" y="328929"/>
                  </a:lnTo>
                  <a:lnTo>
                    <a:pt x="125330" y="345439"/>
                  </a:lnTo>
                  <a:lnTo>
                    <a:pt x="156438" y="360679"/>
                  </a:lnTo>
                  <a:lnTo>
                    <a:pt x="171993" y="353059"/>
                  </a:lnTo>
                  <a:lnTo>
                    <a:pt x="156438" y="353059"/>
                  </a:lnTo>
                  <a:lnTo>
                    <a:pt x="136872" y="342899"/>
                  </a:lnTo>
                  <a:lnTo>
                    <a:pt x="118541" y="332739"/>
                  </a:lnTo>
                  <a:lnTo>
                    <a:pt x="101478" y="321309"/>
                  </a:lnTo>
                  <a:lnTo>
                    <a:pt x="85712" y="311149"/>
                  </a:lnTo>
                  <a:lnTo>
                    <a:pt x="96583" y="311149"/>
                  </a:lnTo>
                  <a:lnTo>
                    <a:pt x="102397" y="306069"/>
                  </a:lnTo>
                  <a:lnTo>
                    <a:pt x="79222" y="306069"/>
                  </a:lnTo>
                  <a:lnTo>
                    <a:pt x="69507" y="298449"/>
                  </a:lnTo>
                  <a:lnTo>
                    <a:pt x="68567" y="297179"/>
                  </a:lnTo>
                  <a:lnTo>
                    <a:pt x="60446" y="289559"/>
                  </a:lnTo>
                  <a:lnTo>
                    <a:pt x="52854" y="283209"/>
                  </a:lnTo>
                  <a:lnTo>
                    <a:pt x="45800" y="275589"/>
                  </a:lnTo>
                  <a:lnTo>
                    <a:pt x="39293" y="267969"/>
                  </a:lnTo>
                  <a:lnTo>
                    <a:pt x="42621" y="265429"/>
                  </a:lnTo>
                  <a:lnTo>
                    <a:pt x="46215" y="264159"/>
                  </a:lnTo>
                  <a:lnTo>
                    <a:pt x="36144" y="264159"/>
                  </a:lnTo>
                  <a:lnTo>
                    <a:pt x="31610" y="259079"/>
                  </a:lnTo>
                  <a:lnTo>
                    <a:pt x="27571" y="252729"/>
                  </a:lnTo>
                  <a:lnTo>
                    <a:pt x="24028" y="247649"/>
                  </a:lnTo>
                  <a:lnTo>
                    <a:pt x="22517" y="245109"/>
                  </a:lnTo>
                  <a:lnTo>
                    <a:pt x="28994" y="243839"/>
                  </a:lnTo>
                  <a:lnTo>
                    <a:pt x="33649" y="240029"/>
                  </a:lnTo>
                  <a:lnTo>
                    <a:pt x="19888" y="240029"/>
                  </a:lnTo>
                  <a:lnTo>
                    <a:pt x="15698" y="232409"/>
                  </a:lnTo>
                  <a:lnTo>
                    <a:pt x="7569" y="176529"/>
                  </a:lnTo>
                  <a:lnTo>
                    <a:pt x="11785" y="172719"/>
                  </a:lnTo>
                  <a:lnTo>
                    <a:pt x="33807" y="172719"/>
                  </a:lnTo>
                  <a:lnTo>
                    <a:pt x="28769" y="167639"/>
                  </a:lnTo>
                  <a:lnTo>
                    <a:pt x="7569" y="167639"/>
                  </a:lnTo>
                  <a:lnTo>
                    <a:pt x="7569" y="160019"/>
                  </a:lnTo>
                  <a:lnTo>
                    <a:pt x="23581" y="152399"/>
                  </a:lnTo>
                  <a:lnTo>
                    <a:pt x="7569" y="152399"/>
                  </a:lnTo>
                  <a:lnTo>
                    <a:pt x="7569" y="7619"/>
                  </a:lnTo>
                  <a:lnTo>
                    <a:pt x="312750" y="7619"/>
                  </a:lnTo>
                  <a:lnTo>
                    <a:pt x="312750" y="0"/>
                  </a:lnTo>
                  <a:close/>
                </a:path>
                <a:path w="313055" h="360679">
                  <a:moveTo>
                    <a:pt x="207792" y="297179"/>
                  </a:moveTo>
                  <a:lnTo>
                    <a:pt x="200304" y="297179"/>
                  </a:lnTo>
                  <a:lnTo>
                    <a:pt x="216306" y="311149"/>
                  </a:lnTo>
                  <a:lnTo>
                    <a:pt x="227152" y="311149"/>
                  </a:lnTo>
                  <a:lnTo>
                    <a:pt x="211391" y="321309"/>
                  </a:lnTo>
                  <a:lnTo>
                    <a:pt x="194329" y="332739"/>
                  </a:lnTo>
                  <a:lnTo>
                    <a:pt x="175999" y="342899"/>
                  </a:lnTo>
                  <a:lnTo>
                    <a:pt x="156438" y="353059"/>
                  </a:lnTo>
                  <a:lnTo>
                    <a:pt x="171993" y="353059"/>
                  </a:lnTo>
                  <a:lnTo>
                    <a:pt x="187548" y="345439"/>
                  </a:lnTo>
                  <a:lnTo>
                    <a:pt x="214237" y="328929"/>
                  </a:lnTo>
                  <a:lnTo>
                    <a:pt x="236843" y="312419"/>
                  </a:lnTo>
                  <a:lnTo>
                    <a:pt x="244701" y="306069"/>
                  </a:lnTo>
                  <a:lnTo>
                    <a:pt x="218071" y="306069"/>
                  </a:lnTo>
                  <a:lnTo>
                    <a:pt x="207792" y="297179"/>
                  </a:lnTo>
                  <a:close/>
                </a:path>
                <a:path w="313055" h="360679">
                  <a:moveTo>
                    <a:pt x="163055" y="313689"/>
                  </a:moveTo>
                  <a:lnTo>
                    <a:pt x="149834" y="313689"/>
                  </a:lnTo>
                  <a:lnTo>
                    <a:pt x="156438" y="317499"/>
                  </a:lnTo>
                  <a:lnTo>
                    <a:pt x="163055" y="313689"/>
                  </a:lnTo>
                  <a:close/>
                </a:path>
                <a:path w="313055" h="360679">
                  <a:moveTo>
                    <a:pt x="122847" y="297179"/>
                  </a:moveTo>
                  <a:lnTo>
                    <a:pt x="117894" y="297179"/>
                  </a:lnTo>
                  <a:lnTo>
                    <a:pt x="117894" y="311149"/>
                  </a:lnTo>
                  <a:lnTo>
                    <a:pt x="125780" y="316229"/>
                  </a:lnTo>
                  <a:lnTo>
                    <a:pt x="149834" y="313689"/>
                  </a:lnTo>
                  <a:lnTo>
                    <a:pt x="191046" y="313689"/>
                  </a:lnTo>
                  <a:lnTo>
                    <a:pt x="194995" y="311149"/>
                  </a:lnTo>
                  <a:lnTo>
                    <a:pt x="127761" y="311149"/>
                  </a:lnTo>
                  <a:lnTo>
                    <a:pt x="122847" y="308609"/>
                  </a:lnTo>
                  <a:lnTo>
                    <a:pt x="122847" y="297179"/>
                  </a:lnTo>
                  <a:close/>
                </a:path>
                <a:path w="313055" h="360679">
                  <a:moveTo>
                    <a:pt x="191046" y="313689"/>
                  </a:moveTo>
                  <a:lnTo>
                    <a:pt x="163055" y="313689"/>
                  </a:lnTo>
                  <a:lnTo>
                    <a:pt x="187096" y="316229"/>
                  </a:lnTo>
                  <a:lnTo>
                    <a:pt x="191046" y="313689"/>
                  </a:lnTo>
                  <a:close/>
                </a:path>
                <a:path w="313055" h="360679">
                  <a:moveTo>
                    <a:pt x="149059" y="308609"/>
                  </a:moveTo>
                  <a:lnTo>
                    <a:pt x="142887" y="308609"/>
                  </a:lnTo>
                  <a:lnTo>
                    <a:pt x="127761" y="311149"/>
                  </a:lnTo>
                  <a:lnTo>
                    <a:pt x="185115" y="311149"/>
                  </a:lnTo>
                  <a:lnTo>
                    <a:pt x="177120" y="309879"/>
                  </a:lnTo>
                  <a:lnTo>
                    <a:pt x="151498" y="309879"/>
                  </a:lnTo>
                  <a:lnTo>
                    <a:pt x="149059" y="308609"/>
                  </a:lnTo>
                  <a:close/>
                </a:path>
                <a:path w="313055" h="360679">
                  <a:moveTo>
                    <a:pt x="194995" y="259079"/>
                  </a:moveTo>
                  <a:lnTo>
                    <a:pt x="190030" y="259079"/>
                  </a:lnTo>
                  <a:lnTo>
                    <a:pt x="190030" y="308609"/>
                  </a:lnTo>
                  <a:lnTo>
                    <a:pt x="185115" y="311149"/>
                  </a:lnTo>
                  <a:lnTo>
                    <a:pt x="194995" y="311149"/>
                  </a:lnTo>
                  <a:lnTo>
                    <a:pt x="194995" y="297179"/>
                  </a:lnTo>
                  <a:lnTo>
                    <a:pt x="207792" y="297179"/>
                  </a:lnTo>
                  <a:lnTo>
                    <a:pt x="206324" y="295909"/>
                  </a:lnTo>
                  <a:lnTo>
                    <a:pt x="202107" y="293369"/>
                  </a:lnTo>
                  <a:lnTo>
                    <a:pt x="194995" y="292099"/>
                  </a:lnTo>
                  <a:lnTo>
                    <a:pt x="194995" y="264159"/>
                  </a:lnTo>
                  <a:lnTo>
                    <a:pt x="206324" y="264159"/>
                  </a:lnTo>
                  <a:lnTo>
                    <a:pt x="202107" y="260349"/>
                  </a:lnTo>
                  <a:lnTo>
                    <a:pt x="194995" y="259079"/>
                  </a:lnTo>
                  <a:close/>
                </a:path>
                <a:path w="313055" h="360679">
                  <a:moveTo>
                    <a:pt x="163829" y="259079"/>
                  </a:moveTo>
                  <a:lnTo>
                    <a:pt x="149047" y="259079"/>
                  </a:lnTo>
                  <a:lnTo>
                    <a:pt x="153962" y="261619"/>
                  </a:lnTo>
                  <a:lnTo>
                    <a:pt x="153962" y="309879"/>
                  </a:lnTo>
                  <a:lnTo>
                    <a:pt x="158915" y="309879"/>
                  </a:lnTo>
                  <a:lnTo>
                    <a:pt x="158915" y="261619"/>
                  </a:lnTo>
                  <a:lnTo>
                    <a:pt x="163829" y="259079"/>
                  </a:lnTo>
                  <a:close/>
                </a:path>
                <a:path w="313055" h="360679">
                  <a:moveTo>
                    <a:pt x="169125" y="308609"/>
                  </a:moveTo>
                  <a:lnTo>
                    <a:pt x="163817" y="308609"/>
                  </a:lnTo>
                  <a:lnTo>
                    <a:pt x="161378" y="309879"/>
                  </a:lnTo>
                  <a:lnTo>
                    <a:pt x="177120" y="309879"/>
                  </a:lnTo>
                  <a:lnTo>
                    <a:pt x="169125" y="308609"/>
                  </a:lnTo>
                  <a:close/>
                </a:path>
                <a:path w="313055" h="360679">
                  <a:moveTo>
                    <a:pt x="122847" y="264159"/>
                  </a:moveTo>
                  <a:lnTo>
                    <a:pt x="117894" y="264159"/>
                  </a:lnTo>
                  <a:lnTo>
                    <a:pt x="117894" y="292099"/>
                  </a:lnTo>
                  <a:lnTo>
                    <a:pt x="110769" y="293369"/>
                  </a:lnTo>
                  <a:lnTo>
                    <a:pt x="98526" y="302259"/>
                  </a:lnTo>
                  <a:lnTo>
                    <a:pt x="94830" y="306069"/>
                  </a:lnTo>
                  <a:lnTo>
                    <a:pt x="102397" y="306069"/>
                  </a:lnTo>
                  <a:lnTo>
                    <a:pt x="112572" y="297179"/>
                  </a:lnTo>
                  <a:lnTo>
                    <a:pt x="122847" y="297179"/>
                  </a:lnTo>
                  <a:lnTo>
                    <a:pt x="122847" y="264159"/>
                  </a:lnTo>
                  <a:close/>
                </a:path>
                <a:path w="313055" h="360679">
                  <a:moveTo>
                    <a:pt x="276164" y="231139"/>
                  </a:moveTo>
                  <a:lnTo>
                    <a:pt x="268389" y="231139"/>
                  </a:lnTo>
                  <a:lnTo>
                    <a:pt x="283883" y="243839"/>
                  </a:lnTo>
                  <a:lnTo>
                    <a:pt x="290360" y="245109"/>
                  </a:lnTo>
                  <a:lnTo>
                    <a:pt x="288836" y="247649"/>
                  </a:lnTo>
                  <a:lnTo>
                    <a:pt x="285318" y="252729"/>
                  </a:lnTo>
                  <a:lnTo>
                    <a:pt x="281266" y="259079"/>
                  </a:lnTo>
                  <a:lnTo>
                    <a:pt x="276732" y="264159"/>
                  </a:lnTo>
                  <a:lnTo>
                    <a:pt x="266661" y="264159"/>
                  </a:lnTo>
                  <a:lnTo>
                    <a:pt x="270255" y="265429"/>
                  </a:lnTo>
                  <a:lnTo>
                    <a:pt x="273583" y="267969"/>
                  </a:lnTo>
                  <a:lnTo>
                    <a:pt x="267061" y="275589"/>
                  </a:lnTo>
                  <a:lnTo>
                    <a:pt x="259992" y="283209"/>
                  </a:lnTo>
                  <a:lnTo>
                    <a:pt x="252378" y="289559"/>
                  </a:lnTo>
                  <a:lnTo>
                    <a:pt x="244220" y="297179"/>
                  </a:lnTo>
                  <a:lnTo>
                    <a:pt x="243331" y="298449"/>
                  </a:lnTo>
                  <a:lnTo>
                    <a:pt x="233667" y="306069"/>
                  </a:lnTo>
                  <a:lnTo>
                    <a:pt x="244701" y="306069"/>
                  </a:lnTo>
                  <a:lnTo>
                    <a:pt x="255701" y="297179"/>
                  </a:lnTo>
                  <a:lnTo>
                    <a:pt x="259676" y="293369"/>
                  </a:lnTo>
                  <a:lnTo>
                    <a:pt x="261556" y="292099"/>
                  </a:lnTo>
                  <a:lnTo>
                    <a:pt x="266511" y="287019"/>
                  </a:lnTo>
                  <a:lnTo>
                    <a:pt x="271137" y="281939"/>
                  </a:lnTo>
                  <a:lnTo>
                    <a:pt x="275445" y="276859"/>
                  </a:lnTo>
                  <a:lnTo>
                    <a:pt x="280542" y="271779"/>
                  </a:lnTo>
                  <a:lnTo>
                    <a:pt x="282600" y="269239"/>
                  </a:lnTo>
                  <a:lnTo>
                    <a:pt x="287442" y="262889"/>
                  </a:lnTo>
                  <a:lnTo>
                    <a:pt x="291739" y="256539"/>
                  </a:lnTo>
                  <a:lnTo>
                    <a:pt x="295525" y="250189"/>
                  </a:lnTo>
                  <a:lnTo>
                    <a:pt x="298830" y="245109"/>
                  </a:lnTo>
                  <a:lnTo>
                    <a:pt x="299897" y="242569"/>
                  </a:lnTo>
                  <a:lnTo>
                    <a:pt x="300888" y="241299"/>
                  </a:lnTo>
                  <a:lnTo>
                    <a:pt x="301815" y="240029"/>
                  </a:lnTo>
                  <a:lnTo>
                    <a:pt x="286727" y="240029"/>
                  </a:lnTo>
                  <a:lnTo>
                    <a:pt x="276164" y="231139"/>
                  </a:lnTo>
                  <a:close/>
                </a:path>
                <a:path w="313055" h="360679">
                  <a:moveTo>
                    <a:pt x="61874" y="259079"/>
                  </a:moveTo>
                  <a:lnTo>
                    <a:pt x="44665" y="259079"/>
                  </a:lnTo>
                  <a:lnTo>
                    <a:pt x="39966" y="261619"/>
                  </a:lnTo>
                  <a:lnTo>
                    <a:pt x="36144" y="264159"/>
                  </a:lnTo>
                  <a:lnTo>
                    <a:pt x="60109" y="264159"/>
                  </a:lnTo>
                  <a:lnTo>
                    <a:pt x="77457" y="278129"/>
                  </a:lnTo>
                  <a:lnTo>
                    <a:pt x="96583" y="278129"/>
                  </a:lnTo>
                  <a:lnTo>
                    <a:pt x="102979" y="273049"/>
                  </a:lnTo>
                  <a:lnTo>
                    <a:pt x="79222" y="273049"/>
                  </a:lnTo>
                  <a:lnTo>
                    <a:pt x="61874" y="259079"/>
                  </a:lnTo>
                  <a:close/>
                </a:path>
                <a:path w="313055" h="360679">
                  <a:moveTo>
                    <a:pt x="206324" y="264159"/>
                  </a:moveTo>
                  <a:lnTo>
                    <a:pt x="194995" y="264159"/>
                  </a:lnTo>
                  <a:lnTo>
                    <a:pt x="200304" y="265429"/>
                  </a:lnTo>
                  <a:lnTo>
                    <a:pt x="216306" y="278129"/>
                  </a:lnTo>
                  <a:lnTo>
                    <a:pt x="235419" y="278129"/>
                  </a:lnTo>
                  <a:lnTo>
                    <a:pt x="241732" y="273049"/>
                  </a:lnTo>
                  <a:lnTo>
                    <a:pt x="218071" y="273049"/>
                  </a:lnTo>
                  <a:lnTo>
                    <a:pt x="206324" y="264159"/>
                  </a:lnTo>
                  <a:close/>
                </a:path>
                <a:path w="313055" h="360679">
                  <a:moveTo>
                    <a:pt x="117894" y="250189"/>
                  </a:moveTo>
                  <a:lnTo>
                    <a:pt x="117894" y="259079"/>
                  </a:lnTo>
                  <a:lnTo>
                    <a:pt x="110769" y="260349"/>
                  </a:lnTo>
                  <a:lnTo>
                    <a:pt x="94830" y="273049"/>
                  </a:lnTo>
                  <a:lnTo>
                    <a:pt x="102979" y="273049"/>
                  </a:lnTo>
                  <a:lnTo>
                    <a:pt x="112572" y="265429"/>
                  </a:lnTo>
                  <a:lnTo>
                    <a:pt x="117894" y="264159"/>
                  </a:lnTo>
                  <a:lnTo>
                    <a:pt x="122847" y="264159"/>
                  </a:lnTo>
                  <a:lnTo>
                    <a:pt x="122847" y="259079"/>
                  </a:lnTo>
                  <a:lnTo>
                    <a:pt x="194995" y="259079"/>
                  </a:lnTo>
                  <a:lnTo>
                    <a:pt x="194995" y="257809"/>
                  </a:lnTo>
                  <a:lnTo>
                    <a:pt x="156438" y="257809"/>
                  </a:lnTo>
                  <a:lnTo>
                    <a:pt x="154347" y="256539"/>
                  </a:lnTo>
                  <a:lnTo>
                    <a:pt x="126974" y="256539"/>
                  </a:lnTo>
                  <a:lnTo>
                    <a:pt x="117894" y="250189"/>
                  </a:lnTo>
                  <a:close/>
                </a:path>
                <a:path w="313055" h="360679">
                  <a:moveTo>
                    <a:pt x="268211" y="259079"/>
                  </a:moveTo>
                  <a:lnTo>
                    <a:pt x="251015" y="259079"/>
                  </a:lnTo>
                  <a:lnTo>
                    <a:pt x="233667" y="273049"/>
                  </a:lnTo>
                  <a:lnTo>
                    <a:pt x="241732" y="273049"/>
                  </a:lnTo>
                  <a:lnTo>
                    <a:pt x="252780" y="264159"/>
                  </a:lnTo>
                  <a:lnTo>
                    <a:pt x="276732" y="264159"/>
                  </a:lnTo>
                  <a:lnTo>
                    <a:pt x="272910" y="261619"/>
                  </a:lnTo>
                  <a:lnTo>
                    <a:pt x="268211" y="259079"/>
                  </a:lnTo>
                  <a:close/>
                </a:path>
                <a:path w="313055" h="360679">
                  <a:moveTo>
                    <a:pt x="149047" y="259079"/>
                  </a:moveTo>
                  <a:lnTo>
                    <a:pt x="122847" y="259079"/>
                  </a:lnTo>
                  <a:lnTo>
                    <a:pt x="125564" y="260349"/>
                  </a:lnTo>
                  <a:lnTo>
                    <a:pt x="133489" y="260349"/>
                  </a:lnTo>
                  <a:lnTo>
                    <a:pt x="149047" y="259079"/>
                  </a:lnTo>
                  <a:close/>
                </a:path>
                <a:path w="313055" h="360679">
                  <a:moveTo>
                    <a:pt x="190030" y="259079"/>
                  </a:moveTo>
                  <a:lnTo>
                    <a:pt x="163829" y="259079"/>
                  </a:lnTo>
                  <a:lnTo>
                    <a:pt x="179400" y="260349"/>
                  </a:lnTo>
                  <a:lnTo>
                    <a:pt x="187324" y="260349"/>
                  </a:lnTo>
                  <a:lnTo>
                    <a:pt x="190030" y="259079"/>
                  </a:lnTo>
                  <a:close/>
                </a:path>
                <a:path w="313055" h="360679">
                  <a:moveTo>
                    <a:pt x="162712" y="253999"/>
                  </a:moveTo>
                  <a:lnTo>
                    <a:pt x="156438" y="257809"/>
                  </a:lnTo>
                  <a:lnTo>
                    <a:pt x="194995" y="257809"/>
                  </a:lnTo>
                  <a:lnTo>
                    <a:pt x="194995" y="256539"/>
                  </a:lnTo>
                  <a:lnTo>
                    <a:pt x="185902" y="256539"/>
                  </a:lnTo>
                  <a:lnTo>
                    <a:pt x="162712" y="253999"/>
                  </a:lnTo>
                  <a:close/>
                </a:path>
                <a:path w="313055" h="360679">
                  <a:moveTo>
                    <a:pt x="150164" y="253999"/>
                  </a:moveTo>
                  <a:lnTo>
                    <a:pt x="126974" y="256539"/>
                  </a:lnTo>
                  <a:lnTo>
                    <a:pt x="154347" y="256539"/>
                  </a:lnTo>
                  <a:lnTo>
                    <a:pt x="150164" y="253999"/>
                  </a:lnTo>
                  <a:close/>
                </a:path>
                <a:path w="313055" h="360679">
                  <a:moveTo>
                    <a:pt x="194995" y="250189"/>
                  </a:moveTo>
                  <a:lnTo>
                    <a:pt x="185902" y="256539"/>
                  </a:lnTo>
                  <a:lnTo>
                    <a:pt x="194995" y="256539"/>
                  </a:lnTo>
                  <a:lnTo>
                    <a:pt x="194995" y="250189"/>
                  </a:lnTo>
                  <a:close/>
                </a:path>
                <a:path w="313055" h="360679">
                  <a:moveTo>
                    <a:pt x="68182" y="231139"/>
                  </a:moveTo>
                  <a:lnTo>
                    <a:pt x="60109" y="231139"/>
                  </a:lnTo>
                  <a:lnTo>
                    <a:pt x="77457" y="245109"/>
                  </a:lnTo>
                  <a:lnTo>
                    <a:pt x="96583" y="245109"/>
                  </a:lnTo>
                  <a:lnTo>
                    <a:pt x="102896" y="240029"/>
                  </a:lnTo>
                  <a:lnTo>
                    <a:pt x="79222" y="240029"/>
                  </a:lnTo>
                  <a:lnTo>
                    <a:pt x="68182" y="231139"/>
                  </a:lnTo>
                  <a:close/>
                </a:path>
                <a:path w="313055" h="360679">
                  <a:moveTo>
                    <a:pt x="137605" y="231139"/>
                  </a:moveTo>
                  <a:lnTo>
                    <a:pt x="129527" y="231139"/>
                  </a:lnTo>
                  <a:lnTo>
                    <a:pt x="146875" y="245109"/>
                  </a:lnTo>
                  <a:lnTo>
                    <a:pt x="166001" y="245109"/>
                  </a:lnTo>
                  <a:lnTo>
                    <a:pt x="172314" y="240029"/>
                  </a:lnTo>
                  <a:lnTo>
                    <a:pt x="148653" y="240029"/>
                  </a:lnTo>
                  <a:lnTo>
                    <a:pt x="137605" y="231139"/>
                  </a:lnTo>
                  <a:close/>
                </a:path>
                <a:path w="313055" h="360679">
                  <a:moveTo>
                    <a:pt x="207023" y="231139"/>
                  </a:moveTo>
                  <a:lnTo>
                    <a:pt x="198958" y="231139"/>
                  </a:lnTo>
                  <a:lnTo>
                    <a:pt x="216306" y="245109"/>
                  </a:lnTo>
                  <a:lnTo>
                    <a:pt x="235419" y="245109"/>
                  </a:lnTo>
                  <a:lnTo>
                    <a:pt x="241732" y="240029"/>
                  </a:lnTo>
                  <a:lnTo>
                    <a:pt x="218071" y="240029"/>
                  </a:lnTo>
                  <a:lnTo>
                    <a:pt x="207023" y="231139"/>
                  </a:lnTo>
                  <a:close/>
                </a:path>
                <a:path w="313055" h="360679">
                  <a:moveTo>
                    <a:pt x="61874" y="226059"/>
                  </a:moveTo>
                  <a:lnTo>
                    <a:pt x="42748" y="226059"/>
                  </a:lnTo>
                  <a:lnTo>
                    <a:pt x="26161" y="240029"/>
                  </a:lnTo>
                  <a:lnTo>
                    <a:pt x="33649" y="240029"/>
                  </a:lnTo>
                  <a:lnTo>
                    <a:pt x="44513" y="231139"/>
                  </a:lnTo>
                  <a:lnTo>
                    <a:pt x="68182" y="231139"/>
                  </a:lnTo>
                  <a:lnTo>
                    <a:pt x="61874" y="226059"/>
                  </a:lnTo>
                  <a:close/>
                </a:path>
                <a:path w="313055" h="360679">
                  <a:moveTo>
                    <a:pt x="131292" y="226059"/>
                  </a:moveTo>
                  <a:lnTo>
                    <a:pt x="112166" y="226059"/>
                  </a:lnTo>
                  <a:lnTo>
                    <a:pt x="94830" y="240029"/>
                  </a:lnTo>
                  <a:lnTo>
                    <a:pt x="102896" y="240029"/>
                  </a:lnTo>
                  <a:lnTo>
                    <a:pt x="113944" y="231139"/>
                  </a:lnTo>
                  <a:lnTo>
                    <a:pt x="137605" y="231139"/>
                  </a:lnTo>
                  <a:lnTo>
                    <a:pt x="131292" y="226059"/>
                  </a:lnTo>
                  <a:close/>
                </a:path>
                <a:path w="313055" h="360679">
                  <a:moveTo>
                    <a:pt x="200710" y="226059"/>
                  </a:moveTo>
                  <a:lnTo>
                    <a:pt x="181597" y="226059"/>
                  </a:lnTo>
                  <a:lnTo>
                    <a:pt x="164236" y="240029"/>
                  </a:lnTo>
                  <a:lnTo>
                    <a:pt x="172314" y="240029"/>
                  </a:lnTo>
                  <a:lnTo>
                    <a:pt x="183362" y="231139"/>
                  </a:lnTo>
                  <a:lnTo>
                    <a:pt x="207023" y="231139"/>
                  </a:lnTo>
                  <a:lnTo>
                    <a:pt x="200710" y="226059"/>
                  </a:lnTo>
                  <a:close/>
                </a:path>
                <a:path w="313055" h="360679">
                  <a:moveTo>
                    <a:pt x="270128" y="226059"/>
                  </a:moveTo>
                  <a:lnTo>
                    <a:pt x="251015" y="226059"/>
                  </a:lnTo>
                  <a:lnTo>
                    <a:pt x="233667" y="240029"/>
                  </a:lnTo>
                  <a:lnTo>
                    <a:pt x="241732" y="240029"/>
                  </a:lnTo>
                  <a:lnTo>
                    <a:pt x="252780" y="231139"/>
                  </a:lnTo>
                  <a:lnTo>
                    <a:pt x="276164" y="231139"/>
                  </a:lnTo>
                  <a:lnTo>
                    <a:pt x="270128" y="226059"/>
                  </a:lnTo>
                  <a:close/>
                </a:path>
                <a:path w="313055" h="360679">
                  <a:moveTo>
                    <a:pt x="312750" y="172719"/>
                  </a:moveTo>
                  <a:lnTo>
                    <a:pt x="301091" y="172719"/>
                  </a:lnTo>
                  <a:lnTo>
                    <a:pt x="305307" y="176529"/>
                  </a:lnTo>
                  <a:lnTo>
                    <a:pt x="305193" y="204469"/>
                  </a:lnTo>
                  <a:lnTo>
                    <a:pt x="293001" y="240029"/>
                  </a:lnTo>
                  <a:lnTo>
                    <a:pt x="301815" y="240029"/>
                  </a:lnTo>
                  <a:lnTo>
                    <a:pt x="312864" y="199389"/>
                  </a:lnTo>
                  <a:lnTo>
                    <a:pt x="312750" y="172719"/>
                  </a:lnTo>
                  <a:close/>
                </a:path>
                <a:path w="313055" h="360679">
                  <a:moveTo>
                    <a:pt x="33807" y="172719"/>
                  </a:moveTo>
                  <a:lnTo>
                    <a:pt x="22148" y="172719"/>
                  </a:lnTo>
                  <a:lnTo>
                    <a:pt x="26365" y="176529"/>
                  </a:lnTo>
                  <a:lnTo>
                    <a:pt x="26365" y="212089"/>
                  </a:lnTo>
                  <a:lnTo>
                    <a:pt x="54051" y="212089"/>
                  </a:lnTo>
                  <a:lnTo>
                    <a:pt x="54051" y="204469"/>
                  </a:lnTo>
                  <a:lnTo>
                    <a:pt x="33807" y="204469"/>
                  </a:lnTo>
                  <a:lnTo>
                    <a:pt x="33807" y="172719"/>
                  </a:lnTo>
                  <a:close/>
                </a:path>
                <a:path w="313055" h="360679">
                  <a:moveTo>
                    <a:pt x="80289" y="166369"/>
                  </a:moveTo>
                  <a:lnTo>
                    <a:pt x="68643" y="166369"/>
                  </a:lnTo>
                  <a:lnTo>
                    <a:pt x="72859" y="170179"/>
                  </a:lnTo>
                  <a:lnTo>
                    <a:pt x="72859" y="212089"/>
                  </a:lnTo>
                  <a:lnTo>
                    <a:pt x="100558" y="212089"/>
                  </a:lnTo>
                  <a:lnTo>
                    <a:pt x="100558" y="204469"/>
                  </a:lnTo>
                  <a:lnTo>
                    <a:pt x="80289" y="204469"/>
                  </a:lnTo>
                  <a:lnTo>
                    <a:pt x="80289" y="166369"/>
                  </a:lnTo>
                  <a:close/>
                </a:path>
                <a:path w="313055" h="360679">
                  <a:moveTo>
                    <a:pt x="126784" y="160019"/>
                  </a:moveTo>
                  <a:lnTo>
                    <a:pt x="115125" y="160019"/>
                  </a:lnTo>
                  <a:lnTo>
                    <a:pt x="119341" y="163829"/>
                  </a:lnTo>
                  <a:lnTo>
                    <a:pt x="119341" y="212089"/>
                  </a:lnTo>
                  <a:lnTo>
                    <a:pt x="147040" y="212089"/>
                  </a:lnTo>
                  <a:lnTo>
                    <a:pt x="147040" y="204469"/>
                  </a:lnTo>
                  <a:lnTo>
                    <a:pt x="126784" y="204469"/>
                  </a:lnTo>
                  <a:lnTo>
                    <a:pt x="126784" y="160019"/>
                  </a:lnTo>
                  <a:close/>
                </a:path>
                <a:path w="313055" h="360679">
                  <a:moveTo>
                    <a:pt x="173266" y="153669"/>
                  </a:moveTo>
                  <a:lnTo>
                    <a:pt x="161620" y="153669"/>
                  </a:lnTo>
                  <a:lnTo>
                    <a:pt x="165836" y="157479"/>
                  </a:lnTo>
                  <a:lnTo>
                    <a:pt x="165836" y="212089"/>
                  </a:lnTo>
                  <a:lnTo>
                    <a:pt x="193535" y="212089"/>
                  </a:lnTo>
                  <a:lnTo>
                    <a:pt x="193535" y="204469"/>
                  </a:lnTo>
                  <a:lnTo>
                    <a:pt x="173266" y="204469"/>
                  </a:lnTo>
                  <a:lnTo>
                    <a:pt x="173266" y="153669"/>
                  </a:lnTo>
                  <a:close/>
                </a:path>
                <a:path w="313055" h="360679">
                  <a:moveTo>
                    <a:pt x="219760" y="160019"/>
                  </a:moveTo>
                  <a:lnTo>
                    <a:pt x="208102" y="160019"/>
                  </a:lnTo>
                  <a:lnTo>
                    <a:pt x="212331" y="163829"/>
                  </a:lnTo>
                  <a:lnTo>
                    <a:pt x="212331" y="212089"/>
                  </a:lnTo>
                  <a:lnTo>
                    <a:pt x="240017" y="212089"/>
                  </a:lnTo>
                  <a:lnTo>
                    <a:pt x="240017" y="204469"/>
                  </a:lnTo>
                  <a:lnTo>
                    <a:pt x="219760" y="204469"/>
                  </a:lnTo>
                  <a:lnTo>
                    <a:pt x="219760" y="160019"/>
                  </a:lnTo>
                  <a:close/>
                </a:path>
                <a:path w="313055" h="360679">
                  <a:moveTo>
                    <a:pt x="266242" y="166369"/>
                  </a:moveTo>
                  <a:lnTo>
                    <a:pt x="254596" y="166369"/>
                  </a:lnTo>
                  <a:lnTo>
                    <a:pt x="258813" y="170179"/>
                  </a:lnTo>
                  <a:lnTo>
                    <a:pt x="258813" y="212089"/>
                  </a:lnTo>
                  <a:lnTo>
                    <a:pt x="286511" y="212089"/>
                  </a:lnTo>
                  <a:lnTo>
                    <a:pt x="286511" y="204469"/>
                  </a:lnTo>
                  <a:lnTo>
                    <a:pt x="266242" y="204469"/>
                  </a:lnTo>
                  <a:lnTo>
                    <a:pt x="266242" y="166369"/>
                  </a:lnTo>
                  <a:close/>
                </a:path>
                <a:path w="313055" h="360679">
                  <a:moveTo>
                    <a:pt x="72745" y="158749"/>
                  </a:moveTo>
                  <a:lnTo>
                    <a:pt x="54178" y="158749"/>
                  </a:lnTo>
                  <a:lnTo>
                    <a:pt x="46621" y="166369"/>
                  </a:lnTo>
                  <a:lnTo>
                    <a:pt x="46621" y="204469"/>
                  </a:lnTo>
                  <a:lnTo>
                    <a:pt x="54051" y="204469"/>
                  </a:lnTo>
                  <a:lnTo>
                    <a:pt x="54051" y="170179"/>
                  </a:lnTo>
                  <a:lnTo>
                    <a:pt x="58280" y="166369"/>
                  </a:lnTo>
                  <a:lnTo>
                    <a:pt x="80289" y="166369"/>
                  </a:lnTo>
                  <a:lnTo>
                    <a:pt x="72745" y="158749"/>
                  </a:lnTo>
                  <a:close/>
                </a:path>
                <a:path w="313055" h="360679">
                  <a:moveTo>
                    <a:pt x="119227" y="152399"/>
                  </a:moveTo>
                  <a:lnTo>
                    <a:pt x="100660" y="152399"/>
                  </a:lnTo>
                  <a:lnTo>
                    <a:pt x="93116" y="160019"/>
                  </a:lnTo>
                  <a:lnTo>
                    <a:pt x="93116" y="204469"/>
                  </a:lnTo>
                  <a:lnTo>
                    <a:pt x="100558" y="204469"/>
                  </a:lnTo>
                  <a:lnTo>
                    <a:pt x="100558" y="163829"/>
                  </a:lnTo>
                  <a:lnTo>
                    <a:pt x="104774" y="160019"/>
                  </a:lnTo>
                  <a:lnTo>
                    <a:pt x="126784" y="160019"/>
                  </a:lnTo>
                  <a:lnTo>
                    <a:pt x="119227" y="152399"/>
                  </a:lnTo>
                  <a:close/>
                </a:path>
                <a:path w="313055" h="360679">
                  <a:moveTo>
                    <a:pt x="165722" y="146049"/>
                  </a:moveTo>
                  <a:lnTo>
                    <a:pt x="147154" y="146049"/>
                  </a:lnTo>
                  <a:lnTo>
                    <a:pt x="139598" y="153669"/>
                  </a:lnTo>
                  <a:lnTo>
                    <a:pt x="139598" y="204469"/>
                  </a:lnTo>
                  <a:lnTo>
                    <a:pt x="147040" y="204469"/>
                  </a:lnTo>
                  <a:lnTo>
                    <a:pt x="147040" y="157479"/>
                  </a:lnTo>
                  <a:lnTo>
                    <a:pt x="151256" y="153669"/>
                  </a:lnTo>
                  <a:lnTo>
                    <a:pt x="173266" y="153669"/>
                  </a:lnTo>
                  <a:lnTo>
                    <a:pt x="165722" y="146049"/>
                  </a:lnTo>
                  <a:close/>
                </a:path>
                <a:path w="313055" h="360679">
                  <a:moveTo>
                    <a:pt x="212204" y="152399"/>
                  </a:moveTo>
                  <a:lnTo>
                    <a:pt x="193636" y="152399"/>
                  </a:lnTo>
                  <a:lnTo>
                    <a:pt x="186093" y="160019"/>
                  </a:lnTo>
                  <a:lnTo>
                    <a:pt x="186093" y="204469"/>
                  </a:lnTo>
                  <a:lnTo>
                    <a:pt x="193535" y="204469"/>
                  </a:lnTo>
                  <a:lnTo>
                    <a:pt x="193535" y="163829"/>
                  </a:lnTo>
                  <a:lnTo>
                    <a:pt x="197751" y="160019"/>
                  </a:lnTo>
                  <a:lnTo>
                    <a:pt x="219760" y="160019"/>
                  </a:lnTo>
                  <a:lnTo>
                    <a:pt x="212204" y="152399"/>
                  </a:lnTo>
                  <a:close/>
                </a:path>
                <a:path w="313055" h="360679">
                  <a:moveTo>
                    <a:pt x="258711" y="158749"/>
                  </a:moveTo>
                  <a:lnTo>
                    <a:pt x="240144" y="158749"/>
                  </a:lnTo>
                  <a:lnTo>
                    <a:pt x="232575" y="166369"/>
                  </a:lnTo>
                  <a:lnTo>
                    <a:pt x="232575" y="204469"/>
                  </a:lnTo>
                  <a:lnTo>
                    <a:pt x="240017" y="204469"/>
                  </a:lnTo>
                  <a:lnTo>
                    <a:pt x="240017" y="170179"/>
                  </a:lnTo>
                  <a:lnTo>
                    <a:pt x="244233" y="166369"/>
                  </a:lnTo>
                  <a:lnTo>
                    <a:pt x="266242" y="166369"/>
                  </a:lnTo>
                  <a:lnTo>
                    <a:pt x="258711" y="158749"/>
                  </a:lnTo>
                  <a:close/>
                </a:path>
                <a:path w="313055" h="360679">
                  <a:moveTo>
                    <a:pt x="299389" y="165099"/>
                  </a:moveTo>
                  <a:lnTo>
                    <a:pt x="286626" y="165099"/>
                  </a:lnTo>
                  <a:lnTo>
                    <a:pt x="279069" y="172719"/>
                  </a:lnTo>
                  <a:lnTo>
                    <a:pt x="279069" y="204469"/>
                  </a:lnTo>
                  <a:lnTo>
                    <a:pt x="286511" y="204469"/>
                  </a:lnTo>
                  <a:lnTo>
                    <a:pt x="286511" y="176529"/>
                  </a:lnTo>
                  <a:lnTo>
                    <a:pt x="290715" y="172719"/>
                  </a:lnTo>
                  <a:lnTo>
                    <a:pt x="312750" y="172719"/>
                  </a:lnTo>
                  <a:lnTo>
                    <a:pt x="312750" y="167639"/>
                  </a:lnTo>
                  <a:lnTo>
                    <a:pt x="305307" y="167639"/>
                  </a:lnTo>
                  <a:lnTo>
                    <a:pt x="302628" y="166369"/>
                  </a:lnTo>
                  <a:lnTo>
                    <a:pt x="299389" y="165099"/>
                  </a:lnTo>
                  <a:close/>
                </a:path>
                <a:path w="313055" h="360679">
                  <a:moveTo>
                    <a:pt x="26250" y="165099"/>
                  </a:moveTo>
                  <a:lnTo>
                    <a:pt x="13487" y="165099"/>
                  </a:lnTo>
                  <a:lnTo>
                    <a:pt x="10261" y="166369"/>
                  </a:lnTo>
                  <a:lnTo>
                    <a:pt x="7569" y="167639"/>
                  </a:lnTo>
                  <a:lnTo>
                    <a:pt x="28769" y="167639"/>
                  </a:lnTo>
                  <a:lnTo>
                    <a:pt x="26250" y="165099"/>
                  </a:lnTo>
                  <a:close/>
                </a:path>
                <a:path w="313055" h="360679">
                  <a:moveTo>
                    <a:pt x="221668" y="120649"/>
                  </a:moveTo>
                  <a:lnTo>
                    <a:pt x="156438" y="120649"/>
                  </a:lnTo>
                  <a:lnTo>
                    <a:pt x="195676" y="123189"/>
                  </a:lnTo>
                  <a:lnTo>
                    <a:pt x="233902" y="130809"/>
                  </a:lnTo>
                  <a:lnTo>
                    <a:pt x="270613" y="143509"/>
                  </a:lnTo>
                  <a:lnTo>
                    <a:pt x="305307" y="160019"/>
                  </a:lnTo>
                  <a:lnTo>
                    <a:pt x="305307" y="167639"/>
                  </a:lnTo>
                  <a:lnTo>
                    <a:pt x="312750" y="167639"/>
                  </a:lnTo>
                  <a:lnTo>
                    <a:pt x="312750" y="152399"/>
                  </a:lnTo>
                  <a:lnTo>
                    <a:pt x="305307" y="152399"/>
                  </a:lnTo>
                  <a:lnTo>
                    <a:pt x="278572" y="139699"/>
                  </a:lnTo>
                  <a:lnTo>
                    <a:pt x="250618" y="129539"/>
                  </a:lnTo>
                  <a:lnTo>
                    <a:pt x="221668" y="120649"/>
                  </a:lnTo>
                  <a:close/>
                </a:path>
                <a:path w="313055" h="360679">
                  <a:moveTo>
                    <a:pt x="192087" y="25399"/>
                  </a:moveTo>
                  <a:lnTo>
                    <a:pt x="120776" y="25399"/>
                  </a:lnTo>
                  <a:lnTo>
                    <a:pt x="120776" y="58419"/>
                  </a:lnTo>
                  <a:lnTo>
                    <a:pt x="126669" y="69849"/>
                  </a:lnTo>
                  <a:lnTo>
                    <a:pt x="120929" y="116839"/>
                  </a:lnTo>
                  <a:lnTo>
                    <a:pt x="91206" y="120649"/>
                  </a:lnTo>
                  <a:lnTo>
                    <a:pt x="62253" y="129539"/>
                  </a:lnTo>
                  <a:lnTo>
                    <a:pt x="34298" y="139699"/>
                  </a:lnTo>
                  <a:lnTo>
                    <a:pt x="7569" y="152399"/>
                  </a:lnTo>
                  <a:lnTo>
                    <a:pt x="23581" y="152399"/>
                  </a:lnTo>
                  <a:lnTo>
                    <a:pt x="42261" y="143509"/>
                  </a:lnTo>
                  <a:lnTo>
                    <a:pt x="78970" y="130809"/>
                  </a:lnTo>
                  <a:lnTo>
                    <a:pt x="117195" y="123189"/>
                  </a:lnTo>
                  <a:lnTo>
                    <a:pt x="156438" y="120649"/>
                  </a:lnTo>
                  <a:lnTo>
                    <a:pt x="221668" y="120649"/>
                  </a:lnTo>
                  <a:lnTo>
                    <a:pt x="191947" y="116839"/>
                  </a:lnTo>
                  <a:lnTo>
                    <a:pt x="191635" y="114299"/>
                  </a:lnTo>
                  <a:lnTo>
                    <a:pt x="128739" y="114299"/>
                  </a:lnTo>
                  <a:lnTo>
                    <a:pt x="134327" y="68579"/>
                  </a:lnTo>
                  <a:lnTo>
                    <a:pt x="130555" y="60959"/>
                  </a:lnTo>
                  <a:lnTo>
                    <a:pt x="137041" y="59689"/>
                  </a:lnTo>
                  <a:lnTo>
                    <a:pt x="191429" y="59689"/>
                  </a:lnTo>
                  <a:lnTo>
                    <a:pt x="192087" y="58419"/>
                  </a:lnTo>
                  <a:lnTo>
                    <a:pt x="192087" y="53339"/>
                  </a:lnTo>
                  <a:lnTo>
                    <a:pt x="128206" y="53339"/>
                  </a:lnTo>
                  <a:lnTo>
                    <a:pt x="128206" y="33019"/>
                  </a:lnTo>
                  <a:lnTo>
                    <a:pt x="131622" y="31749"/>
                  </a:lnTo>
                  <a:lnTo>
                    <a:pt x="192087" y="31749"/>
                  </a:lnTo>
                  <a:lnTo>
                    <a:pt x="192087" y="25399"/>
                  </a:lnTo>
                  <a:close/>
                </a:path>
                <a:path w="313055" h="360679">
                  <a:moveTo>
                    <a:pt x="312750" y="7619"/>
                  </a:moveTo>
                  <a:lnTo>
                    <a:pt x="305307" y="7619"/>
                  </a:lnTo>
                  <a:lnTo>
                    <a:pt x="305307" y="152399"/>
                  </a:lnTo>
                  <a:lnTo>
                    <a:pt x="312750" y="152399"/>
                  </a:lnTo>
                  <a:lnTo>
                    <a:pt x="312750" y="7619"/>
                  </a:lnTo>
                  <a:close/>
                </a:path>
                <a:path w="313055" h="360679">
                  <a:moveTo>
                    <a:pt x="177185" y="113029"/>
                  </a:moveTo>
                  <a:lnTo>
                    <a:pt x="135666" y="113029"/>
                  </a:lnTo>
                  <a:lnTo>
                    <a:pt x="128739" y="114299"/>
                  </a:lnTo>
                  <a:lnTo>
                    <a:pt x="184111" y="114299"/>
                  </a:lnTo>
                  <a:lnTo>
                    <a:pt x="177185" y="113029"/>
                  </a:lnTo>
                  <a:close/>
                </a:path>
                <a:path w="313055" h="360679">
                  <a:moveTo>
                    <a:pt x="191429" y="59689"/>
                  </a:moveTo>
                  <a:lnTo>
                    <a:pt x="175814" y="59689"/>
                  </a:lnTo>
                  <a:lnTo>
                    <a:pt x="182295" y="60959"/>
                  </a:lnTo>
                  <a:lnTo>
                    <a:pt x="178498" y="68579"/>
                  </a:lnTo>
                  <a:lnTo>
                    <a:pt x="184111" y="114299"/>
                  </a:lnTo>
                  <a:lnTo>
                    <a:pt x="191635" y="114299"/>
                  </a:lnTo>
                  <a:lnTo>
                    <a:pt x="186169" y="69849"/>
                  </a:lnTo>
                  <a:lnTo>
                    <a:pt x="191429" y="59689"/>
                  </a:lnTo>
                  <a:close/>
                </a:path>
                <a:path w="313055" h="360679">
                  <a:moveTo>
                    <a:pt x="170510" y="52069"/>
                  </a:moveTo>
                  <a:lnTo>
                    <a:pt x="142360" y="52069"/>
                  </a:lnTo>
                  <a:lnTo>
                    <a:pt x="135282" y="53339"/>
                  </a:lnTo>
                  <a:lnTo>
                    <a:pt x="177584" y="53339"/>
                  </a:lnTo>
                  <a:lnTo>
                    <a:pt x="170510" y="52069"/>
                  </a:lnTo>
                  <a:close/>
                </a:path>
                <a:path w="313055" h="360679">
                  <a:moveTo>
                    <a:pt x="192087" y="31749"/>
                  </a:moveTo>
                  <a:lnTo>
                    <a:pt x="181241" y="31749"/>
                  </a:lnTo>
                  <a:lnTo>
                    <a:pt x="184657" y="33019"/>
                  </a:lnTo>
                  <a:lnTo>
                    <a:pt x="184657" y="53339"/>
                  </a:lnTo>
                  <a:lnTo>
                    <a:pt x="192087" y="53339"/>
                  </a:lnTo>
                  <a:lnTo>
                    <a:pt x="192087" y="31749"/>
                  </a:lnTo>
                  <a:close/>
                </a:path>
                <a:path w="313055" h="360679">
                  <a:moveTo>
                    <a:pt x="151599" y="31749"/>
                  </a:moveTo>
                  <a:lnTo>
                    <a:pt x="138404" y="31749"/>
                  </a:lnTo>
                  <a:lnTo>
                    <a:pt x="138404" y="39369"/>
                  </a:lnTo>
                  <a:lnTo>
                    <a:pt x="142443" y="39369"/>
                  </a:lnTo>
                  <a:lnTo>
                    <a:pt x="144221" y="38099"/>
                  </a:lnTo>
                  <a:lnTo>
                    <a:pt x="151599" y="38099"/>
                  </a:lnTo>
                  <a:lnTo>
                    <a:pt x="151599" y="31749"/>
                  </a:lnTo>
                  <a:close/>
                </a:path>
                <a:path w="313055" h="360679">
                  <a:moveTo>
                    <a:pt x="174447" y="31749"/>
                  </a:moveTo>
                  <a:lnTo>
                    <a:pt x="161213" y="31749"/>
                  </a:lnTo>
                  <a:lnTo>
                    <a:pt x="161213" y="38099"/>
                  </a:lnTo>
                  <a:lnTo>
                    <a:pt x="168655" y="38099"/>
                  </a:lnTo>
                  <a:lnTo>
                    <a:pt x="174447" y="39369"/>
                  </a:lnTo>
                  <a:lnTo>
                    <a:pt x="174447" y="31749"/>
                  </a:lnTo>
                  <a:close/>
                </a:path>
                <a:path w="313055" h="360679">
                  <a:moveTo>
                    <a:pt x="176783" y="24129"/>
                  </a:moveTo>
                  <a:lnTo>
                    <a:pt x="136080" y="24129"/>
                  </a:lnTo>
                  <a:lnTo>
                    <a:pt x="130073" y="25399"/>
                  </a:lnTo>
                  <a:lnTo>
                    <a:pt x="182778" y="25399"/>
                  </a:lnTo>
                  <a:lnTo>
                    <a:pt x="176783" y="24129"/>
                  </a:lnTo>
                  <a:close/>
                </a:path>
              </a:pathLst>
            </a:custGeom>
            <a:solidFill>
              <a:srgbClr val="006C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4617" y="9840304"/>
              <a:ext cx="77114" cy="668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07" y="9840304"/>
              <a:ext cx="77101" cy="668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09610" y="9882923"/>
              <a:ext cx="59690" cy="231140"/>
            </a:xfrm>
            <a:custGeom>
              <a:avLst/>
              <a:gdLst/>
              <a:ahLst/>
              <a:cxnLst/>
              <a:rect l="l" t="t" r="r" b="b"/>
              <a:pathLst>
                <a:path w="59689" h="231140">
                  <a:moveTo>
                    <a:pt x="23075" y="229895"/>
                  </a:moveTo>
                  <a:lnTo>
                    <a:pt x="22606" y="227749"/>
                  </a:lnTo>
                  <a:lnTo>
                    <a:pt x="20955" y="226885"/>
                  </a:lnTo>
                  <a:lnTo>
                    <a:pt x="17665" y="225450"/>
                  </a:lnTo>
                  <a:lnTo>
                    <a:pt x="7899" y="226479"/>
                  </a:lnTo>
                  <a:lnTo>
                    <a:pt x="5092" y="226644"/>
                  </a:lnTo>
                  <a:lnTo>
                    <a:pt x="2349" y="224917"/>
                  </a:lnTo>
                  <a:lnTo>
                    <a:pt x="215" y="225386"/>
                  </a:lnTo>
                  <a:lnTo>
                    <a:pt x="0" y="226491"/>
                  </a:lnTo>
                  <a:lnTo>
                    <a:pt x="8610" y="229527"/>
                  </a:lnTo>
                  <a:lnTo>
                    <a:pt x="13563" y="229006"/>
                  </a:lnTo>
                  <a:lnTo>
                    <a:pt x="14427" y="228955"/>
                  </a:lnTo>
                  <a:lnTo>
                    <a:pt x="16675" y="228841"/>
                  </a:lnTo>
                  <a:lnTo>
                    <a:pt x="18834" y="229031"/>
                  </a:lnTo>
                  <a:lnTo>
                    <a:pt x="20929" y="230365"/>
                  </a:lnTo>
                  <a:lnTo>
                    <a:pt x="21767" y="230606"/>
                  </a:lnTo>
                  <a:lnTo>
                    <a:pt x="23075" y="229895"/>
                  </a:lnTo>
                  <a:close/>
                </a:path>
                <a:path w="59689" h="231140">
                  <a:moveTo>
                    <a:pt x="23075" y="216319"/>
                  </a:moveTo>
                  <a:lnTo>
                    <a:pt x="22593" y="214185"/>
                  </a:lnTo>
                  <a:lnTo>
                    <a:pt x="18770" y="211747"/>
                  </a:lnTo>
                  <a:lnTo>
                    <a:pt x="5270" y="213194"/>
                  </a:lnTo>
                  <a:lnTo>
                    <a:pt x="2362" y="211340"/>
                  </a:lnTo>
                  <a:lnTo>
                    <a:pt x="228" y="211810"/>
                  </a:lnTo>
                  <a:lnTo>
                    <a:pt x="698" y="213956"/>
                  </a:lnTo>
                  <a:lnTo>
                    <a:pt x="4521" y="216382"/>
                  </a:lnTo>
                  <a:lnTo>
                    <a:pt x="18021" y="214947"/>
                  </a:lnTo>
                  <a:lnTo>
                    <a:pt x="20942" y="216789"/>
                  </a:lnTo>
                  <a:lnTo>
                    <a:pt x="21755" y="217030"/>
                  </a:lnTo>
                  <a:lnTo>
                    <a:pt x="23075" y="216319"/>
                  </a:lnTo>
                  <a:close/>
                </a:path>
                <a:path w="59689" h="231140">
                  <a:moveTo>
                    <a:pt x="23266" y="201498"/>
                  </a:moveTo>
                  <a:lnTo>
                    <a:pt x="22593" y="200583"/>
                  </a:lnTo>
                  <a:lnTo>
                    <a:pt x="21005" y="199567"/>
                  </a:lnTo>
                  <a:lnTo>
                    <a:pt x="19392" y="199059"/>
                  </a:lnTo>
                  <a:lnTo>
                    <a:pt x="15621" y="198501"/>
                  </a:lnTo>
                  <a:lnTo>
                    <a:pt x="10045" y="199085"/>
                  </a:lnTo>
                  <a:lnTo>
                    <a:pt x="7378" y="199326"/>
                  </a:lnTo>
                  <a:lnTo>
                    <a:pt x="4826" y="199326"/>
                  </a:lnTo>
                  <a:lnTo>
                    <a:pt x="2362" y="197751"/>
                  </a:lnTo>
                  <a:lnTo>
                    <a:pt x="228" y="198234"/>
                  </a:lnTo>
                  <a:lnTo>
                    <a:pt x="698" y="200367"/>
                  </a:lnTo>
                  <a:lnTo>
                    <a:pt x="4521" y="202793"/>
                  </a:lnTo>
                  <a:lnTo>
                    <a:pt x="13550" y="201853"/>
                  </a:lnTo>
                  <a:lnTo>
                    <a:pt x="16090" y="201637"/>
                  </a:lnTo>
                  <a:lnTo>
                    <a:pt x="18542" y="201701"/>
                  </a:lnTo>
                  <a:lnTo>
                    <a:pt x="20942" y="203200"/>
                  </a:lnTo>
                  <a:lnTo>
                    <a:pt x="21755" y="203454"/>
                  </a:lnTo>
                  <a:lnTo>
                    <a:pt x="23075" y="202730"/>
                  </a:lnTo>
                  <a:lnTo>
                    <a:pt x="23266" y="201498"/>
                  </a:lnTo>
                  <a:close/>
                </a:path>
                <a:path w="59689" h="231140">
                  <a:moveTo>
                    <a:pt x="37223" y="22694"/>
                  </a:moveTo>
                  <a:lnTo>
                    <a:pt x="34429" y="38"/>
                  </a:lnTo>
                  <a:lnTo>
                    <a:pt x="26708" y="0"/>
                  </a:lnTo>
                  <a:lnTo>
                    <a:pt x="25184" y="38"/>
                  </a:lnTo>
                  <a:lnTo>
                    <a:pt x="22402" y="22656"/>
                  </a:lnTo>
                  <a:lnTo>
                    <a:pt x="26784" y="22580"/>
                  </a:lnTo>
                  <a:lnTo>
                    <a:pt x="31724" y="22580"/>
                  </a:lnTo>
                  <a:lnTo>
                    <a:pt x="37223" y="22694"/>
                  </a:lnTo>
                  <a:close/>
                </a:path>
                <a:path w="59689" h="231140">
                  <a:moveTo>
                    <a:pt x="59423" y="211823"/>
                  </a:moveTo>
                  <a:lnTo>
                    <a:pt x="57289" y="211340"/>
                  </a:lnTo>
                  <a:lnTo>
                    <a:pt x="54368" y="213182"/>
                  </a:lnTo>
                  <a:lnTo>
                    <a:pt x="40881" y="211747"/>
                  </a:lnTo>
                  <a:lnTo>
                    <a:pt x="37045" y="214172"/>
                  </a:lnTo>
                  <a:lnTo>
                    <a:pt x="36576" y="216319"/>
                  </a:lnTo>
                  <a:lnTo>
                    <a:pt x="37884" y="217030"/>
                  </a:lnTo>
                  <a:lnTo>
                    <a:pt x="38709" y="216789"/>
                  </a:lnTo>
                  <a:lnTo>
                    <a:pt x="41630" y="214947"/>
                  </a:lnTo>
                  <a:lnTo>
                    <a:pt x="55118" y="216382"/>
                  </a:lnTo>
                  <a:lnTo>
                    <a:pt x="58940" y="213956"/>
                  </a:lnTo>
                  <a:lnTo>
                    <a:pt x="59423" y="211823"/>
                  </a:lnTo>
                  <a:close/>
                </a:path>
                <a:path w="59689" h="231140">
                  <a:moveTo>
                    <a:pt x="59423" y="198234"/>
                  </a:moveTo>
                  <a:lnTo>
                    <a:pt x="57289" y="197751"/>
                  </a:lnTo>
                  <a:lnTo>
                    <a:pt x="54813" y="199313"/>
                  </a:lnTo>
                  <a:lnTo>
                    <a:pt x="52273" y="199313"/>
                  </a:lnTo>
                  <a:lnTo>
                    <a:pt x="44030" y="198501"/>
                  </a:lnTo>
                  <a:lnTo>
                    <a:pt x="40246" y="199059"/>
                  </a:lnTo>
                  <a:lnTo>
                    <a:pt x="38646" y="199567"/>
                  </a:lnTo>
                  <a:lnTo>
                    <a:pt x="37045" y="200583"/>
                  </a:lnTo>
                  <a:lnTo>
                    <a:pt x="36385" y="201498"/>
                  </a:lnTo>
                  <a:lnTo>
                    <a:pt x="36576" y="202730"/>
                  </a:lnTo>
                  <a:lnTo>
                    <a:pt x="37884" y="203441"/>
                  </a:lnTo>
                  <a:lnTo>
                    <a:pt x="38709" y="203200"/>
                  </a:lnTo>
                  <a:lnTo>
                    <a:pt x="41084" y="201688"/>
                  </a:lnTo>
                  <a:lnTo>
                    <a:pt x="43561" y="201637"/>
                  </a:lnTo>
                  <a:lnTo>
                    <a:pt x="47828" y="202018"/>
                  </a:lnTo>
                  <a:lnTo>
                    <a:pt x="55118" y="202793"/>
                  </a:lnTo>
                  <a:lnTo>
                    <a:pt x="58940" y="200367"/>
                  </a:lnTo>
                  <a:lnTo>
                    <a:pt x="59423" y="198234"/>
                  </a:lnTo>
                  <a:close/>
                </a:path>
                <a:path w="59689" h="231140">
                  <a:moveTo>
                    <a:pt x="59626" y="226491"/>
                  </a:moveTo>
                  <a:lnTo>
                    <a:pt x="59410" y="225386"/>
                  </a:lnTo>
                  <a:lnTo>
                    <a:pt x="57277" y="224917"/>
                  </a:lnTo>
                  <a:lnTo>
                    <a:pt x="54559" y="226644"/>
                  </a:lnTo>
                  <a:lnTo>
                    <a:pt x="51752" y="226479"/>
                  </a:lnTo>
                  <a:lnTo>
                    <a:pt x="41973" y="225450"/>
                  </a:lnTo>
                  <a:lnTo>
                    <a:pt x="38696" y="226885"/>
                  </a:lnTo>
                  <a:lnTo>
                    <a:pt x="37045" y="227749"/>
                  </a:lnTo>
                  <a:lnTo>
                    <a:pt x="36563" y="229895"/>
                  </a:lnTo>
                  <a:lnTo>
                    <a:pt x="37884" y="230606"/>
                  </a:lnTo>
                  <a:lnTo>
                    <a:pt x="38709" y="230365"/>
                  </a:lnTo>
                  <a:lnTo>
                    <a:pt x="40805" y="229031"/>
                  </a:lnTo>
                  <a:lnTo>
                    <a:pt x="42989" y="228828"/>
                  </a:lnTo>
                  <a:lnTo>
                    <a:pt x="45224" y="228955"/>
                  </a:lnTo>
                  <a:lnTo>
                    <a:pt x="51054" y="229527"/>
                  </a:lnTo>
                  <a:lnTo>
                    <a:pt x="54775" y="229336"/>
                  </a:lnTo>
                  <a:lnTo>
                    <a:pt x="56857" y="228841"/>
                  </a:lnTo>
                  <a:lnTo>
                    <a:pt x="58940" y="227533"/>
                  </a:lnTo>
                  <a:lnTo>
                    <a:pt x="59512" y="226885"/>
                  </a:lnTo>
                  <a:lnTo>
                    <a:pt x="59626" y="226491"/>
                  </a:lnTo>
                  <a:close/>
                </a:path>
              </a:pathLst>
            </a:custGeom>
            <a:solidFill>
              <a:srgbClr val="006C3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447" y="9835857"/>
            <a:ext cx="1028152" cy="31411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85603" y="9669602"/>
            <a:ext cx="381596" cy="63454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26100" y="9695879"/>
            <a:ext cx="1483395" cy="568844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57205" y="6109919"/>
            <a:ext cx="568325" cy="568325"/>
            <a:chOff x="457205" y="6109919"/>
            <a:chExt cx="568325" cy="568325"/>
          </a:xfrm>
        </p:grpSpPr>
        <p:sp>
          <p:nvSpPr>
            <p:cNvPr id="41" name="object 41"/>
            <p:cNvSpPr/>
            <p:nvPr/>
          </p:nvSpPr>
          <p:spPr>
            <a:xfrm>
              <a:off x="457205" y="6109919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4035" y="0"/>
                  </a:moveTo>
                  <a:lnTo>
                    <a:pt x="237962" y="3717"/>
                  </a:lnTo>
                  <a:lnTo>
                    <a:pt x="194257" y="14481"/>
                  </a:lnTo>
                  <a:lnTo>
                    <a:pt x="153503" y="31705"/>
                  </a:lnTo>
                  <a:lnTo>
                    <a:pt x="116286" y="54806"/>
                  </a:lnTo>
                  <a:lnTo>
                    <a:pt x="83191" y="83197"/>
                  </a:lnTo>
                  <a:lnTo>
                    <a:pt x="54801" y="116295"/>
                  </a:lnTo>
                  <a:lnTo>
                    <a:pt x="31703" y="153513"/>
                  </a:lnTo>
                  <a:lnTo>
                    <a:pt x="14480" y="194268"/>
                  </a:lnTo>
                  <a:lnTo>
                    <a:pt x="3717" y="237975"/>
                  </a:lnTo>
                  <a:lnTo>
                    <a:pt x="0" y="284048"/>
                  </a:lnTo>
                  <a:lnTo>
                    <a:pt x="3717" y="330120"/>
                  </a:lnTo>
                  <a:lnTo>
                    <a:pt x="14480" y="373826"/>
                  </a:lnTo>
                  <a:lnTo>
                    <a:pt x="31703" y="414579"/>
                  </a:lnTo>
                  <a:lnTo>
                    <a:pt x="54801" y="451796"/>
                  </a:lnTo>
                  <a:lnTo>
                    <a:pt x="83191" y="484892"/>
                  </a:lnTo>
                  <a:lnTo>
                    <a:pt x="116286" y="513281"/>
                  </a:lnTo>
                  <a:lnTo>
                    <a:pt x="153503" y="536380"/>
                  </a:lnTo>
                  <a:lnTo>
                    <a:pt x="194257" y="553603"/>
                  </a:lnTo>
                  <a:lnTo>
                    <a:pt x="237962" y="564366"/>
                  </a:lnTo>
                  <a:lnTo>
                    <a:pt x="284035" y="568083"/>
                  </a:lnTo>
                  <a:lnTo>
                    <a:pt x="330108" y="564366"/>
                  </a:lnTo>
                  <a:lnTo>
                    <a:pt x="373813" y="553603"/>
                  </a:lnTo>
                  <a:lnTo>
                    <a:pt x="414567" y="536380"/>
                  </a:lnTo>
                  <a:lnTo>
                    <a:pt x="451784" y="513281"/>
                  </a:lnTo>
                  <a:lnTo>
                    <a:pt x="484879" y="484892"/>
                  </a:lnTo>
                  <a:lnTo>
                    <a:pt x="513269" y="451796"/>
                  </a:lnTo>
                  <a:lnTo>
                    <a:pt x="536367" y="414579"/>
                  </a:lnTo>
                  <a:lnTo>
                    <a:pt x="553590" y="373826"/>
                  </a:lnTo>
                  <a:lnTo>
                    <a:pt x="564353" y="330120"/>
                  </a:lnTo>
                  <a:lnTo>
                    <a:pt x="568071" y="284048"/>
                  </a:lnTo>
                  <a:lnTo>
                    <a:pt x="564353" y="237975"/>
                  </a:lnTo>
                  <a:lnTo>
                    <a:pt x="553590" y="194268"/>
                  </a:lnTo>
                  <a:lnTo>
                    <a:pt x="536367" y="153513"/>
                  </a:lnTo>
                  <a:lnTo>
                    <a:pt x="513269" y="116295"/>
                  </a:lnTo>
                  <a:lnTo>
                    <a:pt x="484879" y="83197"/>
                  </a:lnTo>
                  <a:lnTo>
                    <a:pt x="451784" y="54806"/>
                  </a:lnTo>
                  <a:lnTo>
                    <a:pt x="414567" y="31705"/>
                  </a:lnTo>
                  <a:lnTo>
                    <a:pt x="373813" y="14481"/>
                  </a:lnTo>
                  <a:lnTo>
                    <a:pt x="330108" y="3717"/>
                  </a:lnTo>
                  <a:lnTo>
                    <a:pt x="284035" y="0"/>
                  </a:lnTo>
                  <a:close/>
                </a:path>
              </a:pathLst>
            </a:custGeom>
            <a:solidFill>
              <a:srgbClr val="45A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07720" y="6260833"/>
              <a:ext cx="450215" cy="264160"/>
            </a:xfrm>
            <a:custGeom>
              <a:avLst/>
              <a:gdLst/>
              <a:ahLst/>
              <a:cxnLst/>
              <a:rect l="l" t="t" r="r" b="b"/>
              <a:pathLst>
                <a:path w="450215" h="264159">
                  <a:moveTo>
                    <a:pt x="36868" y="24930"/>
                  </a:moveTo>
                  <a:lnTo>
                    <a:pt x="34874" y="23685"/>
                  </a:lnTo>
                  <a:lnTo>
                    <a:pt x="22529" y="23685"/>
                  </a:lnTo>
                  <a:lnTo>
                    <a:pt x="12941" y="24561"/>
                  </a:lnTo>
                  <a:lnTo>
                    <a:pt x="2730" y="26670"/>
                  </a:lnTo>
                  <a:lnTo>
                    <a:pt x="0" y="28295"/>
                  </a:lnTo>
                  <a:lnTo>
                    <a:pt x="0" y="91338"/>
                  </a:lnTo>
                  <a:lnTo>
                    <a:pt x="4597" y="92087"/>
                  </a:lnTo>
                  <a:lnTo>
                    <a:pt x="12192" y="92087"/>
                  </a:lnTo>
                  <a:lnTo>
                    <a:pt x="16433" y="91338"/>
                  </a:lnTo>
                  <a:lnTo>
                    <a:pt x="16433" y="37376"/>
                  </a:lnTo>
                  <a:lnTo>
                    <a:pt x="17183" y="36258"/>
                  </a:lnTo>
                  <a:lnTo>
                    <a:pt x="28143" y="36258"/>
                  </a:lnTo>
                  <a:lnTo>
                    <a:pt x="30759" y="36626"/>
                  </a:lnTo>
                  <a:lnTo>
                    <a:pt x="35864" y="36626"/>
                  </a:lnTo>
                  <a:lnTo>
                    <a:pt x="36004" y="36258"/>
                  </a:lnTo>
                  <a:lnTo>
                    <a:pt x="36868" y="33896"/>
                  </a:lnTo>
                  <a:lnTo>
                    <a:pt x="36868" y="24930"/>
                  </a:lnTo>
                  <a:close/>
                </a:path>
                <a:path w="450215" h="264159">
                  <a:moveTo>
                    <a:pt x="91135" y="175475"/>
                  </a:moveTo>
                  <a:lnTo>
                    <a:pt x="88773" y="174485"/>
                  </a:lnTo>
                  <a:lnTo>
                    <a:pt x="55245" y="174485"/>
                  </a:lnTo>
                  <a:lnTo>
                    <a:pt x="54991" y="173863"/>
                  </a:lnTo>
                  <a:lnTo>
                    <a:pt x="54991" y="164376"/>
                  </a:lnTo>
                  <a:lnTo>
                    <a:pt x="57734" y="161010"/>
                  </a:lnTo>
                  <a:lnTo>
                    <a:pt x="89014" y="161010"/>
                  </a:lnTo>
                  <a:lnTo>
                    <a:pt x="89636" y="159143"/>
                  </a:lnTo>
                  <a:lnTo>
                    <a:pt x="89636" y="153911"/>
                  </a:lnTo>
                  <a:lnTo>
                    <a:pt x="89014" y="152171"/>
                  </a:lnTo>
                  <a:lnTo>
                    <a:pt x="86906" y="151180"/>
                  </a:lnTo>
                  <a:lnTo>
                    <a:pt x="84531" y="150177"/>
                  </a:lnTo>
                  <a:lnTo>
                    <a:pt x="78562" y="149555"/>
                  </a:lnTo>
                  <a:lnTo>
                    <a:pt x="69837" y="149555"/>
                  </a:lnTo>
                  <a:lnTo>
                    <a:pt x="55067" y="150723"/>
                  </a:lnTo>
                  <a:lnTo>
                    <a:pt x="45415" y="154279"/>
                  </a:lnTo>
                  <a:lnTo>
                    <a:pt x="40157" y="160274"/>
                  </a:lnTo>
                  <a:lnTo>
                    <a:pt x="38557" y="168744"/>
                  </a:lnTo>
                  <a:lnTo>
                    <a:pt x="38557" y="173863"/>
                  </a:lnTo>
                  <a:lnTo>
                    <a:pt x="38303" y="174485"/>
                  </a:lnTo>
                  <a:lnTo>
                    <a:pt x="28219" y="174485"/>
                  </a:lnTo>
                  <a:lnTo>
                    <a:pt x="27470" y="177342"/>
                  </a:lnTo>
                  <a:lnTo>
                    <a:pt x="27470" y="184315"/>
                  </a:lnTo>
                  <a:lnTo>
                    <a:pt x="28219" y="187058"/>
                  </a:lnTo>
                  <a:lnTo>
                    <a:pt x="38303" y="187058"/>
                  </a:lnTo>
                  <a:lnTo>
                    <a:pt x="38455" y="187553"/>
                  </a:lnTo>
                  <a:lnTo>
                    <a:pt x="38557" y="240893"/>
                  </a:lnTo>
                  <a:lnTo>
                    <a:pt x="43167" y="241642"/>
                  </a:lnTo>
                  <a:lnTo>
                    <a:pt x="50761" y="241642"/>
                  </a:lnTo>
                  <a:lnTo>
                    <a:pt x="54991" y="240893"/>
                  </a:lnTo>
                  <a:lnTo>
                    <a:pt x="54991" y="187553"/>
                  </a:lnTo>
                  <a:lnTo>
                    <a:pt x="55740" y="187058"/>
                  </a:lnTo>
                  <a:lnTo>
                    <a:pt x="73952" y="187058"/>
                  </a:lnTo>
                  <a:lnTo>
                    <a:pt x="74828" y="187426"/>
                  </a:lnTo>
                  <a:lnTo>
                    <a:pt x="74828" y="240893"/>
                  </a:lnTo>
                  <a:lnTo>
                    <a:pt x="79184" y="241642"/>
                  </a:lnTo>
                  <a:lnTo>
                    <a:pt x="86779" y="241642"/>
                  </a:lnTo>
                  <a:lnTo>
                    <a:pt x="91135" y="240893"/>
                  </a:lnTo>
                  <a:lnTo>
                    <a:pt x="91135" y="175475"/>
                  </a:lnTo>
                  <a:close/>
                </a:path>
                <a:path w="450215" h="264159">
                  <a:moveTo>
                    <a:pt x="96316" y="49225"/>
                  </a:moveTo>
                  <a:lnTo>
                    <a:pt x="94996" y="38544"/>
                  </a:lnTo>
                  <a:lnTo>
                    <a:pt x="93218" y="35255"/>
                  </a:lnTo>
                  <a:lnTo>
                    <a:pt x="90665" y="30518"/>
                  </a:lnTo>
                  <a:lnTo>
                    <a:pt x="82702" y="25450"/>
                  </a:lnTo>
                  <a:lnTo>
                    <a:pt x="81622" y="25298"/>
                  </a:lnTo>
                  <a:lnTo>
                    <a:pt x="81622" y="39128"/>
                  </a:lnTo>
                  <a:lnTo>
                    <a:pt x="81622" y="52717"/>
                  </a:lnTo>
                  <a:lnTo>
                    <a:pt x="79997" y="53340"/>
                  </a:lnTo>
                  <a:lnTo>
                    <a:pt x="58674" y="53340"/>
                  </a:lnTo>
                  <a:lnTo>
                    <a:pt x="57061" y="52603"/>
                  </a:lnTo>
                  <a:lnTo>
                    <a:pt x="57061" y="40005"/>
                  </a:lnTo>
                  <a:lnTo>
                    <a:pt x="60553" y="35255"/>
                  </a:lnTo>
                  <a:lnTo>
                    <a:pt x="79006" y="35255"/>
                  </a:lnTo>
                  <a:lnTo>
                    <a:pt x="81622" y="39128"/>
                  </a:lnTo>
                  <a:lnTo>
                    <a:pt x="81622" y="25298"/>
                  </a:lnTo>
                  <a:lnTo>
                    <a:pt x="70523" y="23685"/>
                  </a:lnTo>
                  <a:lnTo>
                    <a:pt x="58851" y="25082"/>
                  </a:lnTo>
                  <a:lnTo>
                    <a:pt x="49580" y="30035"/>
                  </a:lnTo>
                  <a:lnTo>
                    <a:pt x="43459" y="39662"/>
                  </a:lnTo>
                  <a:lnTo>
                    <a:pt x="41249" y="55092"/>
                  </a:lnTo>
                  <a:lnTo>
                    <a:pt x="41287" y="62306"/>
                  </a:lnTo>
                  <a:lnTo>
                    <a:pt x="43103" y="76225"/>
                  </a:lnTo>
                  <a:lnTo>
                    <a:pt x="48920" y="85763"/>
                  </a:lnTo>
                  <a:lnTo>
                    <a:pt x="59055" y="91147"/>
                  </a:lnTo>
                  <a:lnTo>
                    <a:pt x="73888" y="92837"/>
                  </a:lnTo>
                  <a:lnTo>
                    <a:pt x="82245" y="92837"/>
                  </a:lnTo>
                  <a:lnTo>
                    <a:pt x="88468" y="91719"/>
                  </a:lnTo>
                  <a:lnTo>
                    <a:pt x="91706" y="89979"/>
                  </a:lnTo>
                  <a:lnTo>
                    <a:pt x="93332" y="88976"/>
                  </a:lnTo>
                  <a:lnTo>
                    <a:pt x="94449" y="86614"/>
                  </a:lnTo>
                  <a:lnTo>
                    <a:pt x="94449" y="80391"/>
                  </a:lnTo>
                  <a:lnTo>
                    <a:pt x="94449" y="79768"/>
                  </a:lnTo>
                  <a:lnTo>
                    <a:pt x="91706" y="78638"/>
                  </a:lnTo>
                  <a:lnTo>
                    <a:pt x="89217" y="79146"/>
                  </a:lnTo>
                  <a:lnTo>
                    <a:pt x="85737" y="79768"/>
                  </a:lnTo>
                  <a:lnTo>
                    <a:pt x="81254" y="80391"/>
                  </a:lnTo>
                  <a:lnTo>
                    <a:pt x="62293" y="80391"/>
                  </a:lnTo>
                  <a:lnTo>
                    <a:pt x="57175" y="76403"/>
                  </a:lnTo>
                  <a:lnTo>
                    <a:pt x="57175" y="64300"/>
                  </a:lnTo>
                  <a:lnTo>
                    <a:pt x="57924" y="63182"/>
                  </a:lnTo>
                  <a:lnTo>
                    <a:pt x="82613" y="62306"/>
                  </a:lnTo>
                  <a:lnTo>
                    <a:pt x="94449" y="61683"/>
                  </a:lnTo>
                  <a:lnTo>
                    <a:pt x="96316" y="59944"/>
                  </a:lnTo>
                  <a:lnTo>
                    <a:pt x="96316" y="53340"/>
                  </a:lnTo>
                  <a:lnTo>
                    <a:pt x="96316" y="49225"/>
                  </a:lnTo>
                  <a:close/>
                </a:path>
                <a:path w="450215" h="264159">
                  <a:moveTo>
                    <a:pt x="150774" y="65303"/>
                  </a:moveTo>
                  <a:lnTo>
                    <a:pt x="147040" y="59944"/>
                  </a:lnTo>
                  <a:lnTo>
                    <a:pt x="136575" y="53213"/>
                  </a:lnTo>
                  <a:lnTo>
                    <a:pt x="128092" y="47853"/>
                  </a:lnTo>
                  <a:lnTo>
                    <a:pt x="125107" y="44856"/>
                  </a:lnTo>
                  <a:lnTo>
                    <a:pt x="125107" y="37757"/>
                  </a:lnTo>
                  <a:lnTo>
                    <a:pt x="127342" y="36131"/>
                  </a:lnTo>
                  <a:lnTo>
                    <a:pt x="137579" y="36131"/>
                  </a:lnTo>
                  <a:lnTo>
                    <a:pt x="141312" y="36385"/>
                  </a:lnTo>
                  <a:lnTo>
                    <a:pt x="144919" y="36753"/>
                  </a:lnTo>
                  <a:lnTo>
                    <a:pt x="148653" y="37249"/>
                  </a:lnTo>
                  <a:lnTo>
                    <a:pt x="149364" y="36131"/>
                  </a:lnTo>
                  <a:lnTo>
                    <a:pt x="150152" y="34886"/>
                  </a:lnTo>
                  <a:lnTo>
                    <a:pt x="150152" y="29032"/>
                  </a:lnTo>
                  <a:lnTo>
                    <a:pt x="149783" y="27165"/>
                  </a:lnTo>
                  <a:lnTo>
                    <a:pt x="147408" y="25806"/>
                  </a:lnTo>
                  <a:lnTo>
                    <a:pt x="144919" y="24434"/>
                  </a:lnTo>
                  <a:lnTo>
                    <a:pt x="139941" y="23685"/>
                  </a:lnTo>
                  <a:lnTo>
                    <a:pt x="131724" y="23685"/>
                  </a:lnTo>
                  <a:lnTo>
                    <a:pt x="122936" y="24396"/>
                  </a:lnTo>
                  <a:lnTo>
                    <a:pt x="115544" y="27101"/>
                  </a:lnTo>
                  <a:lnTo>
                    <a:pt x="110451" y="32613"/>
                  </a:lnTo>
                  <a:lnTo>
                    <a:pt x="108546" y="41744"/>
                  </a:lnTo>
                  <a:lnTo>
                    <a:pt x="108546" y="49098"/>
                  </a:lnTo>
                  <a:lnTo>
                    <a:pt x="112153" y="53835"/>
                  </a:lnTo>
                  <a:lnTo>
                    <a:pt x="122237" y="60566"/>
                  </a:lnTo>
                  <a:lnTo>
                    <a:pt x="131965" y="67170"/>
                  </a:lnTo>
                  <a:lnTo>
                    <a:pt x="134086" y="70294"/>
                  </a:lnTo>
                  <a:lnTo>
                    <a:pt x="134086" y="79641"/>
                  </a:lnTo>
                  <a:lnTo>
                    <a:pt x="129590" y="80518"/>
                  </a:lnTo>
                  <a:lnTo>
                    <a:pt x="119748" y="80518"/>
                  </a:lnTo>
                  <a:lnTo>
                    <a:pt x="116014" y="80137"/>
                  </a:lnTo>
                  <a:lnTo>
                    <a:pt x="109042" y="79146"/>
                  </a:lnTo>
                  <a:lnTo>
                    <a:pt x="107543" y="81762"/>
                  </a:lnTo>
                  <a:lnTo>
                    <a:pt x="107543" y="87858"/>
                  </a:lnTo>
                  <a:lnTo>
                    <a:pt x="108546" y="89852"/>
                  </a:lnTo>
                  <a:lnTo>
                    <a:pt x="110909" y="90843"/>
                  </a:lnTo>
                  <a:lnTo>
                    <a:pt x="113766" y="92087"/>
                  </a:lnTo>
                  <a:lnTo>
                    <a:pt x="118757" y="92837"/>
                  </a:lnTo>
                  <a:lnTo>
                    <a:pt x="125603" y="92837"/>
                  </a:lnTo>
                  <a:lnTo>
                    <a:pt x="135686" y="91948"/>
                  </a:lnTo>
                  <a:lnTo>
                    <a:pt x="143662" y="88900"/>
                  </a:lnTo>
                  <a:lnTo>
                    <a:pt x="148894" y="83108"/>
                  </a:lnTo>
                  <a:lnTo>
                    <a:pt x="149428" y="80518"/>
                  </a:lnTo>
                  <a:lnTo>
                    <a:pt x="150774" y="74028"/>
                  </a:lnTo>
                  <a:lnTo>
                    <a:pt x="150774" y="65303"/>
                  </a:lnTo>
                  <a:close/>
                </a:path>
                <a:path w="450215" h="264159">
                  <a:moveTo>
                    <a:pt x="163169" y="193903"/>
                  </a:moveTo>
                  <a:lnTo>
                    <a:pt x="162026" y="185813"/>
                  </a:lnTo>
                  <a:lnTo>
                    <a:pt x="161823" y="184365"/>
                  </a:lnTo>
                  <a:lnTo>
                    <a:pt x="157238" y="177965"/>
                  </a:lnTo>
                  <a:lnTo>
                    <a:pt x="148615" y="174371"/>
                  </a:lnTo>
                  <a:lnTo>
                    <a:pt x="135140" y="173240"/>
                  </a:lnTo>
                  <a:lnTo>
                    <a:pt x="129273" y="173240"/>
                  </a:lnTo>
                  <a:lnTo>
                    <a:pt x="120421" y="173977"/>
                  </a:lnTo>
                  <a:lnTo>
                    <a:pt x="109842" y="176225"/>
                  </a:lnTo>
                  <a:lnTo>
                    <a:pt x="108343" y="177838"/>
                  </a:lnTo>
                  <a:lnTo>
                    <a:pt x="108343" y="240893"/>
                  </a:lnTo>
                  <a:lnTo>
                    <a:pt x="112953" y="241642"/>
                  </a:lnTo>
                  <a:lnTo>
                    <a:pt x="120548" y="241642"/>
                  </a:lnTo>
                  <a:lnTo>
                    <a:pt x="124777" y="240893"/>
                  </a:lnTo>
                  <a:lnTo>
                    <a:pt x="124904" y="187807"/>
                  </a:lnTo>
                  <a:lnTo>
                    <a:pt x="126898" y="186931"/>
                  </a:lnTo>
                  <a:lnTo>
                    <a:pt x="128524" y="186182"/>
                  </a:lnTo>
                  <a:lnTo>
                    <a:pt x="131267" y="185813"/>
                  </a:lnTo>
                  <a:lnTo>
                    <a:pt x="143738" y="185813"/>
                  </a:lnTo>
                  <a:lnTo>
                    <a:pt x="146862" y="188175"/>
                  </a:lnTo>
                  <a:lnTo>
                    <a:pt x="146862" y="240893"/>
                  </a:lnTo>
                  <a:lnTo>
                    <a:pt x="151345" y="241642"/>
                  </a:lnTo>
                  <a:lnTo>
                    <a:pt x="159181" y="241642"/>
                  </a:lnTo>
                  <a:lnTo>
                    <a:pt x="163169" y="240893"/>
                  </a:lnTo>
                  <a:lnTo>
                    <a:pt x="163169" y="193903"/>
                  </a:lnTo>
                  <a:close/>
                </a:path>
                <a:path w="450215" h="264159">
                  <a:moveTo>
                    <a:pt x="218071" y="49225"/>
                  </a:moveTo>
                  <a:lnTo>
                    <a:pt x="216750" y="38544"/>
                  </a:lnTo>
                  <a:lnTo>
                    <a:pt x="214972" y="35255"/>
                  </a:lnTo>
                  <a:lnTo>
                    <a:pt x="212420" y="30518"/>
                  </a:lnTo>
                  <a:lnTo>
                    <a:pt x="204457" y="25450"/>
                  </a:lnTo>
                  <a:lnTo>
                    <a:pt x="203377" y="25298"/>
                  </a:lnTo>
                  <a:lnTo>
                    <a:pt x="203377" y="39128"/>
                  </a:lnTo>
                  <a:lnTo>
                    <a:pt x="203377" y="52717"/>
                  </a:lnTo>
                  <a:lnTo>
                    <a:pt x="201764" y="53340"/>
                  </a:lnTo>
                  <a:lnTo>
                    <a:pt x="180441" y="53340"/>
                  </a:lnTo>
                  <a:lnTo>
                    <a:pt x="178816" y="52603"/>
                  </a:lnTo>
                  <a:lnTo>
                    <a:pt x="178816" y="40005"/>
                  </a:lnTo>
                  <a:lnTo>
                    <a:pt x="182308" y="35255"/>
                  </a:lnTo>
                  <a:lnTo>
                    <a:pt x="200761" y="35255"/>
                  </a:lnTo>
                  <a:lnTo>
                    <a:pt x="203377" y="39128"/>
                  </a:lnTo>
                  <a:lnTo>
                    <a:pt x="203377" y="25298"/>
                  </a:lnTo>
                  <a:lnTo>
                    <a:pt x="192278" y="23685"/>
                  </a:lnTo>
                  <a:lnTo>
                    <a:pt x="180606" y="25082"/>
                  </a:lnTo>
                  <a:lnTo>
                    <a:pt x="171335" y="30035"/>
                  </a:lnTo>
                  <a:lnTo>
                    <a:pt x="165214" y="39662"/>
                  </a:lnTo>
                  <a:lnTo>
                    <a:pt x="163004" y="55092"/>
                  </a:lnTo>
                  <a:lnTo>
                    <a:pt x="163042" y="62306"/>
                  </a:lnTo>
                  <a:lnTo>
                    <a:pt x="164858" y="76225"/>
                  </a:lnTo>
                  <a:lnTo>
                    <a:pt x="170675" y="85763"/>
                  </a:lnTo>
                  <a:lnTo>
                    <a:pt x="180822" y="91147"/>
                  </a:lnTo>
                  <a:lnTo>
                    <a:pt x="195656" y="92837"/>
                  </a:lnTo>
                  <a:lnTo>
                    <a:pt x="204000" y="92837"/>
                  </a:lnTo>
                  <a:lnTo>
                    <a:pt x="210235" y="91719"/>
                  </a:lnTo>
                  <a:lnTo>
                    <a:pt x="213461" y="89979"/>
                  </a:lnTo>
                  <a:lnTo>
                    <a:pt x="215087" y="88976"/>
                  </a:lnTo>
                  <a:lnTo>
                    <a:pt x="216204" y="86614"/>
                  </a:lnTo>
                  <a:lnTo>
                    <a:pt x="216204" y="80391"/>
                  </a:lnTo>
                  <a:lnTo>
                    <a:pt x="216204" y="79768"/>
                  </a:lnTo>
                  <a:lnTo>
                    <a:pt x="213461" y="78638"/>
                  </a:lnTo>
                  <a:lnTo>
                    <a:pt x="210972" y="79146"/>
                  </a:lnTo>
                  <a:lnTo>
                    <a:pt x="207492" y="79768"/>
                  </a:lnTo>
                  <a:lnTo>
                    <a:pt x="203009" y="80391"/>
                  </a:lnTo>
                  <a:lnTo>
                    <a:pt x="184048" y="80391"/>
                  </a:lnTo>
                  <a:lnTo>
                    <a:pt x="178943" y="76403"/>
                  </a:lnTo>
                  <a:lnTo>
                    <a:pt x="178943" y="64300"/>
                  </a:lnTo>
                  <a:lnTo>
                    <a:pt x="179692" y="63182"/>
                  </a:lnTo>
                  <a:lnTo>
                    <a:pt x="204381" y="62306"/>
                  </a:lnTo>
                  <a:lnTo>
                    <a:pt x="216204" y="61683"/>
                  </a:lnTo>
                  <a:lnTo>
                    <a:pt x="218071" y="59944"/>
                  </a:lnTo>
                  <a:lnTo>
                    <a:pt x="218071" y="53340"/>
                  </a:lnTo>
                  <a:lnTo>
                    <a:pt x="218071" y="49225"/>
                  </a:lnTo>
                  <a:close/>
                </a:path>
                <a:path w="450215" h="264159">
                  <a:moveTo>
                    <a:pt x="234708" y="150177"/>
                  </a:moveTo>
                  <a:lnTo>
                    <a:pt x="230466" y="149555"/>
                  </a:lnTo>
                  <a:lnTo>
                    <a:pt x="222745" y="149555"/>
                  </a:lnTo>
                  <a:lnTo>
                    <a:pt x="218516" y="150177"/>
                  </a:lnTo>
                  <a:lnTo>
                    <a:pt x="218516" y="172986"/>
                  </a:lnTo>
                  <a:lnTo>
                    <a:pt x="218516" y="187807"/>
                  </a:lnTo>
                  <a:lnTo>
                    <a:pt x="218516" y="229311"/>
                  </a:lnTo>
                  <a:lnTo>
                    <a:pt x="217398" y="230568"/>
                  </a:lnTo>
                  <a:lnTo>
                    <a:pt x="208419" y="230568"/>
                  </a:lnTo>
                  <a:lnTo>
                    <a:pt x="202196" y="229692"/>
                  </a:lnTo>
                  <a:lnTo>
                    <a:pt x="198120" y="226377"/>
                  </a:lnTo>
                  <a:lnTo>
                    <a:pt x="195884" y="219583"/>
                  </a:lnTo>
                  <a:lnTo>
                    <a:pt x="195199" y="208305"/>
                  </a:lnTo>
                  <a:lnTo>
                    <a:pt x="195745" y="196977"/>
                  </a:lnTo>
                  <a:lnTo>
                    <a:pt x="197904" y="189979"/>
                  </a:lnTo>
                  <a:lnTo>
                    <a:pt x="202514" y="186423"/>
                  </a:lnTo>
                  <a:lnTo>
                    <a:pt x="210413" y="185432"/>
                  </a:lnTo>
                  <a:lnTo>
                    <a:pt x="216649" y="185432"/>
                  </a:lnTo>
                  <a:lnTo>
                    <a:pt x="218516" y="187807"/>
                  </a:lnTo>
                  <a:lnTo>
                    <a:pt x="218516" y="172986"/>
                  </a:lnTo>
                  <a:lnTo>
                    <a:pt x="217017" y="173863"/>
                  </a:lnTo>
                  <a:lnTo>
                    <a:pt x="212534" y="173863"/>
                  </a:lnTo>
                  <a:lnTo>
                    <a:pt x="195173" y="175996"/>
                  </a:lnTo>
                  <a:lnTo>
                    <a:pt x="184683" y="182499"/>
                  </a:lnTo>
                  <a:lnTo>
                    <a:pt x="179527" y="193433"/>
                  </a:lnTo>
                  <a:lnTo>
                    <a:pt x="178142" y="208940"/>
                  </a:lnTo>
                  <a:lnTo>
                    <a:pt x="179920" y="224967"/>
                  </a:lnTo>
                  <a:lnTo>
                    <a:pt x="185381" y="235267"/>
                  </a:lnTo>
                  <a:lnTo>
                    <a:pt x="194805" y="240766"/>
                  </a:lnTo>
                  <a:lnTo>
                    <a:pt x="208419" y="242392"/>
                  </a:lnTo>
                  <a:lnTo>
                    <a:pt x="214528" y="242392"/>
                  </a:lnTo>
                  <a:lnTo>
                    <a:pt x="222872" y="242011"/>
                  </a:lnTo>
                  <a:lnTo>
                    <a:pt x="232714" y="240144"/>
                  </a:lnTo>
                  <a:lnTo>
                    <a:pt x="234708" y="238277"/>
                  </a:lnTo>
                  <a:lnTo>
                    <a:pt x="234708" y="230568"/>
                  </a:lnTo>
                  <a:lnTo>
                    <a:pt x="234708" y="185432"/>
                  </a:lnTo>
                  <a:lnTo>
                    <a:pt x="234708" y="150177"/>
                  </a:lnTo>
                  <a:close/>
                </a:path>
                <a:path w="450215" h="264159">
                  <a:moveTo>
                    <a:pt x="269722" y="174485"/>
                  </a:moveTo>
                  <a:lnTo>
                    <a:pt x="265366" y="173863"/>
                  </a:lnTo>
                  <a:lnTo>
                    <a:pt x="257644" y="173863"/>
                  </a:lnTo>
                  <a:lnTo>
                    <a:pt x="253288" y="174485"/>
                  </a:lnTo>
                  <a:lnTo>
                    <a:pt x="253288" y="240893"/>
                  </a:lnTo>
                  <a:lnTo>
                    <a:pt x="257644" y="241642"/>
                  </a:lnTo>
                  <a:lnTo>
                    <a:pt x="265366" y="241642"/>
                  </a:lnTo>
                  <a:lnTo>
                    <a:pt x="269722" y="240893"/>
                  </a:lnTo>
                  <a:lnTo>
                    <a:pt x="269722" y="174485"/>
                  </a:lnTo>
                  <a:close/>
                </a:path>
                <a:path w="450215" h="264159">
                  <a:moveTo>
                    <a:pt x="270967" y="149809"/>
                  </a:moveTo>
                  <a:lnTo>
                    <a:pt x="269468" y="148437"/>
                  </a:lnTo>
                  <a:lnTo>
                    <a:pt x="253784" y="148437"/>
                  </a:lnTo>
                  <a:lnTo>
                    <a:pt x="251790" y="149809"/>
                  </a:lnTo>
                  <a:lnTo>
                    <a:pt x="251790" y="163499"/>
                  </a:lnTo>
                  <a:lnTo>
                    <a:pt x="253784" y="164617"/>
                  </a:lnTo>
                  <a:lnTo>
                    <a:pt x="269100" y="164617"/>
                  </a:lnTo>
                  <a:lnTo>
                    <a:pt x="270967" y="163499"/>
                  </a:lnTo>
                  <a:lnTo>
                    <a:pt x="270967" y="149809"/>
                  </a:lnTo>
                  <a:close/>
                </a:path>
                <a:path w="450215" h="264159">
                  <a:moveTo>
                    <a:pt x="281762" y="45237"/>
                  </a:moveTo>
                  <a:lnTo>
                    <a:pt x="280606" y="36880"/>
                  </a:lnTo>
                  <a:lnTo>
                    <a:pt x="280365" y="35077"/>
                  </a:lnTo>
                  <a:lnTo>
                    <a:pt x="275818" y="28422"/>
                  </a:lnTo>
                  <a:lnTo>
                    <a:pt x="267563" y="24790"/>
                  </a:lnTo>
                  <a:lnTo>
                    <a:pt x="265938" y="24650"/>
                  </a:lnTo>
                  <a:lnTo>
                    <a:pt x="265938" y="63677"/>
                  </a:lnTo>
                  <a:lnTo>
                    <a:pt x="265938" y="80886"/>
                  </a:lnTo>
                  <a:lnTo>
                    <a:pt x="264071" y="82384"/>
                  </a:lnTo>
                  <a:lnTo>
                    <a:pt x="246862" y="82384"/>
                  </a:lnTo>
                  <a:lnTo>
                    <a:pt x="245110" y="81381"/>
                  </a:lnTo>
                  <a:lnTo>
                    <a:pt x="245110" y="64681"/>
                  </a:lnTo>
                  <a:lnTo>
                    <a:pt x="247230" y="62306"/>
                  </a:lnTo>
                  <a:lnTo>
                    <a:pt x="264325" y="62306"/>
                  </a:lnTo>
                  <a:lnTo>
                    <a:pt x="265938" y="63677"/>
                  </a:lnTo>
                  <a:lnTo>
                    <a:pt x="265938" y="24650"/>
                  </a:lnTo>
                  <a:lnTo>
                    <a:pt x="255092" y="23685"/>
                  </a:lnTo>
                  <a:lnTo>
                    <a:pt x="243865" y="23685"/>
                  </a:lnTo>
                  <a:lnTo>
                    <a:pt x="234162" y="25552"/>
                  </a:lnTo>
                  <a:lnTo>
                    <a:pt x="234162" y="36880"/>
                  </a:lnTo>
                  <a:lnTo>
                    <a:pt x="236156" y="38379"/>
                  </a:lnTo>
                  <a:lnTo>
                    <a:pt x="238645" y="38379"/>
                  </a:lnTo>
                  <a:lnTo>
                    <a:pt x="238887" y="38252"/>
                  </a:lnTo>
                  <a:lnTo>
                    <a:pt x="239141" y="38252"/>
                  </a:lnTo>
                  <a:lnTo>
                    <a:pt x="243128" y="37376"/>
                  </a:lnTo>
                  <a:lnTo>
                    <a:pt x="248602" y="36880"/>
                  </a:lnTo>
                  <a:lnTo>
                    <a:pt x="264947" y="36880"/>
                  </a:lnTo>
                  <a:lnTo>
                    <a:pt x="265823" y="40614"/>
                  </a:lnTo>
                  <a:lnTo>
                    <a:pt x="265823" y="51587"/>
                  </a:lnTo>
                  <a:lnTo>
                    <a:pt x="264947" y="52463"/>
                  </a:lnTo>
                  <a:lnTo>
                    <a:pt x="250723" y="53962"/>
                  </a:lnTo>
                  <a:lnTo>
                    <a:pt x="239788" y="56134"/>
                  </a:lnTo>
                  <a:lnTo>
                    <a:pt x="233222" y="60071"/>
                  </a:lnTo>
                  <a:lnTo>
                    <a:pt x="230022" y="66052"/>
                  </a:lnTo>
                  <a:lnTo>
                    <a:pt x="229184" y="74409"/>
                  </a:lnTo>
                  <a:lnTo>
                    <a:pt x="230517" y="82969"/>
                  </a:lnTo>
                  <a:lnTo>
                    <a:pt x="234911" y="88582"/>
                  </a:lnTo>
                  <a:lnTo>
                    <a:pt x="242951" y="91643"/>
                  </a:lnTo>
                  <a:lnTo>
                    <a:pt x="255219" y="92583"/>
                  </a:lnTo>
                  <a:lnTo>
                    <a:pt x="264947" y="92494"/>
                  </a:lnTo>
                  <a:lnTo>
                    <a:pt x="273481" y="91643"/>
                  </a:lnTo>
                  <a:lnTo>
                    <a:pt x="279476" y="89268"/>
                  </a:lnTo>
                  <a:lnTo>
                    <a:pt x="281762" y="84493"/>
                  </a:lnTo>
                  <a:lnTo>
                    <a:pt x="281762" y="82384"/>
                  </a:lnTo>
                  <a:lnTo>
                    <a:pt x="281762" y="62306"/>
                  </a:lnTo>
                  <a:lnTo>
                    <a:pt x="281762" y="45237"/>
                  </a:lnTo>
                  <a:close/>
                </a:path>
                <a:path w="450215" h="264159">
                  <a:moveTo>
                    <a:pt x="336092" y="24930"/>
                  </a:moveTo>
                  <a:lnTo>
                    <a:pt x="334098" y="23685"/>
                  </a:lnTo>
                  <a:lnTo>
                    <a:pt x="321754" y="23685"/>
                  </a:lnTo>
                  <a:lnTo>
                    <a:pt x="312166" y="24561"/>
                  </a:lnTo>
                  <a:lnTo>
                    <a:pt x="301955" y="26670"/>
                  </a:lnTo>
                  <a:lnTo>
                    <a:pt x="299224" y="28295"/>
                  </a:lnTo>
                  <a:lnTo>
                    <a:pt x="299224" y="91338"/>
                  </a:lnTo>
                  <a:lnTo>
                    <a:pt x="303822" y="92087"/>
                  </a:lnTo>
                  <a:lnTo>
                    <a:pt x="311416" y="92087"/>
                  </a:lnTo>
                  <a:lnTo>
                    <a:pt x="315658" y="91338"/>
                  </a:lnTo>
                  <a:lnTo>
                    <a:pt x="315658" y="37376"/>
                  </a:lnTo>
                  <a:lnTo>
                    <a:pt x="316407" y="36258"/>
                  </a:lnTo>
                  <a:lnTo>
                    <a:pt x="327367" y="36258"/>
                  </a:lnTo>
                  <a:lnTo>
                    <a:pt x="329984" y="36626"/>
                  </a:lnTo>
                  <a:lnTo>
                    <a:pt x="335089" y="36626"/>
                  </a:lnTo>
                  <a:lnTo>
                    <a:pt x="335229" y="36258"/>
                  </a:lnTo>
                  <a:lnTo>
                    <a:pt x="336092" y="33896"/>
                  </a:lnTo>
                  <a:lnTo>
                    <a:pt x="336092" y="24930"/>
                  </a:lnTo>
                  <a:close/>
                </a:path>
                <a:path w="450215" h="264159">
                  <a:moveTo>
                    <a:pt x="342747" y="193903"/>
                  </a:moveTo>
                  <a:lnTo>
                    <a:pt x="341604" y="185813"/>
                  </a:lnTo>
                  <a:lnTo>
                    <a:pt x="341401" y="184365"/>
                  </a:lnTo>
                  <a:lnTo>
                    <a:pt x="336829" y="177965"/>
                  </a:lnTo>
                  <a:lnTo>
                    <a:pt x="328206" y="174371"/>
                  </a:lnTo>
                  <a:lnTo>
                    <a:pt x="314718" y="173240"/>
                  </a:lnTo>
                  <a:lnTo>
                    <a:pt x="308851" y="173240"/>
                  </a:lnTo>
                  <a:lnTo>
                    <a:pt x="300012" y="173977"/>
                  </a:lnTo>
                  <a:lnTo>
                    <a:pt x="289420" y="176225"/>
                  </a:lnTo>
                  <a:lnTo>
                    <a:pt x="287934" y="177838"/>
                  </a:lnTo>
                  <a:lnTo>
                    <a:pt x="287934" y="240893"/>
                  </a:lnTo>
                  <a:lnTo>
                    <a:pt x="292544" y="241642"/>
                  </a:lnTo>
                  <a:lnTo>
                    <a:pt x="300139" y="241642"/>
                  </a:lnTo>
                  <a:lnTo>
                    <a:pt x="304368" y="240893"/>
                  </a:lnTo>
                  <a:lnTo>
                    <a:pt x="304469" y="188175"/>
                  </a:lnTo>
                  <a:lnTo>
                    <a:pt x="304495" y="187807"/>
                  </a:lnTo>
                  <a:lnTo>
                    <a:pt x="306489" y="186931"/>
                  </a:lnTo>
                  <a:lnTo>
                    <a:pt x="308114" y="186182"/>
                  </a:lnTo>
                  <a:lnTo>
                    <a:pt x="310857" y="185813"/>
                  </a:lnTo>
                  <a:lnTo>
                    <a:pt x="323329" y="185813"/>
                  </a:lnTo>
                  <a:lnTo>
                    <a:pt x="326440" y="188175"/>
                  </a:lnTo>
                  <a:lnTo>
                    <a:pt x="326440" y="240893"/>
                  </a:lnTo>
                  <a:lnTo>
                    <a:pt x="330923" y="241642"/>
                  </a:lnTo>
                  <a:lnTo>
                    <a:pt x="338772" y="241642"/>
                  </a:lnTo>
                  <a:lnTo>
                    <a:pt x="342747" y="240893"/>
                  </a:lnTo>
                  <a:lnTo>
                    <a:pt x="342747" y="193903"/>
                  </a:lnTo>
                  <a:close/>
                </a:path>
                <a:path w="450215" h="264159">
                  <a:moveTo>
                    <a:pt x="384327" y="81267"/>
                  </a:moveTo>
                  <a:lnTo>
                    <a:pt x="383692" y="80391"/>
                  </a:lnTo>
                  <a:lnTo>
                    <a:pt x="382955" y="79387"/>
                  </a:lnTo>
                  <a:lnTo>
                    <a:pt x="380453" y="79641"/>
                  </a:lnTo>
                  <a:lnTo>
                    <a:pt x="377723" y="80010"/>
                  </a:lnTo>
                  <a:lnTo>
                    <a:pt x="375843" y="80391"/>
                  </a:lnTo>
                  <a:lnTo>
                    <a:pt x="372364" y="80391"/>
                  </a:lnTo>
                  <a:lnTo>
                    <a:pt x="365467" y="79260"/>
                  </a:lnTo>
                  <a:lnTo>
                    <a:pt x="360883" y="75565"/>
                  </a:lnTo>
                  <a:lnTo>
                    <a:pt x="358317" y="68872"/>
                  </a:lnTo>
                  <a:lnTo>
                    <a:pt x="357530" y="58699"/>
                  </a:lnTo>
                  <a:lnTo>
                    <a:pt x="358330" y="47205"/>
                  </a:lnTo>
                  <a:lnTo>
                    <a:pt x="360883" y="40284"/>
                  </a:lnTo>
                  <a:lnTo>
                    <a:pt x="365366" y="36906"/>
                  </a:lnTo>
                  <a:lnTo>
                    <a:pt x="371983" y="36004"/>
                  </a:lnTo>
                  <a:lnTo>
                    <a:pt x="375094" y="36004"/>
                  </a:lnTo>
                  <a:lnTo>
                    <a:pt x="377469" y="36385"/>
                  </a:lnTo>
                  <a:lnTo>
                    <a:pt x="380212" y="36626"/>
                  </a:lnTo>
                  <a:lnTo>
                    <a:pt x="383070" y="37007"/>
                  </a:lnTo>
                  <a:lnTo>
                    <a:pt x="383451" y="36004"/>
                  </a:lnTo>
                  <a:lnTo>
                    <a:pt x="384073" y="34391"/>
                  </a:lnTo>
                  <a:lnTo>
                    <a:pt x="384073" y="28790"/>
                  </a:lnTo>
                  <a:lnTo>
                    <a:pt x="383324" y="26670"/>
                  </a:lnTo>
                  <a:lnTo>
                    <a:pt x="381825" y="25806"/>
                  </a:lnTo>
                  <a:lnTo>
                    <a:pt x="379082" y="24053"/>
                  </a:lnTo>
                  <a:lnTo>
                    <a:pt x="374230" y="23685"/>
                  </a:lnTo>
                  <a:lnTo>
                    <a:pt x="369735" y="23685"/>
                  </a:lnTo>
                  <a:lnTo>
                    <a:pt x="358800" y="24980"/>
                  </a:lnTo>
                  <a:lnTo>
                    <a:pt x="349453" y="30073"/>
                  </a:lnTo>
                  <a:lnTo>
                    <a:pt x="342925" y="40767"/>
                  </a:lnTo>
                  <a:lnTo>
                    <a:pt x="340474" y="58826"/>
                  </a:lnTo>
                  <a:lnTo>
                    <a:pt x="342658" y="75857"/>
                  </a:lnTo>
                  <a:lnTo>
                    <a:pt x="348754" y="86245"/>
                  </a:lnTo>
                  <a:lnTo>
                    <a:pt x="358013" y="91427"/>
                  </a:lnTo>
                  <a:lnTo>
                    <a:pt x="369735" y="92837"/>
                  </a:lnTo>
                  <a:lnTo>
                    <a:pt x="374472" y="92837"/>
                  </a:lnTo>
                  <a:lnTo>
                    <a:pt x="379082" y="92214"/>
                  </a:lnTo>
                  <a:lnTo>
                    <a:pt x="382079" y="90716"/>
                  </a:lnTo>
                  <a:lnTo>
                    <a:pt x="383578" y="89852"/>
                  </a:lnTo>
                  <a:lnTo>
                    <a:pt x="384327" y="87985"/>
                  </a:lnTo>
                  <a:lnTo>
                    <a:pt x="384327" y="81267"/>
                  </a:lnTo>
                  <a:close/>
                </a:path>
                <a:path w="450215" h="264159">
                  <a:moveTo>
                    <a:pt x="414159" y="173240"/>
                  </a:moveTo>
                  <a:lnTo>
                    <a:pt x="397852" y="173240"/>
                  </a:lnTo>
                  <a:lnTo>
                    <a:pt x="397852" y="185813"/>
                  </a:lnTo>
                  <a:lnTo>
                    <a:pt x="397852" y="225577"/>
                  </a:lnTo>
                  <a:lnTo>
                    <a:pt x="397357" y="226072"/>
                  </a:lnTo>
                  <a:lnTo>
                    <a:pt x="376656" y="226072"/>
                  </a:lnTo>
                  <a:lnTo>
                    <a:pt x="374535" y="223583"/>
                  </a:lnTo>
                  <a:lnTo>
                    <a:pt x="374535" y="189420"/>
                  </a:lnTo>
                  <a:lnTo>
                    <a:pt x="377520" y="185686"/>
                  </a:lnTo>
                  <a:lnTo>
                    <a:pt x="386626" y="185305"/>
                  </a:lnTo>
                  <a:lnTo>
                    <a:pt x="396354" y="185305"/>
                  </a:lnTo>
                  <a:lnTo>
                    <a:pt x="397852" y="185813"/>
                  </a:lnTo>
                  <a:lnTo>
                    <a:pt x="397852" y="173240"/>
                  </a:lnTo>
                  <a:lnTo>
                    <a:pt x="391617" y="173240"/>
                  </a:lnTo>
                  <a:lnTo>
                    <a:pt x="376275" y="174942"/>
                  </a:lnTo>
                  <a:lnTo>
                    <a:pt x="365747" y="180644"/>
                  </a:lnTo>
                  <a:lnTo>
                    <a:pt x="359676" y="191211"/>
                  </a:lnTo>
                  <a:lnTo>
                    <a:pt x="357720" y="207505"/>
                  </a:lnTo>
                  <a:lnTo>
                    <a:pt x="359410" y="222529"/>
                  </a:lnTo>
                  <a:lnTo>
                    <a:pt x="364807" y="231432"/>
                  </a:lnTo>
                  <a:lnTo>
                    <a:pt x="374497" y="235686"/>
                  </a:lnTo>
                  <a:lnTo>
                    <a:pt x="389001" y="236778"/>
                  </a:lnTo>
                  <a:lnTo>
                    <a:pt x="396976" y="236778"/>
                  </a:lnTo>
                  <a:lnTo>
                    <a:pt x="397852" y="237274"/>
                  </a:lnTo>
                  <a:lnTo>
                    <a:pt x="397852" y="248259"/>
                  </a:lnTo>
                  <a:lnTo>
                    <a:pt x="392239" y="250748"/>
                  </a:lnTo>
                  <a:lnTo>
                    <a:pt x="373532" y="250748"/>
                  </a:lnTo>
                  <a:lnTo>
                    <a:pt x="367804" y="249885"/>
                  </a:lnTo>
                  <a:lnTo>
                    <a:pt x="361454" y="249885"/>
                  </a:lnTo>
                  <a:lnTo>
                    <a:pt x="360083" y="251752"/>
                  </a:lnTo>
                  <a:lnTo>
                    <a:pt x="360083" y="261581"/>
                  </a:lnTo>
                  <a:lnTo>
                    <a:pt x="368922" y="263575"/>
                  </a:lnTo>
                  <a:lnTo>
                    <a:pt x="380885" y="263575"/>
                  </a:lnTo>
                  <a:lnTo>
                    <a:pt x="414159" y="240271"/>
                  </a:lnTo>
                  <a:lnTo>
                    <a:pt x="414159" y="226072"/>
                  </a:lnTo>
                  <a:lnTo>
                    <a:pt x="414159" y="185305"/>
                  </a:lnTo>
                  <a:lnTo>
                    <a:pt x="414159" y="173240"/>
                  </a:lnTo>
                  <a:close/>
                </a:path>
                <a:path w="450215" h="264159">
                  <a:moveTo>
                    <a:pt x="449872" y="43980"/>
                  </a:moveTo>
                  <a:lnTo>
                    <a:pt x="448945" y="36258"/>
                  </a:lnTo>
                  <a:lnTo>
                    <a:pt x="448792" y="34963"/>
                  </a:lnTo>
                  <a:lnTo>
                    <a:pt x="445223" y="28727"/>
                  </a:lnTo>
                  <a:lnTo>
                    <a:pt x="438683" y="25107"/>
                  </a:lnTo>
                  <a:lnTo>
                    <a:pt x="432930" y="24434"/>
                  </a:lnTo>
                  <a:lnTo>
                    <a:pt x="428701" y="23939"/>
                  </a:lnTo>
                  <a:lnTo>
                    <a:pt x="422960" y="23939"/>
                  </a:lnTo>
                  <a:lnTo>
                    <a:pt x="420344" y="24434"/>
                  </a:lnTo>
                  <a:lnTo>
                    <a:pt x="412483" y="24434"/>
                  </a:lnTo>
                  <a:lnTo>
                    <a:pt x="411492" y="22936"/>
                  </a:lnTo>
                  <a:lnTo>
                    <a:pt x="411492" y="635"/>
                  </a:lnTo>
                  <a:lnTo>
                    <a:pt x="407136" y="0"/>
                  </a:lnTo>
                  <a:lnTo>
                    <a:pt x="399542" y="0"/>
                  </a:lnTo>
                  <a:lnTo>
                    <a:pt x="395300" y="635"/>
                  </a:lnTo>
                  <a:lnTo>
                    <a:pt x="395300" y="91338"/>
                  </a:lnTo>
                  <a:lnTo>
                    <a:pt x="399656" y="92087"/>
                  </a:lnTo>
                  <a:lnTo>
                    <a:pt x="407377" y="92087"/>
                  </a:lnTo>
                  <a:lnTo>
                    <a:pt x="411492" y="91338"/>
                  </a:lnTo>
                  <a:lnTo>
                    <a:pt x="411619" y="38252"/>
                  </a:lnTo>
                  <a:lnTo>
                    <a:pt x="413613" y="37376"/>
                  </a:lnTo>
                  <a:lnTo>
                    <a:pt x="415226" y="36626"/>
                  </a:lnTo>
                  <a:lnTo>
                    <a:pt x="417969" y="36258"/>
                  </a:lnTo>
                  <a:lnTo>
                    <a:pt x="430441" y="36258"/>
                  </a:lnTo>
                  <a:lnTo>
                    <a:pt x="433565" y="38620"/>
                  </a:lnTo>
                  <a:lnTo>
                    <a:pt x="433565" y="91338"/>
                  </a:lnTo>
                  <a:lnTo>
                    <a:pt x="438048" y="92087"/>
                  </a:lnTo>
                  <a:lnTo>
                    <a:pt x="445770" y="92087"/>
                  </a:lnTo>
                  <a:lnTo>
                    <a:pt x="449872" y="91338"/>
                  </a:lnTo>
                  <a:lnTo>
                    <a:pt x="449872" y="4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457205" y="377999"/>
            <a:ext cx="568325" cy="568325"/>
            <a:chOff x="457205" y="377999"/>
            <a:chExt cx="568325" cy="568325"/>
          </a:xfrm>
        </p:grpSpPr>
        <p:sp>
          <p:nvSpPr>
            <p:cNvPr id="44" name="object 44"/>
            <p:cNvSpPr/>
            <p:nvPr/>
          </p:nvSpPr>
          <p:spPr>
            <a:xfrm>
              <a:off x="457205" y="377999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4035" y="0"/>
                  </a:moveTo>
                  <a:lnTo>
                    <a:pt x="237962" y="3717"/>
                  </a:lnTo>
                  <a:lnTo>
                    <a:pt x="194257" y="14481"/>
                  </a:lnTo>
                  <a:lnTo>
                    <a:pt x="153503" y="31705"/>
                  </a:lnTo>
                  <a:lnTo>
                    <a:pt x="116286" y="54806"/>
                  </a:lnTo>
                  <a:lnTo>
                    <a:pt x="83191" y="83197"/>
                  </a:lnTo>
                  <a:lnTo>
                    <a:pt x="54801" y="116295"/>
                  </a:lnTo>
                  <a:lnTo>
                    <a:pt x="31703" y="153513"/>
                  </a:lnTo>
                  <a:lnTo>
                    <a:pt x="14480" y="194268"/>
                  </a:lnTo>
                  <a:lnTo>
                    <a:pt x="3717" y="237975"/>
                  </a:lnTo>
                  <a:lnTo>
                    <a:pt x="0" y="284048"/>
                  </a:lnTo>
                  <a:lnTo>
                    <a:pt x="3717" y="330120"/>
                  </a:lnTo>
                  <a:lnTo>
                    <a:pt x="14480" y="373826"/>
                  </a:lnTo>
                  <a:lnTo>
                    <a:pt x="31703" y="414579"/>
                  </a:lnTo>
                  <a:lnTo>
                    <a:pt x="54801" y="451796"/>
                  </a:lnTo>
                  <a:lnTo>
                    <a:pt x="83191" y="484892"/>
                  </a:lnTo>
                  <a:lnTo>
                    <a:pt x="116286" y="513281"/>
                  </a:lnTo>
                  <a:lnTo>
                    <a:pt x="153503" y="536380"/>
                  </a:lnTo>
                  <a:lnTo>
                    <a:pt x="194257" y="553603"/>
                  </a:lnTo>
                  <a:lnTo>
                    <a:pt x="237962" y="564366"/>
                  </a:lnTo>
                  <a:lnTo>
                    <a:pt x="284035" y="568083"/>
                  </a:lnTo>
                  <a:lnTo>
                    <a:pt x="330108" y="564366"/>
                  </a:lnTo>
                  <a:lnTo>
                    <a:pt x="373813" y="553603"/>
                  </a:lnTo>
                  <a:lnTo>
                    <a:pt x="414567" y="536380"/>
                  </a:lnTo>
                  <a:lnTo>
                    <a:pt x="451784" y="513281"/>
                  </a:lnTo>
                  <a:lnTo>
                    <a:pt x="484879" y="484892"/>
                  </a:lnTo>
                  <a:lnTo>
                    <a:pt x="513269" y="451796"/>
                  </a:lnTo>
                  <a:lnTo>
                    <a:pt x="536367" y="414579"/>
                  </a:lnTo>
                  <a:lnTo>
                    <a:pt x="553590" y="373826"/>
                  </a:lnTo>
                  <a:lnTo>
                    <a:pt x="564353" y="330120"/>
                  </a:lnTo>
                  <a:lnTo>
                    <a:pt x="568071" y="284048"/>
                  </a:lnTo>
                  <a:lnTo>
                    <a:pt x="564353" y="237975"/>
                  </a:lnTo>
                  <a:lnTo>
                    <a:pt x="553590" y="194268"/>
                  </a:lnTo>
                  <a:lnTo>
                    <a:pt x="536367" y="153513"/>
                  </a:lnTo>
                  <a:lnTo>
                    <a:pt x="513269" y="116295"/>
                  </a:lnTo>
                  <a:lnTo>
                    <a:pt x="484879" y="83197"/>
                  </a:lnTo>
                  <a:lnTo>
                    <a:pt x="451784" y="54806"/>
                  </a:lnTo>
                  <a:lnTo>
                    <a:pt x="414567" y="31705"/>
                  </a:lnTo>
                  <a:lnTo>
                    <a:pt x="373813" y="14481"/>
                  </a:lnTo>
                  <a:lnTo>
                    <a:pt x="330108" y="3717"/>
                  </a:lnTo>
                  <a:lnTo>
                    <a:pt x="284035" y="0"/>
                  </a:lnTo>
                  <a:close/>
                </a:path>
              </a:pathLst>
            </a:custGeom>
            <a:solidFill>
              <a:srgbClr val="45A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07720" y="528903"/>
              <a:ext cx="450215" cy="264160"/>
            </a:xfrm>
            <a:custGeom>
              <a:avLst/>
              <a:gdLst/>
              <a:ahLst/>
              <a:cxnLst/>
              <a:rect l="l" t="t" r="r" b="b"/>
              <a:pathLst>
                <a:path w="450215" h="264159">
                  <a:moveTo>
                    <a:pt x="36868" y="24930"/>
                  </a:moveTo>
                  <a:lnTo>
                    <a:pt x="34874" y="23685"/>
                  </a:lnTo>
                  <a:lnTo>
                    <a:pt x="22529" y="23685"/>
                  </a:lnTo>
                  <a:lnTo>
                    <a:pt x="12941" y="24561"/>
                  </a:lnTo>
                  <a:lnTo>
                    <a:pt x="2730" y="26670"/>
                  </a:lnTo>
                  <a:lnTo>
                    <a:pt x="0" y="28295"/>
                  </a:lnTo>
                  <a:lnTo>
                    <a:pt x="0" y="91338"/>
                  </a:lnTo>
                  <a:lnTo>
                    <a:pt x="4597" y="92087"/>
                  </a:lnTo>
                  <a:lnTo>
                    <a:pt x="12192" y="92087"/>
                  </a:lnTo>
                  <a:lnTo>
                    <a:pt x="16433" y="91338"/>
                  </a:lnTo>
                  <a:lnTo>
                    <a:pt x="16433" y="37376"/>
                  </a:lnTo>
                  <a:lnTo>
                    <a:pt x="17183" y="36258"/>
                  </a:lnTo>
                  <a:lnTo>
                    <a:pt x="28143" y="36258"/>
                  </a:lnTo>
                  <a:lnTo>
                    <a:pt x="30759" y="36626"/>
                  </a:lnTo>
                  <a:lnTo>
                    <a:pt x="35864" y="36626"/>
                  </a:lnTo>
                  <a:lnTo>
                    <a:pt x="36004" y="36258"/>
                  </a:lnTo>
                  <a:lnTo>
                    <a:pt x="36868" y="33896"/>
                  </a:lnTo>
                  <a:lnTo>
                    <a:pt x="36868" y="24930"/>
                  </a:lnTo>
                  <a:close/>
                </a:path>
                <a:path w="450215" h="264159">
                  <a:moveTo>
                    <a:pt x="91135" y="175475"/>
                  </a:moveTo>
                  <a:lnTo>
                    <a:pt x="88773" y="174485"/>
                  </a:lnTo>
                  <a:lnTo>
                    <a:pt x="55245" y="174485"/>
                  </a:lnTo>
                  <a:lnTo>
                    <a:pt x="54991" y="173863"/>
                  </a:lnTo>
                  <a:lnTo>
                    <a:pt x="54991" y="164376"/>
                  </a:lnTo>
                  <a:lnTo>
                    <a:pt x="57734" y="161010"/>
                  </a:lnTo>
                  <a:lnTo>
                    <a:pt x="89014" y="161010"/>
                  </a:lnTo>
                  <a:lnTo>
                    <a:pt x="89636" y="159143"/>
                  </a:lnTo>
                  <a:lnTo>
                    <a:pt x="89636" y="153911"/>
                  </a:lnTo>
                  <a:lnTo>
                    <a:pt x="89014" y="152171"/>
                  </a:lnTo>
                  <a:lnTo>
                    <a:pt x="86906" y="151180"/>
                  </a:lnTo>
                  <a:lnTo>
                    <a:pt x="84531" y="150177"/>
                  </a:lnTo>
                  <a:lnTo>
                    <a:pt x="78562" y="149555"/>
                  </a:lnTo>
                  <a:lnTo>
                    <a:pt x="69837" y="149555"/>
                  </a:lnTo>
                  <a:lnTo>
                    <a:pt x="55067" y="150736"/>
                  </a:lnTo>
                  <a:lnTo>
                    <a:pt x="45415" y="154292"/>
                  </a:lnTo>
                  <a:lnTo>
                    <a:pt x="40157" y="160286"/>
                  </a:lnTo>
                  <a:lnTo>
                    <a:pt x="38557" y="168744"/>
                  </a:lnTo>
                  <a:lnTo>
                    <a:pt x="38557" y="173863"/>
                  </a:lnTo>
                  <a:lnTo>
                    <a:pt x="38303" y="174485"/>
                  </a:lnTo>
                  <a:lnTo>
                    <a:pt x="28219" y="174485"/>
                  </a:lnTo>
                  <a:lnTo>
                    <a:pt x="27470" y="177342"/>
                  </a:lnTo>
                  <a:lnTo>
                    <a:pt x="27470" y="184315"/>
                  </a:lnTo>
                  <a:lnTo>
                    <a:pt x="28219" y="187058"/>
                  </a:lnTo>
                  <a:lnTo>
                    <a:pt x="38303" y="187058"/>
                  </a:lnTo>
                  <a:lnTo>
                    <a:pt x="38455" y="187553"/>
                  </a:lnTo>
                  <a:lnTo>
                    <a:pt x="38557" y="240893"/>
                  </a:lnTo>
                  <a:lnTo>
                    <a:pt x="43167" y="241642"/>
                  </a:lnTo>
                  <a:lnTo>
                    <a:pt x="50761" y="241642"/>
                  </a:lnTo>
                  <a:lnTo>
                    <a:pt x="54991" y="240893"/>
                  </a:lnTo>
                  <a:lnTo>
                    <a:pt x="54991" y="187553"/>
                  </a:lnTo>
                  <a:lnTo>
                    <a:pt x="55740" y="187058"/>
                  </a:lnTo>
                  <a:lnTo>
                    <a:pt x="73952" y="187058"/>
                  </a:lnTo>
                  <a:lnTo>
                    <a:pt x="74828" y="187426"/>
                  </a:lnTo>
                  <a:lnTo>
                    <a:pt x="74828" y="240893"/>
                  </a:lnTo>
                  <a:lnTo>
                    <a:pt x="79184" y="241642"/>
                  </a:lnTo>
                  <a:lnTo>
                    <a:pt x="86779" y="241642"/>
                  </a:lnTo>
                  <a:lnTo>
                    <a:pt x="91135" y="240893"/>
                  </a:lnTo>
                  <a:lnTo>
                    <a:pt x="91135" y="175475"/>
                  </a:lnTo>
                  <a:close/>
                </a:path>
                <a:path w="450215" h="264159">
                  <a:moveTo>
                    <a:pt x="96316" y="49225"/>
                  </a:moveTo>
                  <a:lnTo>
                    <a:pt x="81622" y="25298"/>
                  </a:lnTo>
                  <a:lnTo>
                    <a:pt x="81622" y="39128"/>
                  </a:lnTo>
                  <a:lnTo>
                    <a:pt x="81622" y="52717"/>
                  </a:lnTo>
                  <a:lnTo>
                    <a:pt x="79997" y="53340"/>
                  </a:lnTo>
                  <a:lnTo>
                    <a:pt x="58674" y="53340"/>
                  </a:lnTo>
                  <a:lnTo>
                    <a:pt x="57061" y="52603"/>
                  </a:lnTo>
                  <a:lnTo>
                    <a:pt x="57061" y="40005"/>
                  </a:lnTo>
                  <a:lnTo>
                    <a:pt x="60553" y="35255"/>
                  </a:lnTo>
                  <a:lnTo>
                    <a:pt x="79006" y="35255"/>
                  </a:lnTo>
                  <a:lnTo>
                    <a:pt x="81622" y="39128"/>
                  </a:lnTo>
                  <a:lnTo>
                    <a:pt x="81622" y="25298"/>
                  </a:lnTo>
                  <a:lnTo>
                    <a:pt x="70523" y="23685"/>
                  </a:lnTo>
                  <a:lnTo>
                    <a:pt x="58851" y="25095"/>
                  </a:lnTo>
                  <a:lnTo>
                    <a:pt x="49580" y="30048"/>
                  </a:lnTo>
                  <a:lnTo>
                    <a:pt x="43459" y="39674"/>
                  </a:lnTo>
                  <a:lnTo>
                    <a:pt x="41249" y="55092"/>
                  </a:lnTo>
                  <a:lnTo>
                    <a:pt x="41287" y="62306"/>
                  </a:lnTo>
                  <a:lnTo>
                    <a:pt x="43103" y="76238"/>
                  </a:lnTo>
                  <a:lnTo>
                    <a:pt x="48920" y="85775"/>
                  </a:lnTo>
                  <a:lnTo>
                    <a:pt x="59055" y="91160"/>
                  </a:lnTo>
                  <a:lnTo>
                    <a:pt x="73888" y="92837"/>
                  </a:lnTo>
                  <a:lnTo>
                    <a:pt x="82245" y="92837"/>
                  </a:lnTo>
                  <a:lnTo>
                    <a:pt x="88468" y="91719"/>
                  </a:lnTo>
                  <a:lnTo>
                    <a:pt x="91706" y="89979"/>
                  </a:lnTo>
                  <a:lnTo>
                    <a:pt x="93332" y="88976"/>
                  </a:lnTo>
                  <a:lnTo>
                    <a:pt x="94449" y="86614"/>
                  </a:lnTo>
                  <a:lnTo>
                    <a:pt x="94449" y="80391"/>
                  </a:lnTo>
                  <a:lnTo>
                    <a:pt x="94449" y="79768"/>
                  </a:lnTo>
                  <a:lnTo>
                    <a:pt x="91706" y="78638"/>
                  </a:lnTo>
                  <a:lnTo>
                    <a:pt x="89217" y="79146"/>
                  </a:lnTo>
                  <a:lnTo>
                    <a:pt x="85737" y="79768"/>
                  </a:lnTo>
                  <a:lnTo>
                    <a:pt x="81254" y="80391"/>
                  </a:lnTo>
                  <a:lnTo>
                    <a:pt x="62293" y="80391"/>
                  </a:lnTo>
                  <a:lnTo>
                    <a:pt x="57175" y="76403"/>
                  </a:lnTo>
                  <a:lnTo>
                    <a:pt x="57175" y="64300"/>
                  </a:lnTo>
                  <a:lnTo>
                    <a:pt x="57924" y="63182"/>
                  </a:lnTo>
                  <a:lnTo>
                    <a:pt x="82613" y="62306"/>
                  </a:lnTo>
                  <a:lnTo>
                    <a:pt x="94449" y="61683"/>
                  </a:lnTo>
                  <a:lnTo>
                    <a:pt x="96316" y="59944"/>
                  </a:lnTo>
                  <a:lnTo>
                    <a:pt x="96316" y="53340"/>
                  </a:lnTo>
                  <a:lnTo>
                    <a:pt x="96316" y="49225"/>
                  </a:lnTo>
                  <a:close/>
                </a:path>
                <a:path w="450215" h="264159">
                  <a:moveTo>
                    <a:pt x="150774" y="65303"/>
                  </a:moveTo>
                  <a:lnTo>
                    <a:pt x="147040" y="59944"/>
                  </a:lnTo>
                  <a:lnTo>
                    <a:pt x="136575" y="53213"/>
                  </a:lnTo>
                  <a:lnTo>
                    <a:pt x="128092" y="47853"/>
                  </a:lnTo>
                  <a:lnTo>
                    <a:pt x="125107" y="44856"/>
                  </a:lnTo>
                  <a:lnTo>
                    <a:pt x="125107" y="37757"/>
                  </a:lnTo>
                  <a:lnTo>
                    <a:pt x="127342" y="36131"/>
                  </a:lnTo>
                  <a:lnTo>
                    <a:pt x="137579" y="36131"/>
                  </a:lnTo>
                  <a:lnTo>
                    <a:pt x="141312" y="36385"/>
                  </a:lnTo>
                  <a:lnTo>
                    <a:pt x="144919" y="36753"/>
                  </a:lnTo>
                  <a:lnTo>
                    <a:pt x="148653" y="37249"/>
                  </a:lnTo>
                  <a:lnTo>
                    <a:pt x="149364" y="36131"/>
                  </a:lnTo>
                  <a:lnTo>
                    <a:pt x="150152" y="34886"/>
                  </a:lnTo>
                  <a:lnTo>
                    <a:pt x="150152" y="29032"/>
                  </a:lnTo>
                  <a:lnTo>
                    <a:pt x="149783" y="27165"/>
                  </a:lnTo>
                  <a:lnTo>
                    <a:pt x="147408" y="25806"/>
                  </a:lnTo>
                  <a:lnTo>
                    <a:pt x="144919" y="24434"/>
                  </a:lnTo>
                  <a:lnTo>
                    <a:pt x="139941" y="23685"/>
                  </a:lnTo>
                  <a:lnTo>
                    <a:pt x="131724" y="23685"/>
                  </a:lnTo>
                  <a:lnTo>
                    <a:pt x="122936" y="24409"/>
                  </a:lnTo>
                  <a:lnTo>
                    <a:pt x="115544" y="27114"/>
                  </a:lnTo>
                  <a:lnTo>
                    <a:pt x="110451" y="32626"/>
                  </a:lnTo>
                  <a:lnTo>
                    <a:pt x="108546" y="41744"/>
                  </a:lnTo>
                  <a:lnTo>
                    <a:pt x="108546" y="49098"/>
                  </a:lnTo>
                  <a:lnTo>
                    <a:pt x="112153" y="53835"/>
                  </a:lnTo>
                  <a:lnTo>
                    <a:pt x="122237" y="60566"/>
                  </a:lnTo>
                  <a:lnTo>
                    <a:pt x="131965" y="67170"/>
                  </a:lnTo>
                  <a:lnTo>
                    <a:pt x="134086" y="70294"/>
                  </a:lnTo>
                  <a:lnTo>
                    <a:pt x="134086" y="79641"/>
                  </a:lnTo>
                  <a:lnTo>
                    <a:pt x="129590" y="80518"/>
                  </a:lnTo>
                  <a:lnTo>
                    <a:pt x="119748" y="80518"/>
                  </a:lnTo>
                  <a:lnTo>
                    <a:pt x="116014" y="80137"/>
                  </a:lnTo>
                  <a:lnTo>
                    <a:pt x="109042" y="79146"/>
                  </a:lnTo>
                  <a:lnTo>
                    <a:pt x="107543" y="81762"/>
                  </a:lnTo>
                  <a:lnTo>
                    <a:pt x="107543" y="87858"/>
                  </a:lnTo>
                  <a:lnTo>
                    <a:pt x="108546" y="89852"/>
                  </a:lnTo>
                  <a:lnTo>
                    <a:pt x="110909" y="90843"/>
                  </a:lnTo>
                  <a:lnTo>
                    <a:pt x="113766" y="92087"/>
                  </a:lnTo>
                  <a:lnTo>
                    <a:pt x="118757" y="92837"/>
                  </a:lnTo>
                  <a:lnTo>
                    <a:pt x="125603" y="92837"/>
                  </a:lnTo>
                  <a:lnTo>
                    <a:pt x="135686" y="91960"/>
                  </a:lnTo>
                  <a:lnTo>
                    <a:pt x="143662" y="88900"/>
                  </a:lnTo>
                  <a:lnTo>
                    <a:pt x="148894" y="83121"/>
                  </a:lnTo>
                  <a:lnTo>
                    <a:pt x="149428" y="80518"/>
                  </a:lnTo>
                  <a:lnTo>
                    <a:pt x="150774" y="74028"/>
                  </a:lnTo>
                  <a:lnTo>
                    <a:pt x="150774" y="65303"/>
                  </a:lnTo>
                  <a:close/>
                </a:path>
                <a:path w="450215" h="264159">
                  <a:moveTo>
                    <a:pt x="163169" y="193903"/>
                  </a:moveTo>
                  <a:lnTo>
                    <a:pt x="135140" y="173240"/>
                  </a:lnTo>
                  <a:lnTo>
                    <a:pt x="129273" y="173240"/>
                  </a:lnTo>
                  <a:lnTo>
                    <a:pt x="120421" y="173977"/>
                  </a:lnTo>
                  <a:lnTo>
                    <a:pt x="109842" y="176225"/>
                  </a:lnTo>
                  <a:lnTo>
                    <a:pt x="108343" y="177838"/>
                  </a:lnTo>
                  <a:lnTo>
                    <a:pt x="108343" y="240893"/>
                  </a:lnTo>
                  <a:lnTo>
                    <a:pt x="112953" y="241642"/>
                  </a:lnTo>
                  <a:lnTo>
                    <a:pt x="120548" y="241642"/>
                  </a:lnTo>
                  <a:lnTo>
                    <a:pt x="124777" y="240893"/>
                  </a:lnTo>
                  <a:lnTo>
                    <a:pt x="124904" y="187807"/>
                  </a:lnTo>
                  <a:lnTo>
                    <a:pt x="126898" y="186931"/>
                  </a:lnTo>
                  <a:lnTo>
                    <a:pt x="128524" y="186182"/>
                  </a:lnTo>
                  <a:lnTo>
                    <a:pt x="131267" y="185813"/>
                  </a:lnTo>
                  <a:lnTo>
                    <a:pt x="143738" y="185813"/>
                  </a:lnTo>
                  <a:lnTo>
                    <a:pt x="146862" y="188175"/>
                  </a:lnTo>
                  <a:lnTo>
                    <a:pt x="146862" y="240893"/>
                  </a:lnTo>
                  <a:lnTo>
                    <a:pt x="151345" y="241642"/>
                  </a:lnTo>
                  <a:lnTo>
                    <a:pt x="159181" y="241642"/>
                  </a:lnTo>
                  <a:lnTo>
                    <a:pt x="163169" y="240893"/>
                  </a:lnTo>
                  <a:lnTo>
                    <a:pt x="163169" y="193903"/>
                  </a:lnTo>
                  <a:close/>
                </a:path>
                <a:path w="450215" h="264159">
                  <a:moveTo>
                    <a:pt x="218071" y="49225"/>
                  </a:moveTo>
                  <a:lnTo>
                    <a:pt x="203377" y="25298"/>
                  </a:lnTo>
                  <a:lnTo>
                    <a:pt x="203377" y="39128"/>
                  </a:lnTo>
                  <a:lnTo>
                    <a:pt x="203377" y="52717"/>
                  </a:lnTo>
                  <a:lnTo>
                    <a:pt x="201764" y="53340"/>
                  </a:lnTo>
                  <a:lnTo>
                    <a:pt x="180441" y="53340"/>
                  </a:lnTo>
                  <a:lnTo>
                    <a:pt x="178816" y="52603"/>
                  </a:lnTo>
                  <a:lnTo>
                    <a:pt x="178816" y="40005"/>
                  </a:lnTo>
                  <a:lnTo>
                    <a:pt x="182308" y="35255"/>
                  </a:lnTo>
                  <a:lnTo>
                    <a:pt x="200761" y="35255"/>
                  </a:lnTo>
                  <a:lnTo>
                    <a:pt x="203377" y="39128"/>
                  </a:lnTo>
                  <a:lnTo>
                    <a:pt x="203377" y="25298"/>
                  </a:lnTo>
                  <a:lnTo>
                    <a:pt x="192278" y="23685"/>
                  </a:lnTo>
                  <a:lnTo>
                    <a:pt x="180606" y="25095"/>
                  </a:lnTo>
                  <a:lnTo>
                    <a:pt x="171335" y="30048"/>
                  </a:lnTo>
                  <a:lnTo>
                    <a:pt x="165214" y="39674"/>
                  </a:lnTo>
                  <a:lnTo>
                    <a:pt x="163004" y="55092"/>
                  </a:lnTo>
                  <a:lnTo>
                    <a:pt x="163042" y="62306"/>
                  </a:lnTo>
                  <a:lnTo>
                    <a:pt x="164858" y="76238"/>
                  </a:lnTo>
                  <a:lnTo>
                    <a:pt x="170675" y="85775"/>
                  </a:lnTo>
                  <a:lnTo>
                    <a:pt x="180822" y="91160"/>
                  </a:lnTo>
                  <a:lnTo>
                    <a:pt x="195656" y="92837"/>
                  </a:lnTo>
                  <a:lnTo>
                    <a:pt x="204000" y="92837"/>
                  </a:lnTo>
                  <a:lnTo>
                    <a:pt x="210235" y="91719"/>
                  </a:lnTo>
                  <a:lnTo>
                    <a:pt x="213461" y="89979"/>
                  </a:lnTo>
                  <a:lnTo>
                    <a:pt x="215087" y="88976"/>
                  </a:lnTo>
                  <a:lnTo>
                    <a:pt x="216204" y="86614"/>
                  </a:lnTo>
                  <a:lnTo>
                    <a:pt x="216204" y="80391"/>
                  </a:lnTo>
                  <a:lnTo>
                    <a:pt x="216204" y="79768"/>
                  </a:lnTo>
                  <a:lnTo>
                    <a:pt x="213461" y="78638"/>
                  </a:lnTo>
                  <a:lnTo>
                    <a:pt x="210972" y="79146"/>
                  </a:lnTo>
                  <a:lnTo>
                    <a:pt x="207492" y="79768"/>
                  </a:lnTo>
                  <a:lnTo>
                    <a:pt x="203009" y="80391"/>
                  </a:lnTo>
                  <a:lnTo>
                    <a:pt x="184048" y="80391"/>
                  </a:lnTo>
                  <a:lnTo>
                    <a:pt x="178943" y="76403"/>
                  </a:lnTo>
                  <a:lnTo>
                    <a:pt x="178943" y="64300"/>
                  </a:lnTo>
                  <a:lnTo>
                    <a:pt x="179692" y="63182"/>
                  </a:lnTo>
                  <a:lnTo>
                    <a:pt x="204381" y="62306"/>
                  </a:lnTo>
                  <a:lnTo>
                    <a:pt x="216204" y="61683"/>
                  </a:lnTo>
                  <a:lnTo>
                    <a:pt x="218071" y="59944"/>
                  </a:lnTo>
                  <a:lnTo>
                    <a:pt x="218071" y="53340"/>
                  </a:lnTo>
                  <a:lnTo>
                    <a:pt x="218071" y="49225"/>
                  </a:lnTo>
                  <a:close/>
                </a:path>
                <a:path w="450215" h="264159">
                  <a:moveTo>
                    <a:pt x="234708" y="150177"/>
                  </a:moveTo>
                  <a:lnTo>
                    <a:pt x="230466" y="149555"/>
                  </a:lnTo>
                  <a:lnTo>
                    <a:pt x="222745" y="149555"/>
                  </a:lnTo>
                  <a:lnTo>
                    <a:pt x="218516" y="150177"/>
                  </a:lnTo>
                  <a:lnTo>
                    <a:pt x="218516" y="172986"/>
                  </a:lnTo>
                  <a:lnTo>
                    <a:pt x="218516" y="187807"/>
                  </a:lnTo>
                  <a:lnTo>
                    <a:pt x="218516" y="229311"/>
                  </a:lnTo>
                  <a:lnTo>
                    <a:pt x="217398" y="230568"/>
                  </a:lnTo>
                  <a:lnTo>
                    <a:pt x="208419" y="230568"/>
                  </a:lnTo>
                  <a:lnTo>
                    <a:pt x="202196" y="229692"/>
                  </a:lnTo>
                  <a:lnTo>
                    <a:pt x="198120" y="226377"/>
                  </a:lnTo>
                  <a:lnTo>
                    <a:pt x="195884" y="219595"/>
                  </a:lnTo>
                  <a:lnTo>
                    <a:pt x="195199" y="208305"/>
                  </a:lnTo>
                  <a:lnTo>
                    <a:pt x="195745" y="196989"/>
                  </a:lnTo>
                  <a:lnTo>
                    <a:pt x="197904" y="189979"/>
                  </a:lnTo>
                  <a:lnTo>
                    <a:pt x="202514" y="186423"/>
                  </a:lnTo>
                  <a:lnTo>
                    <a:pt x="210413" y="185432"/>
                  </a:lnTo>
                  <a:lnTo>
                    <a:pt x="216649" y="185432"/>
                  </a:lnTo>
                  <a:lnTo>
                    <a:pt x="218516" y="187807"/>
                  </a:lnTo>
                  <a:lnTo>
                    <a:pt x="218516" y="172986"/>
                  </a:lnTo>
                  <a:lnTo>
                    <a:pt x="217017" y="173863"/>
                  </a:lnTo>
                  <a:lnTo>
                    <a:pt x="212534" y="173863"/>
                  </a:lnTo>
                  <a:lnTo>
                    <a:pt x="195173" y="176009"/>
                  </a:lnTo>
                  <a:lnTo>
                    <a:pt x="184683" y="182499"/>
                  </a:lnTo>
                  <a:lnTo>
                    <a:pt x="179527" y="193446"/>
                  </a:lnTo>
                  <a:lnTo>
                    <a:pt x="178142" y="208940"/>
                  </a:lnTo>
                  <a:lnTo>
                    <a:pt x="179920" y="224980"/>
                  </a:lnTo>
                  <a:lnTo>
                    <a:pt x="185381" y="235267"/>
                  </a:lnTo>
                  <a:lnTo>
                    <a:pt x="194805" y="240766"/>
                  </a:lnTo>
                  <a:lnTo>
                    <a:pt x="208419" y="242392"/>
                  </a:lnTo>
                  <a:lnTo>
                    <a:pt x="214528" y="242392"/>
                  </a:lnTo>
                  <a:lnTo>
                    <a:pt x="222872" y="242011"/>
                  </a:lnTo>
                  <a:lnTo>
                    <a:pt x="232714" y="240144"/>
                  </a:lnTo>
                  <a:lnTo>
                    <a:pt x="234708" y="238277"/>
                  </a:lnTo>
                  <a:lnTo>
                    <a:pt x="234708" y="230568"/>
                  </a:lnTo>
                  <a:lnTo>
                    <a:pt x="234708" y="185432"/>
                  </a:lnTo>
                  <a:lnTo>
                    <a:pt x="234708" y="150177"/>
                  </a:lnTo>
                  <a:close/>
                </a:path>
                <a:path w="450215" h="264159">
                  <a:moveTo>
                    <a:pt x="269722" y="174485"/>
                  </a:moveTo>
                  <a:lnTo>
                    <a:pt x="265366" y="173863"/>
                  </a:lnTo>
                  <a:lnTo>
                    <a:pt x="257644" y="173863"/>
                  </a:lnTo>
                  <a:lnTo>
                    <a:pt x="253288" y="174485"/>
                  </a:lnTo>
                  <a:lnTo>
                    <a:pt x="253288" y="240893"/>
                  </a:lnTo>
                  <a:lnTo>
                    <a:pt x="257644" y="241642"/>
                  </a:lnTo>
                  <a:lnTo>
                    <a:pt x="265366" y="241642"/>
                  </a:lnTo>
                  <a:lnTo>
                    <a:pt x="269722" y="240893"/>
                  </a:lnTo>
                  <a:lnTo>
                    <a:pt x="269722" y="174485"/>
                  </a:lnTo>
                  <a:close/>
                </a:path>
                <a:path w="450215" h="264159">
                  <a:moveTo>
                    <a:pt x="270967" y="149809"/>
                  </a:moveTo>
                  <a:lnTo>
                    <a:pt x="269468" y="148437"/>
                  </a:lnTo>
                  <a:lnTo>
                    <a:pt x="253784" y="148437"/>
                  </a:lnTo>
                  <a:lnTo>
                    <a:pt x="251790" y="149809"/>
                  </a:lnTo>
                  <a:lnTo>
                    <a:pt x="251790" y="163499"/>
                  </a:lnTo>
                  <a:lnTo>
                    <a:pt x="253784" y="164617"/>
                  </a:lnTo>
                  <a:lnTo>
                    <a:pt x="269100" y="164617"/>
                  </a:lnTo>
                  <a:lnTo>
                    <a:pt x="270967" y="163499"/>
                  </a:lnTo>
                  <a:lnTo>
                    <a:pt x="270967" y="149809"/>
                  </a:lnTo>
                  <a:close/>
                </a:path>
                <a:path w="450215" h="264159">
                  <a:moveTo>
                    <a:pt x="281762" y="45237"/>
                  </a:moveTo>
                  <a:lnTo>
                    <a:pt x="280606" y="36880"/>
                  </a:lnTo>
                  <a:lnTo>
                    <a:pt x="280365" y="35090"/>
                  </a:lnTo>
                  <a:lnTo>
                    <a:pt x="275818" y="28435"/>
                  </a:lnTo>
                  <a:lnTo>
                    <a:pt x="267563" y="24803"/>
                  </a:lnTo>
                  <a:lnTo>
                    <a:pt x="265938" y="24663"/>
                  </a:lnTo>
                  <a:lnTo>
                    <a:pt x="265938" y="63677"/>
                  </a:lnTo>
                  <a:lnTo>
                    <a:pt x="265938" y="80886"/>
                  </a:lnTo>
                  <a:lnTo>
                    <a:pt x="264071" y="82384"/>
                  </a:lnTo>
                  <a:lnTo>
                    <a:pt x="246862" y="82384"/>
                  </a:lnTo>
                  <a:lnTo>
                    <a:pt x="245110" y="81381"/>
                  </a:lnTo>
                  <a:lnTo>
                    <a:pt x="245110" y="64681"/>
                  </a:lnTo>
                  <a:lnTo>
                    <a:pt x="247230" y="62318"/>
                  </a:lnTo>
                  <a:lnTo>
                    <a:pt x="264325" y="62318"/>
                  </a:lnTo>
                  <a:lnTo>
                    <a:pt x="265938" y="63677"/>
                  </a:lnTo>
                  <a:lnTo>
                    <a:pt x="265938" y="24663"/>
                  </a:lnTo>
                  <a:lnTo>
                    <a:pt x="255092" y="23685"/>
                  </a:lnTo>
                  <a:lnTo>
                    <a:pt x="243865" y="23685"/>
                  </a:lnTo>
                  <a:lnTo>
                    <a:pt x="234162" y="25552"/>
                  </a:lnTo>
                  <a:lnTo>
                    <a:pt x="234162" y="36880"/>
                  </a:lnTo>
                  <a:lnTo>
                    <a:pt x="236156" y="38379"/>
                  </a:lnTo>
                  <a:lnTo>
                    <a:pt x="238645" y="38379"/>
                  </a:lnTo>
                  <a:lnTo>
                    <a:pt x="238887" y="38252"/>
                  </a:lnTo>
                  <a:lnTo>
                    <a:pt x="239141" y="38252"/>
                  </a:lnTo>
                  <a:lnTo>
                    <a:pt x="243128" y="37376"/>
                  </a:lnTo>
                  <a:lnTo>
                    <a:pt x="248602" y="36880"/>
                  </a:lnTo>
                  <a:lnTo>
                    <a:pt x="264947" y="36880"/>
                  </a:lnTo>
                  <a:lnTo>
                    <a:pt x="265823" y="40614"/>
                  </a:lnTo>
                  <a:lnTo>
                    <a:pt x="265823" y="51587"/>
                  </a:lnTo>
                  <a:lnTo>
                    <a:pt x="264947" y="52463"/>
                  </a:lnTo>
                  <a:lnTo>
                    <a:pt x="250723" y="53962"/>
                  </a:lnTo>
                  <a:lnTo>
                    <a:pt x="239788" y="56146"/>
                  </a:lnTo>
                  <a:lnTo>
                    <a:pt x="233222" y="60071"/>
                  </a:lnTo>
                  <a:lnTo>
                    <a:pt x="230022" y="66065"/>
                  </a:lnTo>
                  <a:lnTo>
                    <a:pt x="229184" y="74409"/>
                  </a:lnTo>
                  <a:lnTo>
                    <a:pt x="230517" y="82981"/>
                  </a:lnTo>
                  <a:lnTo>
                    <a:pt x="234911" y="88595"/>
                  </a:lnTo>
                  <a:lnTo>
                    <a:pt x="242951" y="91655"/>
                  </a:lnTo>
                  <a:lnTo>
                    <a:pt x="255219" y="92583"/>
                  </a:lnTo>
                  <a:lnTo>
                    <a:pt x="264947" y="92494"/>
                  </a:lnTo>
                  <a:lnTo>
                    <a:pt x="273481" y="91655"/>
                  </a:lnTo>
                  <a:lnTo>
                    <a:pt x="279476" y="89293"/>
                  </a:lnTo>
                  <a:lnTo>
                    <a:pt x="281762" y="84505"/>
                  </a:lnTo>
                  <a:lnTo>
                    <a:pt x="281762" y="82384"/>
                  </a:lnTo>
                  <a:lnTo>
                    <a:pt x="281762" y="62318"/>
                  </a:lnTo>
                  <a:lnTo>
                    <a:pt x="281762" y="45237"/>
                  </a:lnTo>
                  <a:close/>
                </a:path>
                <a:path w="450215" h="264159">
                  <a:moveTo>
                    <a:pt x="336092" y="24930"/>
                  </a:moveTo>
                  <a:lnTo>
                    <a:pt x="334098" y="23685"/>
                  </a:lnTo>
                  <a:lnTo>
                    <a:pt x="321754" y="23685"/>
                  </a:lnTo>
                  <a:lnTo>
                    <a:pt x="312166" y="24561"/>
                  </a:lnTo>
                  <a:lnTo>
                    <a:pt x="301955" y="26670"/>
                  </a:lnTo>
                  <a:lnTo>
                    <a:pt x="299224" y="28295"/>
                  </a:lnTo>
                  <a:lnTo>
                    <a:pt x="299224" y="91338"/>
                  </a:lnTo>
                  <a:lnTo>
                    <a:pt x="303822" y="92087"/>
                  </a:lnTo>
                  <a:lnTo>
                    <a:pt x="311416" y="92087"/>
                  </a:lnTo>
                  <a:lnTo>
                    <a:pt x="315658" y="91338"/>
                  </a:lnTo>
                  <a:lnTo>
                    <a:pt x="315658" y="37376"/>
                  </a:lnTo>
                  <a:lnTo>
                    <a:pt x="316407" y="36258"/>
                  </a:lnTo>
                  <a:lnTo>
                    <a:pt x="327367" y="36258"/>
                  </a:lnTo>
                  <a:lnTo>
                    <a:pt x="329984" y="36626"/>
                  </a:lnTo>
                  <a:lnTo>
                    <a:pt x="335089" y="36626"/>
                  </a:lnTo>
                  <a:lnTo>
                    <a:pt x="335229" y="36258"/>
                  </a:lnTo>
                  <a:lnTo>
                    <a:pt x="336092" y="33896"/>
                  </a:lnTo>
                  <a:lnTo>
                    <a:pt x="336092" y="24930"/>
                  </a:lnTo>
                  <a:close/>
                </a:path>
                <a:path w="450215" h="264159">
                  <a:moveTo>
                    <a:pt x="342747" y="193903"/>
                  </a:moveTo>
                  <a:lnTo>
                    <a:pt x="314718" y="173240"/>
                  </a:lnTo>
                  <a:lnTo>
                    <a:pt x="308851" y="173240"/>
                  </a:lnTo>
                  <a:lnTo>
                    <a:pt x="300012" y="173977"/>
                  </a:lnTo>
                  <a:lnTo>
                    <a:pt x="289420" y="176225"/>
                  </a:lnTo>
                  <a:lnTo>
                    <a:pt x="287934" y="177838"/>
                  </a:lnTo>
                  <a:lnTo>
                    <a:pt x="287934" y="240893"/>
                  </a:lnTo>
                  <a:lnTo>
                    <a:pt x="292544" y="241642"/>
                  </a:lnTo>
                  <a:lnTo>
                    <a:pt x="300139" y="241642"/>
                  </a:lnTo>
                  <a:lnTo>
                    <a:pt x="304368" y="240893"/>
                  </a:lnTo>
                  <a:lnTo>
                    <a:pt x="304469" y="188175"/>
                  </a:lnTo>
                  <a:lnTo>
                    <a:pt x="304495" y="187807"/>
                  </a:lnTo>
                  <a:lnTo>
                    <a:pt x="306489" y="186931"/>
                  </a:lnTo>
                  <a:lnTo>
                    <a:pt x="308114" y="186182"/>
                  </a:lnTo>
                  <a:lnTo>
                    <a:pt x="310857" y="185813"/>
                  </a:lnTo>
                  <a:lnTo>
                    <a:pt x="323329" y="185813"/>
                  </a:lnTo>
                  <a:lnTo>
                    <a:pt x="326440" y="188175"/>
                  </a:lnTo>
                  <a:lnTo>
                    <a:pt x="326440" y="240893"/>
                  </a:lnTo>
                  <a:lnTo>
                    <a:pt x="330923" y="241642"/>
                  </a:lnTo>
                  <a:lnTo>
                    <a:pt x="338772" y="241642"/>
                  </a:lnTo>
                  <a:lnTo>
                    <a:pt x="342747" y="240893"/>
                  </a:lnTo>
                  <a:lnTo>
                    <a:pt x="342747" y="193903"/>
                  </a:lnTo>
                  <a:close/>
                </a:path>
                <a:path w="450215" h="264159">
                  <a:moveTo>
                    <a:pt x="384327" y="81267"/>
                  </a:moveTo>
                  <a:lnTo>
                    <a:pt x="383692" y="80391"/>
                  </a:lnTo>
                  <a:lnTo>
                    <a:pt x="382955" y="79387"/>
                  </a:lnTo>
                  <a:lnTo>
                    <a:pt x="380453" y="79641"/>
                  </a:lnTo>
                  <a:lnTo>
                    <a:pt x="377723" y="80010"/>
                  </a:lnTo>
                  <a:lnTo>
                    <a:pt x="375843" y="80391"/>
                  </a:lnTo>
                  <a:lnTo>
                    <a:pt x="372364" y="80391"/>
                  </a:lnTo>
                  <a:lnTo>
                    <a:pt x="365467" y="79273"/>
                  </a:lnTo>
                  <a:lnTo>
                    <a:pt x="360883" y="75577"/>
                  </a:lnTo>
                  <a:lnTo>
                    <a:pt x="358317" y="68872"/>
                  </a:lnTo>
                  <a:lnTo>
                    <a:pt x="357530" y="58699"/>
                  </a:lnTo>
                  <a:lnTo>
                    <a:pt x="358330" y="47218"/>
                  </a:lnTo>
                  <a:lnTo>
                    <a:pt x="360883" y="40297"/>
                  </a:lnTo>
                  <a:lnTo>
                    <a:pt x="365366" y="36906"/>
                  </a:lnTo>
                  <a:lnTo>
                    <a:pt x="371983" y="36004"/>
                  </a:lnTo>
                  <a:lnTo>
                    <a:pt x="375094" y="36004"/>
                  </a:lnTo>
                  <a:lnTo>
                    <a:pt x="377469" y="36385"/>
                  </a:lnTo>
                  <a:lnTo>
                    <a:pt x="380212" y="36626"/>
                  </a:lnTo>
                  <a:lnTo>
                    <a:pt x="383070" y="37007"/>
                  </a:lnTo>
                  <a:lnTo>
                    <a:pt x="383451" y="36004"/>
                  </a:lnTo>
                  <a:lnTo>
                    <a:pt x="384073" y="34391"/>
                  </a:lnTo>
                  <a:lnTo>
                    <a:pt x="384073" y="28790"/>
                  </a:lnTo>
                  <a:lnTo>
                    <a:pt x="383324" y="26670"/>
                  </a:lnTo>
                  <a:lnTo>
                    <a:pt x="381825" y="25806"/>
                  </a:lnTo>
                  <a:lnTo>
                    <a:pt x="379082" y="24053"/>
                  </a:lnTo>
                  <a:lnTo>
                    <a:pt x="374230" y="23685"/>
                  </a:lnTo>
                  <a:lnTo>
                    <a:pt x="369735" y="23685"/>
                  </a:lnTo>
                  <a:lnTo>
                    <a:pt x="358800" y="24993"/>
                  </a:lnTo>
                  <a:lnTo>
                    <a:pt x="349453" y="30086"/>
                  </a:lnTo>
                  <a:lnTo>
                    <a:pt x="342925" y="40767"/>
                  </a:lnTo>
                  <a:lnTo>
                    <a:pt x="340474" y="58826"/>
                  </a:lnTo>
                  <a:lnTo>
                    <a:pt x="342658" y="75869"/>
                  </a:lnTo>
                  <a:lnTo>
                    <a:pt x="348754" y="86258"/>
                  </a:lnTo>
                  <a:lnTo>
                    <a:pt x="358013" y="91440"/>
                  </a:lnTo>
                  <a:lnTo>
                    <a:pt x="369735" y="92837"/>
                  </a:lnTo>
                  <a:lnTo>
                    <a:pt x="374472" y="92837"/>
                  </a:lnTo>
                  <a:lnTo>
                    <a:pt x="379082" y="92214"/>
                  </a:lnTo>
                  <a:lnTo>
                    <a:pt x="382079" y="90716"/>
                  </a:lnTo>
                  <a:lnTo>
                    <a:pt x="383578" y="89852"/>
                  </a:lnTo>
                  <a:lnTo>
                    <a:pt x="384327" y="87985"/>
                  </a:lnTo>
                  <a:lnTo>
                    <a:pt x="384327" y="81267"/>
                  </a:lnTo>
                  <a:close/>
                </a:path>
                <a:path w="450215" h="264159">
                  <a:moveTo>
                    <a:pt x="414159" y="173240"/>
                  </a:moveTo>
                  <a:lnTo>
                    <a:pt x="397852" y="173240"/>
                  </a:lnTo>
                  <a:lnTo>
                    <a:pt x="397852" y="185813"/>
                  </a:lnTo>
                  <a:lnTo>
                    <a:pt x="397852" y="225577"/>
                  </a:lnTo>
                  <a:lnTo>
                    <a:pt x="397357" y="226072"/>
                  </a:lnTo>
                  <a:lnTo>
                    <a:pt x="376656" y="226072"/>
                  </a:lnTo>
                  <a:lnTo>
                    <a:pt x="374535" y="223583"/>
                  </a:lnTo>
                  <a:lnTo>
                    <a:pt x="374535" y="189420"/>
                  </a:lnTo>
                  <a:lnTo>
                    <a:pt x="377520" y="185686"/>
                  </a:lnTo>
                  <a:lnTo>
                    <a:pt x="386626" y="185305"/>
                  </a:lnTo>
                  <a:lnTo>
                    <a:pt x="396354" y="185305"/>
                  </a:lnTo>
                  <a:lnTo>
                    <a:pt x="397852" y="185813"/>
                  </a:lnTo>
                  <a:lnTo>
                    <a:pt x="397852" y="173240"/>
                  </a:lnTo>
                  <a:lnTo>
                    <a:pt x="391617" y="173240"/>
                  </a:lnTo>
                  <a:lnTo>
                    <a:pt x="376275" y="174955"/>
                  </a:lnTo>
                  <a:lnTo>
                    <a:pt x="365747" y="180657"/>
                  </a:lnTo>
                  <a:lnTo>
                    <a:pt x="359676" y="191211"/>
                  </a:lnTo>
                  <a:lnTo>
                    <a:pt x="357720" y="207505"/>
                  </a:lnTo>
                  <a:lnTo>
                    <a:pt x="359410" y="222542"/>
                  </a:lnTo>
                  <a:lnTo>
                    <a:pt x="364807" y="231444"/>
                  </a:lnTo>
                  <a:lnTo>
                    <a:pt x="374497" y="235699"/>
                  </a:lnTo>
                  <a:lnTo>
                    <a:pt x="389001" y="236778"/>
                  </a:lnTo>
                  <a:lnTo>
                    <a:pt x="396976" y="236778"/>
                  </a:lnTo>
                  <a:lnTo>
                    <a:pt x="397852" y="237274"/>
                  </a:lnTo>
                  <a:lnTo>
                    <a:pt x="397852" y="248259"/>
                  </a:lnTo>
                  <a:lnTo>
                    <a:pt x="392239" y="250748"/>
                  </a:lnTo>
                  <a:lnTo>
                    <a:pt x="373532" y="250748"/>
                  </a:lnTo>
                  <a:lnTo>
                    <a:pt x="367804" y="249885"/>
                  </a:lnTo>
                  <a:lnTo>
                    <a:pt x="361454" y="249885"/>
                  </a:lnTo>
                  <a:lnTo>
                    <a:pt x="360083" y="251752"/>
                  </a:lnTo>
                  <a:lnTo>
                    <a:pt x="360083" y="261581"/>
                  </a:lnTo>
                  <a:lnTo>
                    <a:pt x="368922" y="263575"/>
                  </a:lnTo>
                  <a:lnTo>
                    <a:pt x="380885" y="263575"/>
                  </a:lnTo>
                  <a:lnTo>
                    <a:pt x="414159" y="240271"/>
                  </a:lnTo>
                  <a:lnTo>
                    <a:pt x="414159" y="226072"/>
                  </a:lnTo>
                  <a:lnTo>
                    <a:pt x="414159" y="185305"/>
                  </a:lnTo>
                  <a:lnTo>
                    <a:pt x="414159" y="173240"/>
                  </a:lnTo>
                  <a:close/>
                </a:path>
                <a:path w="450215" h="264159">
                  <a:moveTo>
                    <a:pt x="449872" y="43980"/>
                  </a:moveTo>
                  <a:lnTo>
                    <a:pt x="448945" y="36258"/>
                  </a:lnTo>
                  <a:lnTo>
                    <a:pt x="448792" y="34975"/>
                  </a:lnTo>
                  <a:lnTo>
                    <a:pt x="445223" y="28740"/>
                  </a:lnTo>
                  <a:lnTo>
                    <a:pt x="438683" y="25120"/>
                  </a:lnTo>
                  <a:lnTo>
                    <a:pt x="432930" y="24434"/>
                  </a:lnTo>
                  <a:lnTo>
                    <a:pt x="428701" y="23939"/>
                  </a:lnTo>
                  <a:lnTo>
                    <a:pt x="422960" y="23939"/>
                  </a:lnTo>
                  <a:lnTo>
                    <a:pt x="420344" y="24434"/>
                  </a:lnTo>
                  <a:lnTo>
                    <a:pt x="412483" y="24434"/>
                  </a:lnTo>
                  <a:lnTo>
                    <a:pt x="411492" y="22936"/>
                  </a:lnTo>
                  <a:lnTo>
                    <a:pt x="411492" y="635"/>
                  </a:lnTo>
                  <a:lnTo>
                    <a:pt x="407136" y="0"/>
                  </a:lnTo>
                  <a:lnTo>
                    <a:pt x="399542" y="0"/>
                  </a:lnTo>
                  <a:lnTo>
                    <a:pt x="395300" y="635"/>
                  </a:lnTo>
                  <a:lnTo>
                    <a:pt x="395300" y="91338"/>
                  </a:lnTo>
                  <a:lnTo>
                    <a:pt x="399656" y="92087"/>
                  </a:lnTo>
                  <a:lnTo>
                    <a:pt x="407377" y="92087"/>
                  </a:lnTo>
                  <a:lnTo>
                    <a:pt x="411492" y="91338"/>
                  </a:lnTo>
                  <a:lnTo>
                    <a:pt x="411619" y="38252"/>
                  </a:lnTo>
                  <a:lnTo>
                    <a:pt x="413613" y="37376"/>
                  </a:lnTo>
                  <a:lnTo>
                    <a:pt x="415226" y="36626"/>
                  </a:lnTo>
                  <a:lnTo>
                    <a:pt x="417969" y="36258"/>
                  </a:lnTo>
                  <a:lnTo>
                    <a:pt x="430441" y="36258"/>
                  </a:lnTo>
                  <a:lnTo>
                    <a:pt x="433565" y="38620"/>
                  </a:lnTo>
                  <a:lnTo>
                    <a:pt x="433565" y="91338"/>
                  </a:lnTo>
                  <a:lnTo>
                    <a:pt x="438048" y="92087"/>
                  </a:lnTo>
                  <a:lnTo>
                    <a:pt x="445770" y="92087"/>
                  </a:lnTo>
                  <a:lnTo>
                    <a:pt x="449872" y="91338"/>
                  </a:lnTo>
                  <a:lnTo>
                    <a:pt x="449872" y="4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75"/>
              <a:t>G</a:t>
            </a:r>
            <a:r>
              <a:rPr dirty="0" spc="-55"/>
              <a:t>r</a:t>
            </a:r>
            <a:r>
              <a:rPr dirty="0" spc="-10"/>
              <a:t>eenspa</a:t>
            </a:r>
            <a:r>
              <a:rPr dirty="0" spc="-20"/>
              <a:t>c</a:t>
            </a:r>
            <a:r>
              <a:rPr dirty="0" spc="-5"/>
              <a:t>es</a:t>
            </a:r>
            <a:r>
              <a:rPr dirty="0" spc="-85"/>
              <a:t> </a:t>
            </a:r>
            <a:r>
              <a:rPr dirty="0" spc="-55"/>
              <a:t>f</a:t>
            </a:r>
            <a:r>
              <a:rPr dirty="0" spc="-10"/>
              <a:t>or</a:t>
            </a:r>
            <a:r>
              <a:rPr dirty="0" spc="-85"/>
              <a:t> </a:t>
            </a:r>
            <a:r>
              <a:rPr dirty="0" spc="-10"/>
              <a:t>Mental</a:t>
            </a:r>
            <a:r>
              <a:rPr dirty="0" spc="-85"/>
              <a:t> </a:t>
            </a:r>
            <a:r>
              <a:rPr dirty="0" spc="-25"/>
              <a:t>H</a:t>
            </a:r>
            <a:r>
              <a:rPr dirty="0" spc="-25"/>
              <a:t>e</a:t>
            </a:r>
            <a:r>
              <a:rPr dirty="0" spc="-10"/>
              <a:t>a</a:t>
            </a:r>
            <a:r>
              <a:rPr dirty="0" spc="-10"/>
              <a:t>l</a:t>
            </a:r>
            <a:r>
              <a:rPr dirty="0" spc="-25"/>
              <a:t>th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2021-06-30T08:25:53Z</dcterms:created>
  <dcterms:modified xsi:type="dcterms:W3CDTF">2021-06-30T08:25:53Z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2021-05-27T00:00:00Z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2021-06-30T00:00:00Z</vt:filetime>
  </property>
</Properties>
</file>