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62471" y="0"/>
            <a:ext cx="6129655" cy="6858000"/>
          </a:xfrm>
          <a:custGeom>
            <a:avLst/>
            <a:gdLst/>
            <a:ahLst/>
            <a:cxnLst/>
            <a:rect l="l" t="t" r="r" b="b"/>
            <a:pathLst>
              <a:path w="6129655" h="6858000">
                <a:moveTo>
                  <a:pt x="6129528" y="0"/>
                </a:moveTo>
                <a:lnTo>
                  <a:pt x="0" y="0"/>
                </a:lnTo>
                <a:lnTo>
                  <a:pt x="0" y="6858000"/>
                </a:lnTo>
                <a:lnTo>
                  <a:pt x="6129528" y="6858000"/>
                </a:lnTo>
                <a:lnTo>
                  <a:pt x="6129528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742676" y="137160"/>
            <a:ext cx="1208531" cy="783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2977" y="1890521"/>
            <a:ext cx="4569460" cy="3697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7804" y="1634109"/>
            <a:ext cx="413639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9540" y="1814829"/>
            <a:ext cx="6482080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18754" y="3465957"/>
            <a:ext cx="31337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35" b="1">
                <a:solidFill>
                  <a:srgbClr val="414141"/>
                </a:solidFill>
                <a:latin typeface="Verdana"/>
                <a:cs typeface="Verdana"/>
              </a:rPr>
              <a:t>Planet</a:t>
            </a:r>
            <a:r>
              <a:rPr dirty="0" sz="4000" spc="-385" b="1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dirty="0" sz="4000" spc="-425" b="1">
                <a:solidFill>
                  <a:srgbClr val="414141"/>
                </a:solidFill>
                <a:latin typeface="Verdana"/>
                <a:cs typeface="Verdana"/>
              </a:rPr>
              <a:t>Youth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0278" y="4461509"/>
            <a:ext cx="31349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0" b="1">
                <a:solidFill>
                  <a:srgbClr val="414141"/>
                </a:solidFill>
                <a:latin typeface="Verdana"/>
                <a:cs typeface="Verdana"/>
              </a:rPr>
              <a:t>General</a:t>
            </a:r>
            <a:r>
              <a:rPr dirty="0" sz="2500" spc="-280" b="1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dirty="0" sz="2500" spc="-235" b="1">
                <a:solidFill>
                  <a:srgbClr val="414141"/>
                </a:solidFill>
                <a:latin typeface="Verdana"/>
                <a:cs typeface="Verdana"/>
              </a:rPr>
              <a:t>introduction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8654" y="5662960"/>
            <a:ext cx="3936365" cy="65595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2200" spc="-200" b="1">
                <a:solidFill>
                  <a:srgbClr val="585858"/>
                </a:solidFill>
                <a:latin typeface="Verdana"/>
                <a:cs typeface="Verdana"/>
              </a:rPr>
              <a:t>Margrét Lilja</a:t>
            </a:r>
            <a:r>
              <a:rPr dirty="0" sz="2200" spc="-204" b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20" b="1">
                <a:solidFill>
                  <a:srgbClr val="585858"/>
                </a:solidFill>
                <a:latin typeface="Verdana"/>
                <a:cs typeface="Verdana"/>
              </a:rPr>
              <a:t>Guðmundsdóttir</a:t>
            </a:r>
            <a:endParaRPr sz="2200">
              <a:latin typeface="Verdana"/>
              <a:cs typeface="Verdana"/>
            </a:endParaRPr>
          </a:p>
          <a:p>
            <a:pPr marL="928369">
              <a:lnSpc>
                <a:spcPct val="100000"/>
              </a:lnSpc>
              <a:spcBef>
                <a:spcPts val="170"/>
              </a:spcBef>
            </a:pPr>
            <a:r>
              <a:rPr dirty="0" sz="1600" spc="-225" b="1">
                <a:solidFill>
                  <a:srgbClr val="585858"/>
                </a:solidFill>
                <a:latin typeface="Verdana"/>
                <a:cs typeface="Verdana"/>
              </a:rPr>
              <a:t>ICSRA  </a:t>
            </a:r>
            <a:r>
              <a:rPr dirty="0" sz="1600" spc="-165" b="1">
                <a:solidFill>
                  <a:srgbClr val="585858"/>
                </a:solidFill>
                <a:latin typeface="Verdana"/>
                <a:cs typeface="Verdana"/>
              </a:rPr>
              <a:t>and </a:t>
            </a:r>
            <a:r>
              <a:rPr dirty="0" sz="1600" spc="-175" b="1">
                <a:solidFill>
                  <a:srgbClr val="585858"/>
                </a:solidFill>
                <a:latin typeface="Verdana"/>
                <a:cs typeface="Verdana"/>
              </a:rPr>
              <a:t>Reykjavík</a:t>
            </a:r>
            <a:r>
              <a:rPr dirty="0" sz="1600" spc="-310" b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600" spc="-160" b="1">
                <a:solidFill>
                  <a:srgbClr val="585858"/>
                </a:solidFill>
                <a:latin typeface="Verdana"/>
                <a:cs typeface="Verdana"/>
              </a:rPr>
              <a:t>University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1752600"/>
            <a:chOff x="0" y="0"/>
            <a:chExt cx="12192000" cy="17526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192000" cy="1752600"/>
            </a:xfrm>
            <a:custGeom>
              <a:avLst/>
              <a:gdLst/>
              <a:ahLst/>
              <a:cxnLst/>
              <a:rect l="l" t="t" r="r" b="b"/>
              <a:pathLst>
                <a:path w="12192000" h="1752600">
                  <a:moveTo>
                    <a:pt x="12191999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12191999" y="1752600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8DC2CD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233659" y="463295"/>
              <a:ext cx="1207007" cy="784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874" y="737108"/>
            <a:ext cx="34188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85" b="1">
                <a:solidFill>
                  <a:srgbClr val="000000"/>
                </a:solidFill>
                <a:latin typeface="Verdana"/>
                <a:cs typeface="Verdana"/>
              </a:rPr>
              <a:t>The year </a:t>
            </a:r>
            <a:r>
              <a:rPr dirty="0" sz="3600" spc="-345" b="1">
                <a:solidFill>
                  <a:srgbClr val="000000"/>
                </a:solidFill>
                <a:latin typeface="Verdana"/>
                <a:cs typeface="Verdana"/>
              </a:rPr>
              <a:t>is</a:t>
            </a:r>
            <a:r>
              <a:rPr dirty="0" sz="3600" spc="-14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-685" b="1">
                <a:solidFill>
                  <a:srgbClr val="000000"/>
                </a:solidFill>
                <a:latin typeface="Verdana"/>
                <a:cs typeface="Verdana"/>
              </a:rPr>
              <a:t>1998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5"/>
              </a:spcBef>
            </a:pPr>
            <a:r>
              <a:rPr dirty="0" spc="-160"/>
              <a:t>At </a:t>
            </a:r>
            <a:r>
              <a:rPr dirty="0" spc="-180"/>
              <a:t>this </a:t>
            </a:r>
            <a:r>
              <a:rPr dirty="0" spc="-130"/>
              <a:t>point </a:t>
            </a:r>
            <a:r>
              <a:rPr dirty="0" spc="-135"/>
              <a:t>in </a:t>
            </a:r>
            <a:r>
              <a:rPr dirty="0" spc="-195"/>
              <a:t>time  </a:t>
            </a:r>
            <a:r>
              <a:rPr dirty="0" spc="-210"/>
              <a:t>research </a:t>
            </a:r>
            <a:r>
              <a:rPr dirty="0" spc="-204"/>
              <a:t>had </a:t>
            </a:r>
            <a:r>
              <a:rPr dirty="0" spc="-180"/>
              <a:t>already  </a:t>
            </a:r>
            <a:r>
              <a:rPr dirty="0" spc="-165"/>
              <a:t>showed </a:t>
            </a:r>
            <a:r>
              <a:rPr dirty="0" spc="-254"/>
              <a:t>us </a:t>
            </a:r>
            <a:r>
              <a:rPr dirty="0" spc="-210"/>
              <a:t>that </a:t>
            </a:r>
            <a:r>
              <a:rPr dirty="0" spc="-315" b="1">
                <a:latin typeface="Verdana"/>
                <a:cs typeface="Verdana"/>
              </a:rPr>
              <a:t>certain  </a:t>
            </a:r>
            <a:r>
              <a:rPr dirty="0" spc="-350" b="1">
                <a:latin typeface="Verdana"/>
                <a:cs typeface="Verdana"/>
              </a:rPr>
              <a:t>circumstances </a:t>
            </a:r>
            <a:r>
              <a:rPr dirty="0" spc="-325" b="1">
                <a:latin typeface="Verdana"/>
                <a:cs typeface="Verdana"/>
              </a:rPr>
              <a:t>and  </a:t>
            </a:r>
            <a:r>
              <a:rPr dirty="0" spc="-345" b="1">
                <a:latin typeface="Verdana"/>
                <a:cs typeface="Verdana"/>
              </a:rPr>
              <a:t>behaviour </a:t>
            </a:r>
            <a:r>
              <a:rPr dirty="0" spc="-135"/>
              <a:t>in </a:t>
            </a:r>
            <a:r>
              <a:rPr dirty="0" spc="-215"/>
              <a:t>the </a:t>
            </a:r>
            <a:r>
              <a:rPr dirty="0" spc="-150"/>
              <a:t>lives  </a:t>
            </a:r>
            <a:r>
              <a:rPr dirty="0" spc="-80"/>
              <a:t>of </a:t>
            </a:r>
            <a:r>
              <a:rPr dirty="0" spc="-150"/>
              <a:t>adolescents </a:t>
            </a:r>
            <a:r>
              <a:rPr dirty="0" spc="-175"/>
              <a:t>were  </a:t>
            </a:r>
            <a:r>
              <a:rPr dirty="0" spc="-160"/>
              <a:t>strongly </a:t>
            </a:r>
            <a:r>
              <a:rPr dirty="0" spc="-155"/>
              <a:t>connected</a:t>
            </a:r>
            <a:r>
              <a:rPr dirty="0" spc="-525"/>
              <a:t> </a:t>
            </a:r>
            <a:r>
              <a:rPr dirty="0" spc="-170"/>
              <a:t>with  </a:t>
            </a:r>
            <a:r>
              <a:rPr dirty="0" spc="-195"/>
              <a:t>substance</a:t>
            </a:r>
            <a:r>
              <a:rPr dirty="0" spc="-310"/>
              <a:t> </a:t>
            </a:r>
            <a:r>
              <a:rPr dirty="0" spc="-235"/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56246" y="2508250"/>
            <a:ext cx="3738245" cy="205613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dirty="0" sz="3600" spc="-409" b="1">
                <a:solidFill>
                  <a:srgbClr val="FFFFFF"/>
                </a:solidFill>
                <a:latin typeface="Verdana"/>
                <a:cs typeface="Verdana"/>
              </a:rPr>
              <a:t>We </a:t>
            </a:r>
            <a:r>
              <a:rPr dirty="0" sz="3600" spc="-320" b="1">
                <a:solidFill>
                  <a:srgbClr val="FFFFFF"/>
                </a:solidFill>
                <a:latin typeface="Verdana"/>
                <a:cs typeface="Verdana"/>
              </a:rPr>
              <a:t>tried </a:t>
            </a:r>
            <a:r>
              <a:rPr dirty="0" sz="3600" spc="-285" b="1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dirty="0" sz="3600" spc="-310" b="1">
                <a:solidFill>
                  <a:srgbClr val="FFFFFF"/>
                </a:solidFill>
                <a:latin typeface="Verdana"/>
                <a:cs typeface="Verdana"/>
              </a:rPr>
              <a:t>establish </a:t>
            </a:r>
            <a:r>
              <a:rPr dirty="0" sz="3600" spc="-320" b="1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3600" spc="-360" b="1">
                <a:solidFill>
                  <a:srgbClr val="FFFFFF"/>
                </a:solidFill>
                <a:latin typeface="Verdana"/>
                <a:cs typeface="Verdana"/>
              </a:rPr>
              <a:t>risk  </a:t>
            </a:r>
            <a:r>
              <a:rPr dirty="0" sz="3600" spc="-355" b="1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3600" spc="-325" b="1">
                <a:solidFill>
                  <a:srgbClr val="FFFFFF"/>
                </a:solidFill>
                <a:latin typeface="Verdana"/>
                <a:cs typeface="Verdana"/>
              </a:rPr>
              <a:t>protective  </a:t>
            </a:r>
            <a:r>
              <a:rPr dirty="0" sz="3600" spc="-330" b="1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391744"/>
            <a:ext cx="8832215" cy="118427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5" b="1">
                <a:solidFill>
                  <a:srgbClr val="000000"/>
                </a:solidFill>
                <a:latin typeface="Arial"/>
                <a:cs typeface="Arial"/>
              </a:rPr>
              <a:t>Strong connection between drinking  alcohol and time spent with</a:t>
            </a:r>
            <a:r>
              <a:rPr dirty="0" sz="4000" spc="8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00"/>
                </a:solidFill>
                <a:latin typeface="Arial"/>
                <a:cs typeface="Arial"/>
              </a:rPr>
              <a:t>parents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200" y="4177284"/>
            <a:ext cx="9249410" cy="1714500"/>
            <a:chOff x="1600200" y="4177284"/>
            <a:chExt cx="9249410" cy="1714500"/>
          </a:xfrm>
        </p:grpSpPr>
        <p:sp>
          <p:nvSpPr>
            <p:cNvPr id="6" name="object 6"/>
            <p:cNvSpPr/>
            <p:nvPr/>
          </p:nvSpPr>
          <p:spPr>
            <a:xfrm>
              <a:off x="1600200" y="4258056"/>
              <a:ext cx="9249410" cy="1222375"/>
            </a:xfrm>
            <a:custGeom>
              <a:avLst/>
              <a:gdLst/>
              <a:ahLst/>
              <a:cxnLst/>
              <a:rect l="l" t="t" r="r" b="b"/>
              <a:pathLst>
                <a:path w="9249410" h="1222375">
                  <a:moveTo>
                    <a:pt x="0" y="1222248"/>
                  </a:moveTo>
                  <a:lnTo>
                    <a:pt x="9249156" y="1222248"/>
                  </a:lnTo>
                </a:path>
                <a:path w="9249410" h="1222375">
                  <a:moveTo>
                    <a:pt x="0" y="0"/>
                  </a:moveTo>
                  <a:lnTo>
                    <a:pt x="9249156" y="0"/>
                  </a:lnTo>
                </a:path>
              </a:pathLst>
            </a:custGeom>
            <a:ln w="9144">
              <a:solidFill>
                <a:srgbClr val="DFE4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64663" y="4177284"/>
              <a:ext cx="1328927" cy="1709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13632" y="4754880"/>
              <a:ext cx="1328927" cy="11323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61076" y="5170932"/>
              <a:ext cx="1328927" cy="7162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08520" y="5398008"/>
              <a:ext cx="1328927" cy="4892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855964" y="5463540"/>
              <a:ext cx="1328927" cy="4236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00200" y="5887212"/>
              <a:ext cx="9249410" cy="0"/>
            </a:xfrm>
            <a:custGeom>
              <a:avLst/>
              <a:gdLst/>
              <a:ahLst/>
              <a:cxnLst/>
              <a:rect l="l" t="t" r="r" b="b"/>
              <a:pathLst>
                <a:path w="9249410" h="0">
                  <a:moveTo>
                    <a:pt x="0" y="0"/>
                  </a:moveTo>
                  <a:lnTo>
                    <a:pt x="9249156" y="0"/>
                  </a:lnTo>
                </a:path>
              </a:pathLst>
            </a:custGeom>
            <a:ln w="9144">
              <a:solidFill>
                <a:srgbClr val="DFE4E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600200" y="3851147"/>
            <a:ext cx="9249410" cy="0"/>
          </a:xfrm>
          <a:custGeom>
            <a:avLst/>
            <a:gdLst/>
            <a:ahLst/>
            <a:cxnLst/>
            <a:rect l="l" t="t" r="r" b="b"/>
            <a:pathLst>
              <a:path w="9249410" h="0">
                <a:moveTo>
                  <a:pt x="0" y="0"/>
                </a:moveTo>
                <a:lnTo>
                  <a:pt x="92491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00200" y="3444240"/>
            <a:ext cx="9249410" cy="0"/>
          </a:xfrm>
          <a:custGeom>
            <a:avLst/>
            <a:gdLst/>
            <a:ahLst/>
            <a:cxnLst/>
            <a:rect l="l" t="t" r="r" b="b"/>
            <a:pathLst>
              <a:path w="9249410" h="0">
                <a:moveTo>
                  <a:pt x="0" y="0"/>
                </a:moveTo>
                <a:lnTo>
                  <a:pt x="92491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00200" y="3035807"/>
            <a:ext cx="9249410" cy="0"/>
          </a:xfrm>
          <a:custGeom>
            <a:avLst/>
            <a:gdLst/>
            <a:ahLst/>
            <a:cxnLst/>
            <a:rect l="l" t="t" r="r" b="b"/>
            <a:pathLst>
              <a:path w="9249410" h="0">
                <a:moveTo>
                  <a:pt x="0" y="0"/>
                </a:moveTo>
                <a:lnTo>
                  <a:pt x="92491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00200" y="2628900"/>
            <a:ext cx="9249410" cy="0"/>
          </a:xfrm>
          <a:custGeom>
            <a:avLst/>
            <a:gdLst/>
            <a:ahLst/>
            <a:cxnLst/>
            <a:rect l="l" t="t" r="r" b="b"/>
            <a:pathLst>
              <a:path w="9249410" h="0">
                <a:moveTo>
                  <a:pt x="0" y="0"/>
                </a:moveTo>
                <a:lnTo>
                  <a:pt x="92491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00200" y="2221992"/>
            <a:ext cx="9249410" cy="0"/>
          </a:xfrm>
          <a:custGeom>
            <a:avLst/>
            <a:gdLst/>
            <a:ahLst/>
            <a:cxnLst/>
            <a:rect l="l" t="t" r="r" b="b"/>
            <a:pathLst>
              <a:path w="9249410" h="0">
                <a:moveTo>
                  <a:pt x="0" y="0"/>
                </a:moveTo>
                <a:lnTo>
                  <a:pt x="92491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00200" y="1815083"/>
            <a:ext cx="9249410" cy="0"/>
          </a:xfrm>
          <a:custGeom>
            <a:avLst/>
            <a:gdLst/>
            <a:ahLst/>
            <a:cxnLst/>
            <a:rect l="l" t="t" r="r" b="b"/>
            <a:pathLst>
              <a:path w="9249410" h="0">
                <a:moveTo>
                  <a:pt x="0" y="0"/>
                </a:moveTo>
                <a:lnTo>
                  <a:pt x="92491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831719" y="3918966"/>
            <a:ext cx="198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4536A"/>
                </a:solidFill>
                <a:latin typeface="Verdana"/>
                <a:cs typeface="Verdana"/>
              </a:rPr>
              <a:t>42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7500" y="4497070"/>
            <a:ext cx="9274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  <a:tab pos="9261475" algn="l"/>
              </a:tabLst>
            </a:pPr>
            <a:r>
              <a:rPr dirty="0" u="sng" sz="1200" spc="-125">
                <a:solidFill>
                  <a:srgbClr val="44536A"/>
                </a:solidFill>
                <a:uFill>
                  <a:solidFill>
                    <a:srgbClr val="DFE4EB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125">
                <a:solidFill>
                  <a:srgbClr val="44536A"/>
                </a:solidFill>
                <a:uFill>
                  <a:solidFill>
                    <a:srgbClr val="DFE4EB"/>
                  </a:solidFill>
                </a:uFill>
                <a:latin typeface="Verdana"/>
                <a:cs typeface="Verdana"/>
              </a:rPr>
              <a:t>	</a:t>
            </a:r>
            <a:r>
              <a:rPr dirty="0" u="sng" sz="1200" spc="-125">
                <a:solidFill>
                  <a:srgbClr val="44536A"/>
                </a:solidFill>
                <a:uFill>
                  <a:solidFill>
                    <a:srgbClr val="DFE4EB"/>
                  </a:solidFill>
                </a:uFill>
                <a:latin typeface="Verdana"/>
                <a:cs typeface="Verdana"/>
              </a:rPr>
              <a:t>27.8	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7500" y="4912614"/>
            <a:ext cx="9274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2945" algn="l"/>
                <a:tab pos="9261475" algn="l"/>
              </a:tabLst>
            </a:pPr>
            <a:r>
              <a:rPr dirty="0" u="sng" sz="1200" spc="-125">
                <a:solidFill>
                  <a:srgbClr val="44536A"/>
                </a:solidFill>
                <a:uFill>
                  <a:solidFill>
                    <a:srgbClr val="DFE4EB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125">
                <a:solidFill>
                  <a:srgbClr val="44536A"/>
                </a:solidFill>
                <a:uFill>
                  <a:solidFill>
                    <a:srgbClr val="DFE4EB"/>
                  </a:solidFill>
                </a:uFill>
                <a:latin typeface="Verdana"/>
                <a:cs typeface="Verdana"/>
              </a:rPr>
              <a:t>	</a:t>
            </a:r>
            <a:r>
              <a:rPr dirty="0" u="sng" sz="1200" spc="-190">
                <a:solidFill>
                  <a:srgbClr val="44536A"/>
                </a:solidFill>
                <a:uFill>
                  <a:solidFill>
                    <a:srgbClr val="DFE4EB"/>
                  </a:solidFill>
                </a:uFill>
                <a:latin typeface="Verdana"/>
                <a:cs typeface="Verdana"/>
              </a:rPr>
              <a:t>17.6	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96910" y="5140833"/>
            <a:ext cx="156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0">
                <a:solidFill>
                  <a:srgbClr val="44536A"/>
                </a:solidFill>
                <a:latin typeface="Verdana"/>
                <a:cs typeface="Verdana"/>
              </a:rPr>
              <a:t>12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76409" y="5205425"/>
            <a:ext cx="2927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0">
                <a:solidFill>
                  <a:srgbClr val="44536A"/>
                </a:solidFill>
                <a:latin typeface="Verdana"/>
                <a:cs typeface="Verdana"/>
              </a:rPr>
              <a:t>1</a:t>
            </a:r>
            <a:r>
              <a:rPr dirty="0" sz="1200" spc="-80">
                <a:solidFill>
                  <a:srgbClr val="44536A"/>
                </a:solidFill>
                <a:latin typeface="Verdana"/>
                <a:cs typeface="Verdana"/>
              </a:rPr>
              <a:t>0.4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8541" y="5363717"/>
            <a:ext cx="194945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8541" y="4956429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8541" y="4549267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8541" y="4141419"/>
            <a:ext cx="1930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4536A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8541" y="3734561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04061" y="1698116"/>
            <a:ext cx="279400" cy="18376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9066" y="3721354"/>
            <a:ext cx="158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80" b="1">
                <a:solidFill>
                  <a:srgbClr val="44536A"/>
                </a:solidFill>
                <a:latin typeface="Verdana"/>
                <a:cs typeface="Verdana"/>
              </a:rPr>
              <a:t>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27020" y="6377940"/>
            <a:ext cx="76200" cy="76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24936" y="6300012"/>
            <a:ext cx="9124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Almost</a:t>
            </a:r>
            <a:r>
              <a:rPr dirty="0" sz="12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never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02252" y="6377940"/>
            <a:ext cx="76200" cy="76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05628" y="6377940"/>
            <a:ext cx="76200" cy="76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54368" y="6377940"/>
            <a:ext cx="76200" cy="76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400169" y="5952235"/>
            <a:ext cx="3371215" cy="556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4536A"/>
                </a:solidFill>
                <a:latin typeface="Arial"/>
                <a:cs typeface="Arial"/>
              </a:rPr>
              <a:t>Girls </a:t>
            </a:r>
            <a:r>
              <a:rPr dirty="0" sz="1200" b="1">
                <a:solidFill>
                  <a:srgbClr val="44536A"/>
                </a:solidFill>
                <a:latin typeface="Arial"/>
                <a:cs typeface="Arial"/>
              </a:rPr>
              <a:t>who </a:t>
            </a:r>
            <a:r>
              <a:rPr dirty="0" sz="1200" spc="-5" b="1">
                <a:solidFill>
                  <a:srgbClr val="44536A"/>
                </a:solidFill>
                <a:latin typeface="Arial"/>
                <a:cs typeface="Arial"/>
              </a:rPr>
              <a:t>have become drunk </a:t>
            </a:r>
            <a:r>
              <a:rPr dirty="0" sz="1200" spc="-10" b="1">
                <a:solidFill>
                  <a:srgbClr val="44536A"/>
                </a:solidFill>
                <a:latin typeface="Arial"/>
                <a:cs typeface="Arial"/>
              </a:rPr>
              <a:t>last </a:t>
            </a:r>
            <a:r>
              <a:rPr dirty="0" sz="1200" spc="-5" b="1">
                <a:solidFill>
                  <a:srgbClr val="44536A"/>
                </a:solidFill>
                <a:latin typeface="Arial"/>
                <a:cs typeface="Arial"/>
              </a:rPr>
              <a:t>30</a:t>
            </a:r>
            <a:r>
              <a:rPr dirty="0" sz="1200" spc="-3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44536A"/>
                </a:solidFill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15695" algn="l"/>
                <a:tab pos="2464435" algn="l"/>
              </a:tabLst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Seldom	Sometimes	Often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12964" y="6377940"/>
            <a:ext cx="77724" cy="76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811769" y="6300012"/>
            <a:ext cx="997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Almost</a:t>
            </a:r>
            <a:r>
              <a:rPr dirty="0" sz="12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always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391744"/>
            <a:ext cx="8917305" cy="118427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5" b="1">
                <a:solidFill>
                  <a:srgbClr val="000000"/>
                </a:solidFill>
                <a:latin typeface="Arial"/>
                <a:cs typeface="Arial"/>
              </a:rPr>
              <a:t>Strong connection between smoking  and participation in</a:t>
            </a:r>
            <a:r>
              <a:rPr dirty="0" sz="4000" spc="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00"/>
                </a:solidFill>
                <a:latin typeface="Arial"/>
                <a:cs typeface="Arial"/>
              </a:rPr>
              <a:t>sports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200" y="4174235"/>
            <a:ext cx="9939655" cy="1813560"/>
            <a:chOff x="1600200" y="4174235"/>
            <a:chExt cx="9939655" cy="1813560"/>
          </a:xfrm>
        </p:grpSpPr>
        <p:sp>
          <p:nvSpPr>
            <p:cNvPr id="6" name="object 6"/>
            <p:cNvSpPr/>
            <p:nvPr/>
          </p:nvSpPr>
          <p:spPr>
            <a:xfrm>
              <a:off x="1600200" y="4530851"/>
              <a:ext cx="9939655" cy="727075"/>
            </a:xfrm>
            <a:custGeom>
              <a:avLst/>
              <a:gdLst/>
              <a:ahLst/>
              <a:cxnLst/>
              <a:rect l="l" t="t" r="r" b="b"/>
              <a:pathLst>
                <a:path w="9939655" h="727075">
                  <a:moveTo>
                    <a:pt x="0" y="726948"/>
                  </a:moveTo>
                  <a:lnTo>
                    <a:pt x="9939528" y="726948"/>
                  </a:lnTo>
                </a:path>
                <a:path w="9939655" h="727075">
                  <a:moveTo>
                    <a:pt x="0" y="0"/>
                  </a:moveTo>
                  <a:lnTo>
                    <a:pt x="9939528" y="0"/>
                  </a:lnTo>
                </a:path>
              </a:pathLst>
            </a:custGeom>
            <a:ln w="9144">
              <a:solidFill>
                <a:srgbClr val="DFE4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09672" y="4174235"/>
              <a:ext cx="2218944" cy="1808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60491" y="5263895"/>
              <a:ext cx="2218943" cy="71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12835" y="5730239"/>
              <a:ext cx="2217420" cy="252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0200" y="5983223"/>
              <a:ext cx="9939655" cy="0"/>
            </a:xfrm>
            <a:custGeom>
              <a:avLst/>
              <a:gdLst/>
              <a:ahLst/>
              <a:cxnLst/>
              <a:rect l="l" t="t" r="r" b="b"/>
              <a:pathLst>
                <a:path w="9939655" h="0">
                  <a:moveTo>
                    <a:pt x="0" y="0"/>
                  </a:moveTo>
                  <a:lnTo>
                    <a:pt x="9939528" y="0"/>
                  </a:lnTo>
                </a:path>
              </a:pathLst>
            </a:custGeom>
            <a:ln w="9144">
              <a:solidFill>
                <a:srgbClr val="DFE4E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600200" y="3803903"/>
            <a:ext cx="9939655" cy="0"/>
          </a:xfrm>
          <a:custGeom>
            <a:avLst/>
            <a:gdLst/>
            <a:ahLst/>
            <a:cxnLst/>
            <a:rect l="l" t="t" r="r" b="b"/>
            <a:pathLst>
              <a:path w="9939655" h="0">
                <a:moveTo>
                  <a:pt x="0" y="0"/>
                </a:moveTo>
                <a:lnTo>
                  <a:pt x="993952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00200" y="3076955"/>
            <a:ext cx="9939655" cy="0"/>
          </a:xfrm>
          <a:custGeom>
            <a:avLst/>
            <a:gdLst/>
            <a:ahLst/>
            <a:cxnLst/>
            <a:rect l="l" t="t" r="r" b="b"/>
            <a:pathLst>
              <a:path w="9939655" h="0">
                <a:moveTo>
                  <a:pt x="0" y="0"/>
                </a:moveTo>
                <a:lnTo>
                  <a:pt x="993952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00200" y="2350007"/>
            <a:ext cx="9939655" cy="0"/>
          </a:xfrm>
          <a:custGeom>
            <a:avLst/>
            <a:gdLst/>
            <a:ahLst/>
            <a:cxnLst/>
            <a:rect l="l" t="t" r="r" b="b"/>
            <a:pathLst>
              <a:path w="9939655" h="0">
                <a:moveTo>
                  <a:pt x="0" y="0"/>
                </a:moveTo>
                <a:lnTo>
                  <a:pt x="993952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59251" y="3916426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44536A"/>
                </a:solidFill>
                <a:latin typeface="Verdana"/>
                <a:cs typeface="Verdana"/>
              </a:rPr>
              <a:t>2</a:t>
            </a:r>
            <a:r>
              <a:rPr dirty="0" sz="1200" spc="-100">
                <a:solidFill>
                  <a:srgbClr val="44536A"/>
                </a:solidFill>
                <a:latin typeface="Verdana"/>
                <a:cs typeface="Verdana"/>
              </a:rPr>
              <a:t>4.9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3632" y="5007102"/>
            <a:ext cx="23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44536A"/>
                </a:solidFill>
                <a:latin typeface="Verdana"/>
                <a:cs typeface="Verdana"/>
              </a:rPr>
              <a:t>9.9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06610" y="5472176"/>
            <a:ext cx="232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44536A"/>
                </a:solidFill>
                <a:latin typeface="Verdana"/>
                <a:cs typeface="Verdana"/>
              </a:rPr>
              <a:t>3.5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2616" y="5868111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7907" y="5141214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7907" y="4414266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7907" y="3687317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7907" y="2960623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7907" y="2233676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44536A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2753" y="5955284"/>
            <a:ext cx="2124075" cy="57912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505459">
              <a:lnSpc>
                <a:spcPct val="100000"/>
              </a:lnSpc>
              <a:spcBef>
                <a:spcPts val="840"/>
              </a:spcBef>
            </a:pPr>
            <a:r>
              <a:rPr dirty="0" sz="1200" spc="-5" b="1">
                <a:solidFill>
                  <a:srgbClr val="44536A"/>
                </a:solidFill>
                <a:latin typeface="Arial"/>
                <a:cs typeface="Arial"/>
              </a:rPr>
              <a:t>Girls </a:t>
            </a:r>
            <a:r>
              <a:rPr dirty="0" sz="1200" b="1">
                <a:solidFill>
                  <a:srgbClr val="44536A"/>
                </a:solidFill>
                <a:latin typeface="Arial"/>
                <a:cs typeface="Arial"/>
              </a:rPr>
              <a:t>who </a:t>
            </a:r>
            <a:r>
              <a:rPr dirty="0" sz="1200" spc="-5" b="1">
                <a:solidFill>
                  <a:srgbClr val="44536A"/>
                </a:solidFill>
                <a:latin typeface="Arial"/>
                <a:cs typeface="Arial"/>
              </a:rPr>
              <a:t>smoke</a:t>
            </a:r>
            <a:r>
              <a:rPr dirty="0" sz="1200" spc="-7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44536A"/>
                </a:solidFill>
                <a:latin typeface="Arial"/>
                <a:cs typeface="Arial"/>
              </a:rPr>
              <a:t>daily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Up </a:t>
            </a:r>
            <a:r>
              <a:rPr dirty="0" sz="1200">
                <a:solidFill>
                  <a:srgbClr val="44536A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3 times </a:t>
            </a:r>
            <a:r>
              <a:rPr dirty="0" sz="1200">
                <a:solidFill>
                  <a:srgbClr val="44536A"/>
                </a:solidFill>
                <a:latin typeface="Arial"/>
                <a:cs typeface="Arial"/>
              </a:rPr>
              <a:t>pr.</a:t>
            </a:r>
            <a:r>
              <a:rPr dirty="0" sz="12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week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24071" y="6403847"/>
            <a:ext cx="762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721353" y="6325920"/>
            <a:ext cx="9124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Almost</a:t>
            </a:r>
            <a:r>
              <a:rPr dirty="0" sz="12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never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64835" y="6403847"/>
            <a:ext cx="762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31964" y="6403847"/>
            <a:ext cx="76200" cy="7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429627" y="6325920"/>
            <a:ext cx="1461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4 times </a:t>
            </a:r>
            <a:r>
              <a:rPr dirty="0" sz="1200">
                <a:solidFill>
                  <a:srgbClr val="44536A"/>
                </a:solidFill>
                <a:latin typeface="Arial"/>
                <a:cs typeface="Arial"/>
              </a:rPr>
              <a:t>or 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more</a:t>
            </a:r>
            <a:r>
              <a:rPr dirty="0" sz="12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763" y="560831"/>
            <a:ext cx="9841992" cy="579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9356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22064" y="3558538"/>
              <a:ext cx="4969764" cy="3299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558538"/>
              <a:ext cx="4876800" cy="32994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638031" y="3558538"/>
              <a:ext cx="3553968" cy="32994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52730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0" b="1">
                <a:solidFill>
                  <a:srgbClr val="000000"/>
                </a:solidFill>
                <a:latin typeface="Verdana"/>
                <a:cs typeface="Verdana"/>
              </a:rPr>
              <a:t>And </a:t>
            </a:r>
            <a:r>
              <a:rPr dirty="0" sz="4000" spc="-355" b="1">
                <a:solidFill>
                  <a:srgbClr val="000000"/>
                </a:solidFill>
                <a:latin typeface="Verdana"/>
                <a:cs typeface="Verdana"/>
              </a:rPr>
              <a:t>analysing</a:t>
            </a:r>
            <a:r>
              <a:rPr dirty="0" sz="4000" spc="-29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385" b="1">
                <a:solidFill>
                  <a:srgbClr val="000000"/>
                </a:solidFill>
                <a:latin typeface="Verdana"/>
                <a:cs typeface="Verdana"/>
              </a:rPr>
              <a:t>deeper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3735" y="1854707"/>
            <a:ext cx="2667000" cy="2601595"/>
          </a:xfrm>
          <a:custGeom>
            <a:avLst/>
            <a:gdLst/>
            <a:ahLst/>
            <a:cxnLst/>
            <a:rect l="l" t="t" r="r" b="b"/>
            <a:pathLst>
              <a:path w="2667000" h="2601595">
                <a:moveTo>
                  <a:pt x="1333500" y="0"/>
                </a:moveTo>
                <a:lnTo>
                  <a:pt x="1284613" y="857"/>
                </a:lnTo>
                <a:lnTo>
                  <a:pt x="1236170" y="3411"/>
                </a:lnTo>
                <a:lnTo>
                  <a:pt x="1188200" y="7631"/>
                </a:lnTo>
                <a:lnTo>
                  <a:pt x="1140733" y="13489"/>
                </a:lnTo>
                <a:lnTo>
                  <a:pt x="1093801" y="20954"/>
                </a:lnTo>
                <a:lnTo>
                  <a:pt x="1047432" y="29998"/>
                </a:lnTo>
                <a:lnTo>
                  <a:pt x="1001657" y="40590"/>
                </a:lnTo>
                <a:lnTo>
                  <a:pt x="956506" y="52703"/>
                </a:lnTo>
                <a:lnTo>
                  <a:pt x="912010" y="66306"/>
                </a:lnTo>
                <a:lnTo>
                  <a:pt x="868198" y="81369"/>
                </a:lnTo>
                <a:lnTo>
                  <a:pt x="825100" y="97865"/>
                </a:lnTo>
                <a:lnTo>
                  <a:pt x="782747" y="115762"/>
                </a:lnTo>
                <a:lnTo>
                  <a:pt x="741168" y="135032"/>
                </a:lnTo>
                <a:lnTo>
                  <a:pt x="700395" y="155646"/>
                </a:lnTo>
                <a:lnTo>
                  <a:pt x="660456" y="177574"/>
                </a:lnTo>
                <a:lnTo>
                  <a:pt x="621382" y="200786"/>
                </a:lnTo>
                <a:lnTo>
                  <a:pt x="583204" y="225254"/>
                </a:lnTo>
                <a:lnTo>
                  <a:pt x="545951" y="250947"/>
                </a:lnTo>
                <a:lnTo>
                  <a:pt x="509654" y="277838"/>
                </a:lnTo>
                <a:lnTo>
                  <a:pt x="474342" y="305895"/>
                </a:lnTo>
                <a:lnTo>
                  <a:pt x="440046" y="335090"/>
                </a:lnTo>
                <a:lnTo>
                  <a:pt x="406796" y="365394"/>
                </a:lnTo>
                <a:lnTo>
                  <a:pt x="374621" y="396776"/>
                </a:lnTo>
                <a:lnTo>
                  <a:pt x="343553" y="429208"/>
                </a:lnTo>
                <a:lnTo>
                  <a:pt x="313622" y="462661"/>
                </a:lnTo>
                <a:lnTo>
                  <a:pt x="284856" y="497104"/>
                </a:lnTo>
                <a:lnTo>
                  <a:pt x="257287" y="532509"/>
                </a:lnTo>
                <a:lnTo>
                  <a:pt x="230945" y="568847"/>
                </a:lnTo>
                <a:lnTo>
                  <a:pt x="205860" y="606087"/>
                </a:lnTo>
                <a:lnTo>
                  <a:pt x="182061" y="644200"/>
                </a:lnTo>
                <a:lnTo>
                  <a:pt x="159580" y="683157"/>
                </a:lnTo>
                <a:lnTo>
                  <a:pt x="138445" y="722929"/>
                </a:lnTo>
                <a:lnTo>
                  <a:pt x="118688" y="763487"/>
                </a:lnTo>
                <a:lnTo>
                  <a:pt x="100339" y="804800"/>
                </a:lnTo>
                <a:lnTo>
                  <a:pt x="83426" y="846840"/>
                </a:lnTo>
                <a:lnTo>
                  <a:pt x="67982" y="889577"/>
                </a:lnTo>
                <a:lnTo>
                  <a:pt x="54036" y="932981"/>
                </a:lnTo>
                <a:lnTo>
                  <a:pt x="41617" y="977024"/>
                </a:lnTo>
                <a:lnTo>
                  <a:pt x="30756" y="1021676"/>
                </a:lnTo>
                <a:lnTo>
                  <a:pt x="21484" y="1066908"/>
                </a:lnTo>
                <a:lnTo>
                  <a:pt x="13830" y="1112690"/>
                </a:lnTo>
                <a:lnTo>
                  <a:pt x="7824" y="1158993"/>
                </a:lnTo>
                <a:lnTo>
                  <a:pt x="3497" y="1205788"/>
                </a:lnTo>
                <a:lnTo>
                  <a:pt x="879" y="1253044"/>
                </a:lnTo>
                <a:lnTo>
                  <a:pt x="0" y="1300733"/>
                </a:lnTo>
                <a:lnTo>
                  <a:pt x="879" y="1348415"/>
                </a:lnTo>
                <a:lnTo>
                  <a:pt x="3497" y="1395664"/>
                </a:lnTo>
                <a:lnTo>
                  <a:pt x="7824" y="1442452"/>
                </a:lnTo>
                <a:lnTo>
                  <a:pt x="13830" y="1488749"/>
                </a:lnTo>
                <a:lnTo>
                  <a:pt x="21484" y="1534525"/>
                </a:lnTo>
                <a:lnTo>
                  <a:pt x="30756" y="1579752"/>
                </a:lnTo>
                <a:lnTo>
                  <a:pt x="41617" y="1624400"/>
                </a:lnTo>
                <a:lnTo>
                  <a:pt x="54036" y="1668440"/>
                </a:lnTo>
                <a:lnTo>
                  <a:pt x="67982" y="1711842"/>
                </a:lnTo>
                <a:lnTo>
                  <a:pt x="83426" y="1754576"/>
                </a:lnTo>
                <a:lnTo>
                  <a:pt x="100339" y="1796614"/>
                </a:lnTo>
                <a:lnTo>
                  <a:pt x="118688" y="1837926"/>
                </a:lnTo>
                <a:lnTo>
                  <a:pt x="138445" y="1878482"/>
                </a:lnTo>
                <a:lnTo>
                  <a:pt x="159580" y="1918253"/>
                </a:lnTo>
                <a:lnTo>
                  <a:pt x="182061" y="1957211"/>
                </a:lnTo>
                <a:lnTo>
                  <a:pt x="205860" y="1995324"/>
                </a:lnTo>
                <a:lnTo>
                  <a:pt x="230945" y="2032565"/>
                </a:lnTo>
                <a:lnTo>
                  <a:pt x="257287" y="2068903"/>
                </a:lnTo>
                <a:lnTo>
                  <a:pt x="284856" y="2104309"/>
                </a:lnTo>
                <a:lnTo>
                  <a:pt x="313622" y="2138754"/>
                </a:lnTo>
                <a:lnTo>
                  <a:pt x="343553" y="2172208"/>
                </a:lnTo>
                <a:lnTo>
                  <a:pt x="374621" y="2204642"/>
                </a:lnTo>
                <a:lnTo>
                  <a:pt x="406796" y="2236027"/>
                </a:lnTo>
                <a:lnTo>
                  <a:pt x="440046" y="2266333"/>
                </a:lnTo>
                <a:lnTo>
                  <a:pt x="474342" y="2295530"/>
                </a:lnTo>
                <a:lnTo>
                  <a:pt x="509654" y="2323590"/>
                </a:lnTo>
                <a:lnTo>
                  <a:pt x="545951" y="2350483"/>
                </a:lnTo>
                <a:lnTo>
                  <a:pt x="583204" y="2376179"/>
                </a:lnTo>
                <a:lnTo>
                  <a:pt x="621382" y="2400650"/>
                </a:lnTo>
                <a:lnTo>
                  <a:pt x="660456" y="2423865"/>
                </a:lnTo>
                <a:lnTo>
                  <a:pt x="700395" y="2445796"/>
                </a:lnTo>
                <a:lnTo>
                  <a:pt x="741168" y="2466412"/>
                </a:lnTo>
                <a:lnTo>
                  <a:pt x="782747" y="2485685"/>
                </a:lnTo>
                <a:lnTo>
                  <a:pt x="825100" y="2503585"/>
                </a:lnTo>
                <a:lnTo>
                  <a:pt x="868198" y="2520083"/>
                </a:lnTo>
                <a:lnTo>
                  <a:pt x="912010" y="2535149"/>
                </a:lnTo>
                <a:lnTo>
                  <a:pt x="956506" y="2548754"/>
                </a:lnTo>
                <a:lnTo>
                  <a:pt x="1001657" y="2560869"/>
                </a:lnTo>
                <a:lnTo>
                  <a:pt x="1047432" y="2571463"/>
                </a:lnTo>
                <a:lnTo>
                  <a:pt x="1093801" y="2580509"/>
                </a:lnTo>
                <a:lnTo>
                  <a:pt x="1140733" y="2587976"/>
                </a:lnTo>
                <a:lnTo>
                  <a:pt x="1188200" y="2593834"/>
                </a:lnTo>
                <a:lnTo>
                  <a:pt x="1236170" y="2598055"/>
                </a:lnTo>
                <a:lnTo>
                  <a:pt x="1284613" y="2600610"/>
                </a:lnTo>
                <a:lnTo>
                  <a:pt x="1333500" y="2601467"/>
                </a:lnTo>
                <a:lnTo>
                  <a:pt x="1382386" y="2600610"/>
                </a:lnTo>
                <a:lnTo>
                  <a:pt x="1430829" y="2598055"/>
                </a:lnTo>
                <a:lnTo>
                  <a:pt x="1478799" y="2593834"/>
                </a:lnTo>
                <a:lnTo>
                  <a:pt x="1526266" y="2587976"/>
                </a:lnTo>
                <a:lnTo>
                  <a:pt x="1573198" y="2580509"/>
                </a:lnTo>
                <a:lnTo>
                  <a:pt x="1619567" y="2571463"/>
                </a:lnTo>
                <a:lnTo>
                  <a:pt x="1665342" y="2560869"/>
                </a:lnTo>
                <a:lnTo>
                  <a:pt x="1710493" y="2548754"/>
                </a:lnTo>
                <a:lnTo>
                  <a:pt x="1754989" y="2535149"/>
                </a:lnTo>
                <a:lnTo>
                  <a:pt x="1798801" y="2520083"/>
                </a:lnTo>
                <a:lnTo>
                  <a:pt x="1841899" y="2503585"/>
                </a:lnTo>
                <a:lnTo>
                  <a:pt x="1884252" y="2485685"/>
                </a:lnTo>
                <a:lnTo>
                  <a:pt x="1925831" y="2466412"/>
                </a:lnTo>
                <a:lnTo>
                  <a:pt x="1966604" y="2445796"/>
                </a:lnTo>
                <a:lnTo>
                  <a:pt x="2006543" y="2423865"/>
                </a:lnTo>
                <a:lnTo>
                  <a:pt x="2045617" y="2400650"/>
                </a:lnTo>
                <a:lnTo>
                  <a:pt x="2083795" y="2376179"/>
                </a:lnTo>
                <a:lnTo>
                  <a:pt x="2121048" y="2350483"/>
                </a:lnTo>
                <a:lnTo>
                  <a:pt x="2157345" y="2323590"/>
                </a:lnTo>
                <a:lnTo>
                  <a:pt x="2192657" y="2295530"/>
                </a:lnTo>
                <a:lnTo>
                  <a:pt x="2226953" y="2266333"/>
                </a:lnTo>
                <a:lnTo>
                  <a:pt x="2260203" y="2236027"/>
                </a:lnTo>
                <a:lnTo>
                  <a:pt x="2292378" y="2204642"/>
                </a:lnTo>
                <a:lnTo>
                  <a:pt x="2323446" y="2172208"/>
                </a:lnTo>
                <a:lnTo>
                  <a:pt x="2353377" y="2138754"/>
                </a:lnTo>
                <a:lnTo>
                  <a:pt x="2382143" y="2104309"/>
                </a:lnTo>
                <a:lnTo>
                  <a:pt x="2409712" y="2068903"/>
                </a:lnTo>
                <a:lnTo>
                  <a:pt x="2436054" y="2032565"/>
                </a:lnTo>
                <a:lnTo>
                  <a:pt x="2461139" y="1995324"/>
                </a:lnTo>
                <a:lnTo>
                  <a:pt x="2484938" y="1957211"/>
                </a:lnTo>
                <a:lnTo>
                  <a:pt x="2507419" y="1918253"/>
                </a:lnTo>
                <a:lnTo>
                  <a:pt x="2528554" y="1878482"/>
                </a:lnTo>
                <a:lnTo>
                  <a:pt x="2548311" y="1837926"/>
                </a:lnTo>
                <a:lnTo>
                  <a:pt x="2566660" y="1796614"/>
                </a:lnTo>
                <a:lnTo>
                  <a:pt x="2583573" y="1754576"/>
                </a:lnTo>
                <a:lnTo>
                  <a:pt x="2599017" y="1711842"/>
                </a:lnTo>
                <a:lnTo>
                  <a:pt x="2612963" y="1668440"/>
                </a:lnTo>
                <a:lnTo>
                  <a:pt x="2625382" y="1624400"/>
                </a:lnTo>
                <a:lnTo>
                  <a:pt x="2636243" y="1579752"/>
                </a:lnTo>
                <a:lnTo>
                  <a:pt x="2645515" y="1534525"/>
                </a:lnTo>
                <a:lnTo>
                  <a:pt x="2653169" y="1488749"/>
                </a:lnTo>
                <a:lnTo>
                  <a:pt x="2659175" y="1442452"/>
                </a:lnTo>
                <a:lnTo>
                  <a:pt x="2663502" y="1395664"/>
                </a:lnTo>
                <a:lnTo>
                  <a:pt x="2666120" y="1348415"/>
                </a:lnTo>
                <a:lnTo>
                  <a:pt x="2666999" y="1300733"/>
                </a:lnTo>
                <a:lnTo>
                  <a:pt x="2666120" y="1253044"/>
                </a:lnTo>
                <a:lnTo>
                  <a:pt x="2663502" y="1205788"/>
                </a:lnTo>
                <a:lnTo>
                  <a:pt x="2659175" y="1158993"/>
                </a:lnTo>
                <a:lnTo>
                  <a:pt x="2653169" y="1112690"/>
                </a:lnTo>
                <a:lnTo>
                  <a:pt x="2645515" y="1066908"/>
                </a:lnTo>
                <a:lnTo>
                  <a:pt x="2636243" y="1021676"/>
                </a:lnTo>
                <a:lnTo>
                  <a:pt x="2625382" y="977024"/>
                </a:lnTo>
                <a:lnTo>
                  <a:pt x="2612963" y="932981"/>
                </a:lnTo>
                <a:lnTo>
                  <a:pt x="2599017" y="889577"/>
                </a:lnTo>
                <a:lnTo>
                  <a:pt x="2583573" y="846840"/>
                </a:lnTo>
                <a:lnTo>
                  <a:pt x="2566660" y="804800"/>
                </a:lnTo>
                <a:lnTo>
                  <a:pt x="2548311" y="763487"/>
                </a:lnTo>
                <a:lnTo>
                  <a:pt x="2528554" y="722929"/>
                </a:lnTo>
                <a:lnTo>
                  <a:pt x="2507419" y="683157"/>
                </a:lnTo>
                <a:lnTo>
                  <a:pt x="2484938" y="644200"/>
                </a:lnTo>
                <a:lnTo>
                  <a:pt x="2461139" y="606087"/>
                </a:lnTo>
                <a:lnTo>
                  <a:pt x="2436054" y="568847"/>
                </a:lnTo>
                <a:lnTo>
                  <a:pt x="2409712" y="532509"/>
                </a:lnTo>
                <a:lnTo>
                  <a:pt x="2382143" y="497104"/>
                </a:lnTo>
                <a:lnTo>
                  <a:pt x="2353377" y="462661"/>
                </a:lnTo>
                <a:lnTo>
                  <a:pt x="2323446" y="429208"/>
                </a:lnTo>
                <a:lnTo>
                  <a:pt x="2292378" y="396776"/>
                </a:lnTo>
                <a:lnTo>
                  <a:pt x="2260203" y="365394"/>
                </a:lnTo>
                <a:lnTo>
                  <a:pt x="2226953" y="335090"/>
                </a:lnTo>
                <a:lnTo>
                  <a:pt x="2192657" y="305895"/>
                </a:lnTo>
                <a:lnTo>
                  <a:pt x="2157345" y="277838"/>
                </a:lnTo>
                <a:lnTo>
                  <a:pt x="2121048" y="250947"/>
                </a:lnTo>
                <a:lnTo>
                  <a:pt x="2083795" y="225254"/>
                </a:lnTo>
                <a:lnTo>
                  <a:pt x="2045617" y="200786"/>
                </a:lnTo>
                <a:lnTo>
                  <a:pt x="2006543" y="177574"/>
                </a:lnTo>
                <a:lnTo>
                  <a:pt x="1966604" y="155646"/>
                </a:lnTo>
                <a:lnTo>
                  <a:pt x="1925831" y="135032"/>
                </a:lnTo>
                <a:lnTo>
                  <a:pt x="1884252" y="115762"/>
                </a:lnTo>
                <a:lnTo>
                  <a:pt x="1841899" y="97865"/>
                </a:lnTo>
                <a:lnTo>
                  <a:pt x="1798801" y="81369"/>
                </a:lnTo>
                <a:lnTo>
                  <a:pt x="1754989" y="66306"/>
                </a:lnTo>
                <a:lnTo>
                  <a:pt x="1710493" y="52703"/>
                </a:lnTo>
                <a:lnTo>
                  <a:pt x="1665342" y="40590"/>
                </a:lnTo>
                <a:lnTo>
                  <a:pt x="1619567" y="29998"/>
                </a:lnTo>
                <a:lnTo>
                  <a:pt x="1573198" y="20954"/>
                </a:lnTo>
                <a:lnTo>
                  <a:pt x="1526266" y="13489"/>
                </a:lnTo>
                <a:lnTo>
                  <a:pt x="1478799" y="7631"/>
                </a:lnTo>
                <a:lnTo>
                  <a:pt x="1430829" y="3411"/>
                </a:lnTo>
                <a:lnTo>
                  <a:pt x="1382386" y="857"/>
                </a:lnTo>
                <a:lnTo>
                  <a:pt x="1333500" y="0"/>
                </a:lnTo>
                <a:close/>
              </a:path>
            </a:pathLst>
          </a:custGeom>
          <a:solidFill>
            <a:srgbClr val="F08513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50714" y="2205101"/>
            <a:ext cx="734060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685">
              <a:lnSpc>
                <a:spcPct val="110100"/>
              </a:lnSpc>
              <a:spcBef>
                <a:spcPts val="100"/>
              </a:spcBef>
            </a:pPr>
            <a:r>
              <a:rPr dirty="0" sz="1800" spc="-110">
                <a:solidFill>
                  <a:srgbClr val="FFFFFF"/>
                </a:solidFill>
                <a:latin typeface="Verdana"/>
                <a:cs typeface="Verdana"/>
              </a:rPr>
              <a:t>Family  </a:t>
            </a:r>
            <a:r>
              <a:rPr dirty="0" sz="1800" spc="-6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1800" spc="-1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ctor</a:t>
            </a:r>
            <a:r>
              <a:rPr dirty="0" sz="1800" spc="-10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06796" y="2612135"/>
            <a:ext cx="2667000" cy="2601595"/>
          </a:xfrm>
          <a:custGeom>
            <a:avLst/>
            <a:gdLst/>
            <a:ahLst/>
            <a:cxnLst/>
            <a:rect l="l" t="t" r="r" b="b"/>
            <a:pathLst>
              <a:path w="2667000" h="2601595">
                <a:moveTo>
                  <a:pt x="1333500" y="0"/>
                </a:moveTo>
                <a:lnTo>
                  <a:pt x="1284613" y="857"/>
                </a:lnTo>
                <a:lnTo>
                  <a:pt x="1236170" y="3411"/>
                </a:lnTo>
                <a:lnTo>
                  <a:pt x="1188200" y="7631"/>
                </a:lnTo>
                <a:lnTo>
                  <a:pt x="1140733" y="13489"/>
                </a:lnTo>
                <a:lnTo>
                  <a:pt x="1093801" y="20954"/>
                </a:lnTo>
                <a:lnTo>
                  <a:pt x="1047432" y="29998"/>
                </a:lnTo>
                <a:lnTo>
                  <a:pt x="1001657" y="40590"/>
                </a:lnTo>
                <a:lnTo>
                  <a:pt x="956506" y="52703"/>
                </a:lnTo>
                <a:lnTo>
                  <a:pt x="912010" y="66306"/>
                </a:lnTo>
                <a:lnTo>
                  <a:pt x="868198" y="81369"/>
                </a:lnTo>
                <a:lnTo>
                  <a:pt x="825100" y="97865"/>
                </a:lnTo>
                <a:lnTo>
                  <a:pt x="782747" y="115762"/>
                </a:lnTo>
                <a:lnTo>
                  <a:pt x="741168" y="135032"/>
                </a:lnTo>
                <a:lnTo>
                  <a:pt x="700395" y="155646"/>
                </a:lnTo>
                <a:lnTo>
                  <a:pt x="660456" y="177574"/>
                </a:lnTo>
                <a:lnTo>
                  <a:pt x="621382" y="200786"/>
                </a:lnTo>
                <a:lnTo>
                  <a:pt x="583204" y="225254"/>
                </a:lnTo>
                <a:lnTo>
                  <a:pt x="545951" y="250947"/>
                </a:lnTo>
                <a:lnTo>
                  <a:pt x="509654" y="277838"/>
                </a:lnTo>
                <a:lnTo>
                  <a:pt x="474342" y="305895"/>
                </a:lnTo>
                <a:lnTo>
                  <a:pt x="440046" y="335090"/>
                </a:lnTo>
                <a:lnTo>
                  <a:pt x="406796" y="365394"/>
                </a:lnTo>
                <a:lnTo>
                  <a:pt x="374621" y="396776"/>
                </a:lnTo>
                <a:lnTo>
                  <a:pt x="343553" y="429208"/>
                </a:lnTo>
                <a:lnTo>
                  <a:pt x="313622" y="462661"/>
                </a:lnTo>
                <a:lnTo>
                  <a:pt x="284856" y="497104"/>
                </a:lnTo>
                <a:lnTo>
                  <a:pt x="257287" y="532509"/>
                </a:lnTo>
                <a:lnTo>
                  <a:pt x="230945" y="568847"/>
                </a:lnTo>
                <a:lnTo>
                  <a:pt x="205860" y="606087"/>
                </a:lnTo>
                <a:lnTo>
                  <a:pt x="182061" y="644200"/>
                </a:lnTo>
                <a:lnTo>
                  <a:pt x="159580" y="683157"/>
                </a:lnTo>
                <a:lnTo>
                  <a:pt x="138445" y="722929"/>
                </a:lnTo>
                <a:lnTo>
                  <a:pt x="118688" y="763487"/>
                </a:lnTo>
                <a:lnTo>
                  <a:pt x="100339" y="804800"/>
                </a:lnTo>
                <a:lnTo>
                  <a:pt x="83426" y="846840"/>
                </a:lnTo>
                <a:lnTo>
                  <a:pt x="67982" y="889577"/>
                </a:lnTo>
                <a:lnTo>
                  <a:pt x="54036" y="932981"/>
                </a:lnTo>
                <a:lnTo>
                  <a:pt x="41617" y="977024"/>
                </a:lnTo>
                <a:lnTo>
                  <a:pt x="30756" y="1021676"/>
                </a:lnTo>
                <a:lnTo>
                  <a:pt x="21484" y="1066908"/>
                </a:lnTo>
                <a:lnTo>
                  <a:pt x="13830" y="1112690"/>
                </a:lnTo>
                <a:lnTo>
                  <a:pt x="7824" y="1158993"/>
                </a:lnTo>
                <a:lnTo>
                  <a:pt x="3497" y="1205788"/>
                </a:lnTo>
                <a:lnTo>
                  <a:pt x="879" y="1253044"/>
                </a:lnTo>
                <a:lnTo>
                  <a:pt x="0" y="1300733"/>
                </a:lnTo>
                <a:lnTo>
                  <a:pt x="879" y="1348415"/>
                </a:lnTo>
                <a:lnTo>
                  <a:pt x="3497" y="1395664"/>
                </a:lnTo>
                <a:lnTo>
                  <a:pt x="7824" y="1442452"/>
                </a:lnTo>
                <a:lnTo>
                  <a:pt x="13830" y="1488749"/>
                </a:lnTo>
                <a:lnTo>
                  <a:pt x="21484" y="1534525"/>
                </a:lnTo>
                <a:lnTo>
                  <a:pt x="30756" y="1579752"/>
                </a:lnTo>
                <a:lnTo>
                  <a:pt x="41617" y="1624400"/>
                </a:lnTo>
                <a:lnTo>
                  <a:pt x="54036" y="1668440"/>
                </a:lnTo>
                <a:lnTo>
                  <a:pt x="67982" y="1711842"/>
                </a:lnTo>
                <a:lnTo>
                  <a:pt x="83426" y="1754576"/>
                </a:lnTo>
                <a:lnTo>
                  <a:pt x="100339" y="1796614"/>
                </a:lnTo>
                <a:lnTo>
                  <a:pt x="118688" y="1837926"/>
                </a:lnTo>
                <a:lnTo>
                  <a:pt x="138445" y="1878482"/>
                </a:lnTo>
                <a:lnTo>
                  <a:pt x="159580" y="1918253"/>
                </a:lnTo>
                <a:lnTo>
                  <a:pt x="182061" y="1957211"/>
                </a:lnTo>
                <a:lnTo>
                  <a:pt x="205860" y="1995324"/>
                </a:lnTo>
                <a:lnTo>
                  <a:pt x="230945" y="2032565"/>
                </a:lnTo>
                <a:lnTo>
                  <a:pt x="257287" y="2068903"/>
                </a:lnTo>
                <a:lnTo>
                  <a:pt x="284856" y="2104309"/>
                </a:lnTo>
                <a:lnTo>
                  <a:pt x="313622" y="2138754"/>
                </a:lnTo>
                <a:lnTo>
                  <a:pt x="343553" y="2172208"/>
                </a:lnTo>
                <a:lnTo>
                  <a:pt x="374621" y="2204642"/>
                </a:lnTo>
                <a:lnTo>
                  <a:pt x="406796" y="2236027"/>
                </a:lnTo>
                <a:lnTo>
                  <a:pt x="440046" y="2266333"/>
                </a:lnTo>
                <a:lnTo>
                  <a:pt x="474342" y="2295530"/>
                </a:lnTo>
                <a:lnTo>
                  <a:pt x="509654" y="2323590"/>
                </a:lnTo>
                <a:lnTo>
                  <a:pt x="545951" y="2350483"/>
                </a:lnTo>
                <a:lnTo>
                  <a:pt x="583204" y="2376179"/>
                </a:lnTo>
                <a:lnTo>
                  <a:pt x="621382" y="2400650"/>
                </a:lnTo>
                <a:lnTo>
                  <a:pt x="660456" y="2423865"/>
                </a:lnTo>
                <a:lnTo>
                  <a:pt x="700395" y="2445796"/>
                </a:lnTo>
                <a:lnTo>
                  <a:pt x="741168" y="2466412"/>
                </a:lnTo>
                <a:lnTo>
                  <a:pt x="782747" y="2485685"/>
                </a:lnTo>
                <a:lnTo>
                  <a:pt x="825100" y="2503585"/>
                </a:lnTo>
                <a:lnTo>
                  <a:pt x="868198" y="2520083"/>
                </a:lnTo>
                <a:lnTo>
                  <a:pt x="912010" y="2535149"/>
                </a:lnTo>
                <a:lnTo>
                  <a:pt x="956506" y="2548754"/>
                </a:lnTo>
                <a:lnTo>
                  <a:pt x="1001657" y="2560869"/>
                </a:lnTo>
                <a:lnTo>
                  <a:pt x="1047432" y="2571463"/>
                </a:lnTo>
                <a:lnTo>
                  <a:pt x="1093801" y="2580509"/>
                </a:lnTo>
                <a:lnTo>
                  <a:pt x="1140733" y="2587976"/>
                </a:lnTo>
                <a:lnTo>
                  <a:pt x="1188200" y="2593834"/>
                </a:lnTo>
                <a:lnTo>
                  <a:pt x="1236170" y="2598055"/>
                </a:lnTo>
                <a:lnTo>
                  <a:pt x="1284613" y="2600610"/>
                </a:lnTo>
                <a:lnTo>
                  <a:pt x="1333500" y="2601468"/>
                </a:lnTo>
                <a:lnTo>
                  <a:pt x="1382386" y="2600610"/>
                </a:lnTo>
                <a:lnTo>
                  <a:pt x="1430829" y="2598055"/>
                </a:lnTo>
                <a:lnTo>
                  <a:pt x="1478799" y="2593834"/>
                </a:lnTo>
                <a:lnTo>
                  <a:pt x="1526266" y="2587976"/>
                </a:lnTo>
                <a:lnTo>
                  <a:pt x="1573198" y="2580509"/>
                </a:lnTo>
                <a:lnTo>
                  <a:pt x="1619567" y="2571463"/>
                </a:lnTo>
                <a:lnTo>
                  <a:pt x="1665342" y="2560869"/>
                </a:lnTo>
                <a:lnTo>
                  <a:pt x="1710493" y="2548754"/>
                </a:lnTo>
                <a:lnTo>
                  <a:pt x="1754989" y="2535149"/>
                </a:lnTo>
                <a:lnTo>
                  <a:pt x="1798801" y="2520083"/>
                </a:lnTo>
                <a:lnTo>
                  <a:pt x="1841899" y="2503585"/>
                </a:lnTo>
                <a:lnTo>
                  <a:pt x="1884252" y="2485685"/>
                </a:lnTo>
                <a:lnTo>
                  <a:pt x="1925831" y="2466412"/>
                </a:lnTo>
                <a:lnTo>
                  <a:pt x="1966604" y="2445796"/>
                </a:lnTo>
                <a:lnTo>
                  <a:pt x="2006543" y="2423865"/>
                </a:lnTo>
                <a:lnTo>
                  <a:pt x="2045617" y="2400650"/>
                </a:lnTo>
                <a:lnTo>
                  <a:pt x="2083795" y="2376179"/>
                </a:lnTo>
                <a:lnTo>
                  <a:pt x="2121048" y="2350483"/>
                </a:lnTo>
                <a:lnTo>
                  <a:pt x="2157345" y="2323590"/>
                </a:lnTo>
                <a:lnTo>
                  <a:pt x="2192657" y="2295530"/>
                </a:lnTo>
                <a:lnTo>
                  <a:pt x="2226953" y="2266333"/>
                </a:lnTo>
                <a:lnTo>
                  <a:pt x="2260203" y="2236027"/>
                </a:lnTo>
                <a:lnTo>
                  <a:pt x="2292378" y="2204642"/>
                </a:lnTo>
                <a:lnTo>
                  <a:pt x="2323446" y="2172208"/>
                </a:lnTo>
                <a:lnTo>
                  <a:pt x="2353377" y="2138754"/>
                </a:lnTo>
                <a:lnTo>
                  <a:pt x="2382143" y="2104309"/>
                </a:lnTo>
                <a:lnTo>
                  <a:pt x="2409712" y="2068903"/>
                </a:lnTo>
                <a:lnTo>
                  <a:pt x="2436054" y="2032565"/>
                </a:lnTo>
                <a:lnTo>
                  <a:pt x="2461139" y="1995324"/>
                </a:lnTo>
                <a:lnTo>
                  <a:pt x="2484938" y="1957211"/>
                </a:lnTo>
                <a:lnTo>
                  <a:pt x="2507419" y="1918253"/>
                </a:lnTo>
                <a:lnTo>
                  <a:pt x="2528554" y="1878482"/>
                </a:lnTo>
                <a:lnTo>
                  <a:pt x="2548311" y="1837926"/>
                </a:lnTo>
                <a:lnTo>
                  <a:pt x="2566660" y="1796614"/>
                </a:lnTo>
                <a:lnTo>
                  <a:pt x="2583573" y="1754576"/>
                </a:lnTo>
                <a:lnTo>
                  <a:pt x="2599017" y="1711842"/>
                </a:lnTo>
                <a:lnTo>
                  <a:pt x="2612963" y="1668440"/>
                </a:lnTo>
                <a:lnTo>
                  <a:pt x="2625382" y="1624400"/>
                </a:lnTo>
                <a:lnTo>
                  <a:pt x="2636243" y="1579752"/>
                </a:lnTo>
                <a:lnTo>
                  <a:pt x="2645515" y="1534525"/>
                </a:lnTo>
                <a:lnTo>
                  <a:pt x="2653169" y="1488749"/>
                </a:lnTo>
                <a:lnTo>
                  <a:pt x="2659175" y="1442452"/>
                </a:lnTo>
                <a:lnTo>
                  <a:pt x="2663502" y="1395664"/>
                </a:lnTo>
                <a:lnTo>
                  <a:pt x="2666120" y="1348415"/>
                </a:lnTo>
                <a:lnTo>
                  <a:pt x="2667000" y="1300733"/>
                </a:lnTo>
                <a:lnTo>
                  <a:pt x="2666120" y="1253044"/>
                </a:lnTo>
                <a:lnTo>
                  <a:pt x="2663502" y="1205788"/>
                </a:lnTo>
                <a:lnTo>
                  <a:pt x="2659175" y="1158993"/>
                </a:lnTo>
                <a:lnTo>
                  <a:pt x="2653169" y="1112690"/>
                </a:lnTo>
                <a:lnTo>
                  <a:pt x="2645515" y="1066908"/>
                </a:lnTo>
                <a:lnTo>
                  <a:pt x="2636243" y="1021676"/>
                </a:lnTo>
                <a:lnTo>
                  <a:pt x="2625382" y="977024"/>
                </a:lnTo>
                <a:lnTo>
                  <a:pt x="2612963" y="932981"/>
                </a:lnTo>
                <a:lnTo>
                  <a:pt x="2599017" y="889577"/>
                </a:lnTo>
                <a:lnTo>
                  <a:pt x="2583573" y="846840"/>
                </a:lnTo>
                <a:lnTo>
                  <a:pt x="2566660" y="804800"/>
                </a:lnTo>
                <a:lnTo>
                  <a:pt x="2548311" y="763487"/>
                </a:lnTo>
                <a:lnTo>
                  <a:pt x="2528554" y="722929"/>
                </a:lnTo>
                <a:lnTo>
                  <a:pt x="2507419" y="683157"/>
                </a:lnTo>
                <a:lnTo>
                  <a:pt x="2484938" y="644200"/>
                </a:lnTo>
                <a:lnTo>
                  <a:pt x="2461139" y="606087"/>
                </a:lnTo>
                <a:lnTo>
                  <a:pt x="2436054" y="568847"/>
                </a:lnTo>
                <a:lnTo>
                  <a:pt x="2409712" y="532509"/>
                </a:lnTo>
                <a:lnTo>
                  <a:pt x="2382143" y="497104"/>
                </a:lnTo>
                <a:lnTo>
                  <a:pt x="2353377" y="462661"/>
                </a:lnTo>
                <a:lnTo>
                  <a:pt x="2323446" y="429208"/>
                </a:lnTo>
                <a:lnTo>
                  <a:pt x="2292378" y="396776"/>
                </a:lnTo>
                <a:lnTo>
                  <a:pt x="2260203" y="365394"/>
                </a:lnTo>
                <a:lnTo>
                  <a:pt x="2226953" y="335090"/>
                </a:lnTo>
                <a:lnTo>
                  <a:pt x="2192657" y="305895"/>
                </a:lnTo>
                <a:lnTo>
                  <a:pt x="2157345" y="277838"/>
                </a:lnTo>
                <a:lnTo>
                  <a:pt x="2121048" y="250947"/>
                </a:lnTo>
                <a:lnTo>
                  <a:pt x="2083795" y="225254"/>
                </a:lnTo>
                <a:lnTo>
                  <a:pt x="2045617" y="200786"/>
                </a:lnTo>
                <a:lnTo>
                  <a:pt x="2006543" y="177574"/>
                </a:lnTo>
                <a:lnTo>
                  <a:pt x="1966604" y="155646"/>
                </a:lnTo>
                <a:lnTo>
                  <a:pt x="1925831" y="135032"/>
                </a:lnTo>
                <a:lnTo>
                  <a:pt x="1884252" y="115762"/>
                </a:lnTo>
                <a:lnTo>
                  <a:pt x="1841899" y="97865"/>
                </a:lnTo>
                <a:lnTo>
                  <a:pt x="1798801" y="81369"/>
                </a:lnTo>
                <a:lnTo>
                  <a:pt x="1754989" y="66306"/>
                </a:lnTo>
                <a:lnTo>
                  <a:pt x="1710493" y="52703"/>
                </a:lnTo>
                <a:lnTo>
                  <a:pt x="1665342" y="40590"/>
                </a:lnTo>
                <a:lnTo>
                  <a:pt x="1619567" y="29998"/>
                </a:lnTo>
                <a:lnTo>
                  <a:pt x="1573198" y="20954"/>
                </a:lnTo>
                <a:lnTo>
                  <a:pt x="1526266" y="13489"/>
                </a:lnTo>
                <a:lnTo>
                  <a:pt x="1478799" y="7631"/>
                </a:lnTo>
                <a:lnTo>
                  <a:pt x="1430829" y="3411"/>
                </a:lnTo>
                <a:lnTo>
                  <a:pt x="1382386" y="857"/>
                </a:lnTo>
                <a:lnTo>
                  <a:pt x="1333500" y="0"/>
                </a:lnTo>
                <a:close/>
              </a:path>
            </a:pathLst>
          </a:custGeom>
          <a:solidFill>
            <a:srgbClr val="D20C43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76084" y="3499104"/>
            <a:ext cx="633730" cy="9315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3025">
              <a:lnSpc>
                <a:spcPct val="110100"/>
              </a:lnSpc>
              <a:spcBef>
                <a:spcPts val="100"/>
              </a:spcBef>
            </a:pP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Peer  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gro</a:t>
            </a:r>
            <a:r>
              <a:rPr dirty="0" sz="1800" spc="-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p  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effect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83735" y="3997452"/>
            <a:ext cx="2667000" cy="2601595"/>
          </a:xfrm>
          <a:custGeom>
            <a:avLst/>
            <a:gdLst/>
            <a:ahLst/>
            <a:cxnLst/>
            <a:rect l="l" t="t" r="r" b="b"/>
            <a:pathLst>
              <a:path w="2667000" h="2601595">
                <a:moveTo>
                  <a:pt x="1333500" y="0"/>
                </a:moveTo>
                <a:lnTo>
                  <a:pt x="1284613" y="857"/>
                </a:lnTo>
                <a:lnTo>
                  <a:pt x="1236170" y="3411"/>
                </a:lnTo>
                <a:lnTo>
                  <a:pt x="1188200" y="7631"/>
                </a:lnTo>
                <a:lnTo>
                  <a:pt x="1140733" y="13489"/>
                </a:lnTo>
                <a:lnTo>
                  <a:pt x="1093801" y="20954"/>
                </a:lnTo>
                <a:lnTo>
                  <a:pt x="1047432" y="29998"/>
                </a:lnTo>
                <a:lnTo>
                  <a:pt x="1001657" y="40590"/>
                </a:lnTo>
                <a:lnTo>
                  <a:pt x="956506" y="52703"/>
                </a:lnTo>
                <a:lnTo>
                  <a:pt x="912010" y="66306"/>
                </a:lnTo>
                <a:lnTo>
                  <a:pt x="868198" y="81369"/>
                </a:lnTo>
                <a:lnTo>
                  <a:pt x="825100" y="97865"/>
                </a:lnTo>
                <a:lnTo>
                  <a:pt x="782747" y="115762"/>
                </a:lnTo>
                <a:lnTo>
                  <a:pt x="741168" y="135032"/>
                </a:lnTo>
                <a:lnTo>
                  <a:pt x="700395" y="155646"/>
                </a:lnTo>
                <a:lnTo>
                  <a:pt x="660456" y="177574"/>
                </a:lnTo>
                <a:lnTo>
                  <a:pt x="621382" y="200786"/>
                </a:lnTo>
                <a:lnTo>
                  <a:pt x="583204" y="225254"/>
                </a:lnTo>
                <a:lnTo>
                  <a:pt x="545951" y="250947"/>
                </a:lnTo>
                <a:lnTo>
                  <a:pt x="509654" y="277838"/>
                </a:lnTo>
                <a:lnTo>
                  <a:pt x="474342" y="305895"/>
                </a:lnTo>
                <a:lnTo>
                  <a:pt x="440046" y="335090"/>
                </a:lnTo>
                <a:lnTo>
                  <a:pt x="406796" y="365394"/>
                </a:lnTo>
                <a:lnTo>
                  <a:pt x="374621" y="396776"/>
                </a:lnTo>
                <a:lnTo>
                  <a:pt x="343553" y="429208"/>
                </a:lnTo>
                <a:lnTo>
                  <a:pt x="313622" y="462661"/>
                </a:lnTo>
                <a:lnTo>
                  <a:pt x="284856" y="497104"/>
                </a:lnTo>
                <a:lnTo>
                  <a:pt x="257287" y="532509"/>
                </a:lnTo>
                <a:lnTo>
                  <a:pt x="230945" y="568847"/>
                </a:lnTo>
                <a:lnTo>
                  <a:pt x="205860" y="606087"/>
                </a:lnTo>
                <a:lnTo>
                  <a:pt x="182061" y="644200"/>
                </a:lnTo>
                <a:lnTo>
                  <a:pt x="159580" y="683157"/>
                </a:lnTo>
                <a:lnTo>
                  <a:pt x="138445" y="722929"/>
                </a:lnTo>
                <a:lnTo>
                  <a:pt x="118688" y="763487"/>
                </a:lnTo>
                <a:lnTo>
                  <a:pt x="100339" y="804800"/>
                </a:lnTo>
                <a:lnTo>
                  <a:pt x="83426" y="846840"/>
                </a:lnTo>
                <a:lnTo>
                  <a:pt x="67982" y="889577"/>
                </a:lnTo>
                <a:lnTo>
                  <a:pt x="54036" y="932981"/>
                </a:lnTo>
                <a:lnTo>
                  <a:pt x="41617" y="977024"/>
                </a:lnTo>
                <a:lnTo>
                  <a:pt x="30756" y="1021676"/>
                </a:lnTo>
                <a:lnTo>
                  <a:pt x="21484" y="1066908"/>
                </a:lnTo>
                <a:lnTo>
                  <a:pt x="13830" y="1112690"/>
                </a:lnTo>
                <a:lnTo>
                  <a:pt x="7824" y="1158993"/>
                </a:lnTo>
                <a:lnTo>
                  <a:pt x="3497" y="1205788"/>
                </a:lnTo>
                <a:lnTo>
                  <a:pt x="879" y="1253044"/>
                </a:lnTo>
                <a:lnTo>
                  <a:pt x="0" y="1300734"/>
                </a:lnTo>
                <a:lnTo>
                  <a:pt x="879" y="1348419"/>
                </a:lnTo>
                <a:lnTo>
                  <a:pt x="3497" y="1395672"/>
                </a:lnTo>
                <a:lnTo>
                  <a:pt x="7824" y="1442463"/>
                </a:lnTo>
                <a:lnTo>
                  <a:pt x="13830" y="1488763"/>
                </a:lnTo>
                <a:lnTo>
                  <a:pt x="21484" y="1534542"/>
                </a:lnTo>
                <a:lnTo>
                  <a:pt x="30756" y="1579771"/>
                </a:lnTo>
                <a:lnTo>
                  <a:pt x="41617" y="1624422"/>
                </a:lnTo>
                <a:lnTo>
                  <a:pt x="54036" y="1668463"/>
                </a:lnTo>
                <a:lnTo>
                  <a:pt x="67982" y="1711866"/>
                </a:lnTo>
                <a:lnTo>
                  <a:pt x="83426" y="1754602"/>
                </a:lnTo>
                <a:lnTo>
                  <a:pt x="100339" y="1796640"/>
                </a:lnTo>
                <a:lnTo>
                  <a:pt x="118688" y="1837953"/>
                </a:lnTo>
                <a:lnTo>
                  <a:pt x="138445" y="1878510"/>
                </a:lnTo>
                <a:lnTo>
                  <a:pt x="159580" y="1918282"/>
                </a:lnTo>
                <a:lnTo>
                  <a:pt x="182061" y="1957239"/>
                </a:lnTo>
                <a:lnTo>
                  <a:pt x="205860" y="1995352"/>
                </a:lnTo>
                <a:lnTo>
                  <a:pt x="230945" y="2032592"/>
                </a:lnTo>
                <a:lnTo>
                  <a:pt x="257287" y="2068930"/>
                </a:lnTo>
                <a:lnTo>
                  <a:pt x="284856" y="2104336"/>
                </a:lnTo>
                <a:lnTo>
                  <a:pt x="313622" y="2138780"/>
                </a:lnTo>
                <a:lnTo>
                  <a:pt x="343553" y="2172233"/>
                </a:lnTo>
                <a:lnTo>
                  <a:pt x="374621" y="2204666"/>
                </a:lnTo>
                <a:lnTo>
                  <a:pt x="406796" y="2236050"/>
                </a:lnTo>
                <a:lnTo>
                  <a:pt x="440046" y="2266355"/>
                </a:lnTo>
                <a:lnTo>
                  <a:pt x="474342" y="2295551"/>
                </a:lnTo>
                <a:lnTo>
                  <a:pt x="509654" y="2323610"/>
                </a:lnTo>
                <a:lnTo>
                  <a:pt x="545951" y="2350501"/>
                </a:lnTo>
                <a:lnTo>
                  <a:pt x="583204" y="2376196"/>
                </a:lnTo>
                <a:lnTo>
                  <a:pt x="621382" y="2400665"/>
                </a:lnTo>
                <a:lnTo>
                  <a:pt x="660456" y="2423879"/>
                </a:lnTo>
                <a:lnTo>
                  <a:pt x="700395" y="2445808"/>
                </a:lnTo>
                <a:lnTo>
                  <a:pt x="741168" y="2466423"/>
                </a:lnTo>
                <a:lnTo>
                  <a:pt x="782747" y="2485695"/>
                </a:lnTo>
                <a:lnTo>
                  <a:pt x="825100" y="2503594"/>
                </a:lnTo>
                <a:lnTo>
                  <a:pt x="868198" y="2520090"/>
                </a:lnTo>
                <a:lnTo>
                  <a:pt x="912010" y="2535155"/>
                </a:lnTo>
                <a:lnTo>
                  <a:pt x="956506" y="2548759"/>
                </a:lnTo>
                <a:lnTo>
                  <a:pt x="1001657" y="2560873"/>
                </a:lnTo>
                <a:lnTo>
                  <a:pt x="1047432" y="2571466"/>
                </a:lnTo>
                <a:lnTo>
                  <a:pt x="1093801" y="2580511"/>
                </a:lnTo>
                <a:lnTo>
                  <a:pt x="1140733" y="2587977"/>
                </a:lnTo>
                <a:lnTo>
                  <a:pt x="1188200" y="2593835"/>
                </a:lnTo>
                <a:lnTo>
                  <a:pt x="1236170" y="2598056"/>
                </a:lnTo>
                <a:lnTo>
                  <a:pt x="1284613" y="2600610"/>
                </a:lnTo>
                <a:lnTo>
                  <a:pt x="1333500" y="2601468"/>
                </a:lnTo>
                <a:lnTo>
                  <a:pt x="1382386" y="2600610"/>
                </a:lnTo>
                <a:lnTo>
                  <a:pt x="1430829" y="2598056"/>
                </a:lnTo>
                <a:lnTo>
                  <a:pt x="1478799" y="2593835"/>
                </a:lnTo>
                <a:lnTo>
                  <a:pt x="1526266" y="2587977"/>
                </a:lnTo>
                <a:lnTo>
                  <a:pt x="1573198" y="2580511"/>
                </a:lnTo>
                <a:lnTo>
                  <a:pt x="1619567" y="2571466"/>
                </a:lnTo>
                <a:lnTo>
                  <a:pt x="1665342" y="2560873"/>
                </a:lnTo>
                <a:lnTo>
                  <a:pt x="1710493" y="2548759"/>
                </a:lnTo>
                <a:lnTo>
                  <a:pt x="1754989" y="2535155"/>
                </a:lnTo>
                <a:lnTo>
                  <a:pt x="1798801" y="2520090"/>
                </a:lnTo>
                <a:lnTo>
                  <a:pt x="1841899" y="2503594"/>
                </a:lnTo>
                <a:lnTo>
                  <a:pt x="1884252" y="2485695"/>
                </a:lnTo>
                <a:lnTo>
                  <a:pt x="1925831" y="2466423"/>
                </a:lnTo>
                <a:lnTo>
                  <a:pt x="1966604" y="2445808"/>
                </a:lnTo>
                <a:lnTo>
                  <a:pt x="2006543" y="2423879"/>
                </a:lnTo>
                <a:lnTo>
                  <a:pt x="2045617" y="2400665"/>
                </a:lnTo>
                <a:lnTo>
                  <a:pt x="2083795" y="2376196"/>
                </a:lnTo>
                <a:lnTo>
                  <a:pt x="2121048" y="2350501"/>
                </a:lnTo>
                <a:lnTo>
                  <a:pt x="2157345" y="2323610"/>
                </a:lnTo>
                <a:lnTo>
                  <a:pt x="2192657" y="2295551"/>
                </a:lnTo>
                <a:lnTo>
                  <a:pt x="2226953" y="2266355"/>
                </a:lnTo>
                <a:lnTo>
                  <a:pt x="2260203" y="2236050"/>
                </a:lnTo>
                <a:lnTo>
                  <a:pt x="2292378" y="2204666"/>
                </a:lnTo>
                <a:lnTo>
                  <a:pt x="2323446" y="2172233"/>
                </a:lnTo>
                <a:lnTo>
                  <a:pt x="2353377" y="2138780"/>
                </a:lnTo>
                <a:lnTo>
                  <a:pt x="2382143" y="2104336"/>
                </a:lnTo>
                <a:lnTo>
                  <a:pt x="2409712" y="2068930"/>
                </a:lnTo>
                <a:lnTo>
                  <a:pt x="2436054" y="2032592"/>
                </a:lnTo>
                <a:lnTo>
                  <a:pt x="2461139" y="1995352"/>
                </a:lnTo>
                <a:lnTo>
                  <a:pt x="2484938" y="1957239"/>
                </a:lnTo>
                <a:lnTo>
                  <a:pt x="2507419" y="1918282"/>
                </a:lnTo>
                <a:lnTo>
                  <a:pt x="2528554" y="1878510"/>
                </a:lnTo>
                <a:lnTo>
                  <a:pt x="2548311" y="1837953"/>
                </a:lnTo>
                <a:lnTo>
                  <a:pt x="2566660" y="1796640"/>
                </a:lnTo>
                <a:lnTo>
                  <a:pt x="2583573" y="1754602"/>
                </a:lnTo>
                <a:lnTo>
                  <a:pt x="2599017" y="1711866"/>
                </a:lnTo>
                <a:lnTo>
                  <a:pt x="2612963" y="1668463"/>
                </a:lnTo>
                <a:lnTo>
                  <a:pt x="2625382" y="1624422"/>
                </a:lnTo>
                <a:lnTo>
                  <a:pt x="2636243" y="1579771"/>
                </a:lnTo>
                <a:lnTo>
                  <a:pt x="2645515" y="1534542"/>
                </a:lnTo>
                <a:lnTo>
                  <a:pt x="2653169" y="1488763"/>
                </a:lnTo>
                <a:lnTo>
                  <a:pt x="2659175" y="1442463"/>
                </a:lnTo>
                <a:lnTo>
                  <a:pt x="2663502" y="1395672"/>
                </a:lnTo>
                <a:lnTo>
                  <a:pt x="2666120" y="1348419"/>
                </a:lnTo>
                <a:lnTo>
                  <a:pt x="2666999" y="1300734"/>
                </a:lnTo>
                <a:lnTo>
                  <a:pt x="2666120" y="1253044"/>
                </a:lnTo>
                <a:lnTo>
                  <a:pt x="2663502" y="1205788"/>
                </a:lnTo>
                <a:lnTo>
                  <a:pt x="2659175" y="1158993"/>
                </a:lnTo>
                <a:lnTo>
                  <a:pt x="2653169" y="1112690"/>
                </a:lnTo>
                <a:lnTo>
                  <a:pt x="2645515" y="1066908"/>
                </a:lnTo>
                <a:lnTo>
                  <a:pt x="2636243" y="1021676"/>
                </a:lnTo>
                <a:lnTo>
                  <a:pt x="2625382" y="977024"/>
                </a:lnTo>
                <a:lnTo>
                  <a:pt x="2612963" y="932981"/>
                </a:lnTo>
                <a:lnTo>
                  <a:pt x="2599017" y="889577"/>
                </a:lnTo>
                <a:lnTo>
                  <a:pt x="2583573" y="846840"/>
                </a:lnTo>
                <a:lnTo>
                  <a:pt x="2566660" y="804800"/>
                </a:lnTo>
                <a:lnTo>
                  <a:pt x="2548311" y="763487"/>
                </a:lnTo>
                <a:lnTo>
                  <a:pt x="2528554" y="722929"/>
                </a:lnTo>
                <a:lnTo>
                  <a:pt x="2507419" y="683157"/>
                </a:lnTo>
                <a:lnTo>
                  <a:pt x="2484938" y="644200"/>
                </a:lnTo>
                <a:lnTo>
                  <a:pt x="2461139" y="606087"/>
                </a:lnTo>
                <a:lnTo>
                  <a:pt x="2436054" y="568847"/>
                </a:lnTo>
                <a:lnTo>
                  <a:pt x="2409712" y="532509"/>
                </a:lnTo>
                <a:lnTo>
                  <a:pt x="2382143" y="497104"/>
                </a:lnTo>
                <a:lnTo>
                  <a:pt x="2353377" y="462661"/>
                </a:lnTo>
                <a:lnTo>
                  <a:pt x="2323446" y="429208"/>
                </a:lnTo>
                <a:lnTo>
                  <a:pt x="2292378" y="396776"/>
                </a:lnTo>
                <a:lnTo>
                  <a:pt x="2260203" y="365394"/>
                </a:lnTo>
                <a:lnTo>
                  <a:pt x="2226953" y="335090"/>
                </a:lnTo>
                <a:lnTo>
                  <a:pt x="2192657" y="305895"/>
                </a:lnTo>
                <a:lnTo>
                  <a:pt x="2157345" y="277838"/>
                </a:lnTo>
                <a:lnTo>
                  <a:pt x="2121048" y="250947"/>
                </a:lnTo>
                <a:lnTo>
                  <a:pt x="2083795" y="225254"/>
                </a:lnTo>
                <a:lnTo>
                  <a:pt x="2045617" y="200786"/>
                </a:lnTo>
                <a:lnTo>
                  <a:pt x="2006543" y="177574"/>
                </a:lnTo>
                <a:lnTo>
                  <a:pt x="1966604" y="155646"/>
                </a:lnTo>
                <a:lnTo>
                  <a:pt x="1925831" y="135032"/>
                </a:lnTo>
                <a:lnTo>
                  <a:pt x="1884252" y="115762"/>
                </a:lnTo>
                <a:lnTo>
                  <a:pt x="1841899" y="97865"/>
                </a:lnTo>
                <a:lnTo>
                  <a:pt x="1798801" y="81369"/>
                </a:lnTo>
                <a:lnTo>
                  <a:pt x="1754989" y="66306"/>
                </a:lnTo>
                <a:lnTo>
                  <a:pt x="1710493" y="52703"/>
                </a:lnTo>
                <a:lnTo>
                  <a:pt x="1665342" y="40590"/>
                </a:lnTo>
                <a:lnTo>
                  <a:pt x="1619567" y="29998"/>
                </a:lnTo>
                <a:lnTo>
                  <a:pt x="1573198" y="20954"/>
                </a:lnTo>
                <a:lnTo>
                  <a:pt x="1526266" y="13489"/>
                </a:lnTo>
                <a:lnTo>
                  <a:pt x="1478799" y="7631"/>
                </a:lnTo>
                <a:lnTo>
                  <a:pt x="1430829" y="3411"/>
                </a:lnTo>
                <a:lnTo>
                  <a:pt x="1382386" y="857"/>
                </a:lnTo>
                <a:lnTo>
                  <a:pt x="1333500" y="0"/>
                </a:lnTo>
                <a:close/>
              </a:path>
            </a:pathLst>
          </a:custGeom>
          <a:solidFill>
            <a:srgbClr val="49BAB5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84750" y="5072329"/>
            <a:ext cx="7258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>
                <a:solidFill>
                  <a:srgbClr val="FFFFFF"/>
                </a:solidFill>
                <a:latin typeface="Verdana"/>
                <a:cs typeface="Verdana"/>
              </a:rPr>
              <a:t>Sc</a:t>
            </a:r>
            <a:r>
              <a:rPr dirty="0" sz="1800" spc="-15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1800" spc="-30">
                <a:solidFill>
                  <a:srgbClr val="FFFFFF"/>
                </a:solidFill>
                <a:latin typeface="Verdana"/>
                <a:cs typeface="Verdana"/>
              </a:rPr>
              <a:t>ool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7504" y="2715767"/>
            <a:ext cx="2667000" cy="2601595"/>
          </a:xfrm>
          <a:custGeom>
            <a:avLst/>
            <a:gdLst/>
            <a:ahLst/>
            <a:cxnLst/>
            <a:rect l="l" t="t" r="r" b="b"/>
            <a:pathLst>
              <a:path w="2667000" h="2601595">
                <a:moveTo>
                  <a:pt x="1333499" y="0"/>
                </a:moveTo>
                <a:lnTo>
                  <a:pt x="1284613" y="857"/>
                </a:lnTo>
                <a:lnTo>
                  <a:pt x="1236170" y="3411"/>
                </a:lnTo>
                <a:lnTo>
                  <a:pt x="1188200" y="7631"/>
                </a:lnTo>
                <a:lnTo>
                  <a:pt x="1140733" y="13489"/>
                </a:lnTo>
                <a:lnTo>
                  <a:pt x="1093801" y="20954"/>
                </a:lnTo>
                <a:lnTo>
                  <a:pt x="1047432" y="29998"/>
                </a:lnTo>
                <a:lnTo>
                  <a:pt x="1001657" y="40590"/>
                </a:lnTo>
                <a:lnTo>
                  <a:pt x="956506" y="52703"/>
                </a:lnTo>
                <a:lnTo>
                  <a:pt x="912010" y="66306"/>
                </a:lnTo>
                <a:lnTo>
                  <a:pt x="868198" y="81369"/>
                </a:lnTo>
                <a:lnTo>
                  <a:pt x="825100" y="97865"/>
                </a:lnTo>
                <a:lnTo>
                  <a:pt x="782747" y="115762"/>
                </a:lnTo>
                <a:lnTo>
                  <a:pt x="741168" y="135032"/>
                </a:lnTo>
                <a:lnTo>
                  <a:pt x="700395" y="155646"/>
                </a:lnTo>
                <a:lnTo>
                  <a:pt x="660456" y="177574"/>
                </a:lnTo>
                <a:lnTo>
                  <a:pt x="621382" y="200786"/>
                </a:lnTo>
                <a:lnTo>
                  <a:pt x="583204" y="225254"/>
                </a:lnTo>
                <a:lnTo>
                  <a:pt x="545951" y="250947"/>
                </a:lnTo>
                <a:lnTo>
                  <a:pt x="509654" y="277838"/>
                </a:lnTo>
                <a:lnTo>
                  <a:pt x="474342" y="305895"/>
                </a:lnTo>
                <a:lnTo>
                  <a:pt x="440046" y="335090"/>
                </a:lnTo>
                <a:lnTo>
                  <a:pt x="406796" y="365394"/>
                </a:lnTo>
                <a:lnTo>
                  <a:pt x="374621" y="396776"/>
                </a:lnTo>
                <a:lnTo>
                  <a:pt x="343553" y="429208"/>
                </a:lnTo>
                <a:lnTo>
                  <a:pt x="313622" y="462661"/>
                </a:lnTo>
                <a:lnTo>
                  <a:pt x="284856" y="497104"/>
                </a:lnTo>
                <a:lnTo>
                  <a:pt x="257287" y="532509"/>
                </a:lnTo>
                <a:lnTo>
                  <a:pt x="230945" y="568847"/>
                </a:lnTo>
                <a:lnTo>
                  <a:pt x="205860" y="606087"/>
                </a:lnTo>
                <a:lnTo>
                  <a:pt x="182061" y="644200"/>
                </a:lnTo>
                <a:lnTo>
                  <a:pt x="159580" y="683157"/>
                </a:lnTo>
                <a:lnTo>
                  <a:pt x="138445" y="722929"/>
                </a:lnTo>
                <a:lnTo>
                  <a:pt x="118688" y="763487"/>
                </a:lnTo>
                <a:lnTo>
                  <a:pt x="100339" y="804800"/>
                </a:lnTo>
                <a:lnTo>
                  <a:pt x="83426" y="846840"/>
                </a:lnTo>
                <a:lnTo>
                  <a:pt x="67982" y="889577"/>
                </a:lnTo>
                <a:lnTo>
                  <a:pt x="54036" y="932981"/>
                </a:lnTo>
                <a:lnTo>
                  <a:pt x="41617" y="977024"/>
                </a:lnTo>
                <a:lnTo>
                  <a:pt x="30756" y="1021676"/>
                </a:lnTo>
                <a:lnTo>
                  <a:pt x="21484" y="1066908"/>
                </a:lnTo>
                <a:lnTo>
                  <a:pt x="13830" y="1112690"/>
                </a:lnTo>
                <a:lnTo>
                  <a:pt x="7824" y="1158993"/>
                </a:lnTo>
                <a:lnTo>
                  <a:pt x="3497" y="1205788"/>
                </a:lnTo>
                <a:lnTo>
                  <a:pt x="879" y="1253044"/>
                </a:lnTo>
                <a:lnTo>
                  <a:pt x="0" y="1300734"/>
                </a:lnTo>
                <a:lnTo>
                  <a:pt x="879" y="1348415"/>
                </a:lnTo>
                <a:lnTo>
                  <a:pt x="3497" y="1395664"/>
                </a:lnTo>
                <a:lnTo>
                  <a:pt x="7824" y="1442452"/>
                </a:lnTo>
                <a:lnTo>
                  <a:pt x="13830" y="1488749"/>
                </a:lnTo>
                <a:lnTo>
                  <a:pt x="21484" y="1534525"/>
                </a:lnTo>
                <a:lnTo>
                  <a:pt x="30756" y="1579752"/>
                </a:lnTo>
                <a:lnTo>
                  <a:pt x="41617" y="1624400"/>
                </a:lnTo>
                <a:lnTo>
                  <a:pt x="54036" y="1668440"/>
                </a:lnTo>
                <a:lnTo>
                  <a:pt x="67982" y="1711842"/>
                </a:lnTo>
                <a:lnTo>
                  <a:pt x="83426" y="1754576"/>
                </a:lnTo>
                <a:lnTo>
                  <a:pt x="100339" y="1796614"/>
                </a:lnTo>
                <a:lnTo>
                  <a:pt x="118688" y="1837926"/>
                </a:lnTo>
                <a:lnTo>
                  <a:pt x="138445" y="1878482"/>
                </a:lnTo>
                <a:lnTo>
                  <a:pt x="159580" y="1918253"/>
                </a:lnTo>
                <a:lnTo>
                  <a:pt x="182061" y="1957211"/>
                </a:lnTo>
                <a:lnTo>
                  <a:pt x="205860" y="1995324"/>
                </a:lnTo>
                <a:lnTo>
                  <a:pt x="230945" y="2032565"/>
                </a:lnTo>
                <a:lnTo>
                  <a:pt x="257287" y="2068903"/>
                </a:lnTo>
                <a:lnTo>
                  <a:pt x="284856" y="2104309"/>
                </a:lnTo>
                <a:lnTo>
                  <a:pt x="313622" y="2138754"/>
                </a:lnTo>
                <a:lnTo>
                  <a:pt x="343553" y="2172208"/>
                </a:lnTo>
                <a:lnTo>
                  <a:pt x="374621" y="2204642"/>
                </a:lnTo>
                <a:lnTo>
                  <a:pt x="406796" y="2236027"/>
                </a:lnTo>
                <a:lnTo>
                  <a:pt x="440046" y="2266333"/>
                </a:lnTo>
                <a:lnTo>
                  <a:pt x="474342" y="2295530"/>
                </a:lnTo>
                <a:lnTo>
                  <a:pt x="509654" y="2323590"/>
                </a:lnTo>
                <a:lnTo>
                  <a:pt x="545951" y="2350483"/>
                </a:lnTo>
                <a:lnTo>
                  <a:pt x="583204" y="2376179"/>
                </a:lnTo>
                <a:lnTo>
                  <a:pt x="621382" y="2400650"/>
                </a:lnTo>
                <a:lnTo>
                  <a:pt x="660456" y="2423865"/>
                </a:lnTo>
                <a:lnTo>
                  <a:pt x="700395" y="2445796"/>
                </a:lnTo>
                <a:lnTo>
                  <a:pt x="741168" y="2466412"/>
                </a:lnTo>
                <a:lnTo>
                  <a:pt x="782747" y="2485685"/>
                </a:lnTo>
                <a:lnTo>
                  <a:pt x="825100" y="2503585"/>
                </a:lnTo>
                <a:lnTo>
                  <a:pt x="868198" y="2520083"/>
                </a:lnTo>
                <a:lnTo>
                  <a:pt x="912010" y="2535149"/>
                </a:lnTo>
                <a:lnTo>
                  <a:pt x="956506" y="2548754"/>
                </a:lnTo>
                <a:lnTo>
                  <a:pt x="1001657" y="2560869"/>
                </a:lnTo>
                <a:lnTo>
                  <a:pt x="1047432" y="2571463"/>
                </a:lnTo>
                <a:lnTo>
                  <a:pt x="1093801" y="2580509"/>
                </a:lnTo>
                <a:lnTo>
                  <a:pt x="1140733" y="2587976"/>
                </a:lnTo>
                <a:lnTo>
                  <a:pt x="1188200" y="2593834"/>
                </a:lnTo>
                <a:lnTo>
                  <a:pt x="1236170" y="2598055"/>
                </a:lnTo>
                <a:lnTo>
                  <a:pt x="1284613" y="2600610"/>
                </a:lnTo>
                <a:lnTo>
                  <a:pt x="1333499" y="2601468"/>
                </a:lnTo>
                <a:lnTo>
                  <a:pt x="1382386" y="2600610"/>
                </a:lnTo>
                <a:lnTo>
                  <a:pt x="1430829" y="2598055"/>
                </a:lnTo>
                <a:lnTo>
                  <a:pt x="1478799" y="2593834"/>
                </a:lnTo>
                <a:lnTo>
                  <a:pt x="1526266" y="2587976"/>
                </a:lnTo>
                <a:lnTo>
                  <a:pt x="1573198" y="2580509"/>
                </a:lnTo>
                <a:lnTo>
                  <a:pt x="1619567" y="2571463"/>
                </a:lnTo>
                <a:lnTo>
                  <a:pt x="1665342" y="2560869"/>
                </a:lnTo>
                <a:lnTo>
                  <a:pt x="1710493" y="2548754"/>
                </a:lnTo>
                <a:lnTo>
                  <a:pt x="1754989" y="2535149"/>
                </a:lnTo>
                <a:lnTo>
                  <a:pt x="1798801" y="2520083"/>
                </a:lnTo>
                <a:lnTo>
                  <a:pt x="1841899" y="2503585"/>
                </a:lnTo>
                <a:lnTo>
                  <a:pt x="1884252" y="2485685"/>
                </a:lnTo>
                <a:lnTo>
                  <a:pt x="1925831" y="2466412"/>
                </a:lnTo>
                <a:lnTo>
                  <a:pt x="1966604" y="2445796"/>
                </a:lnTo>
                <a:lnTo>
                  <a:pt x="2006543" y="2423865"/>
                </a:lnTo>
                <a:lnTo>
                  <a:pt x="2045617" y="2400650"/>
                </a:lnTo>
                <a:lnTo>
                  <a:pt x="2083795" y="2376179"/>
                </a:lnTo>
                <a:lnTo>
                  <a:pt x="2121048" y="2350483"/>
                </a:lnTo>
                <a:lnTo>
                  <a:pt x="2157345" y="2323590"/>
                </a:lnTo>
                <a:lnTo>
                  <a:pt x="2192657" y="2295530"/>
                </a:lnTo>
                <a:lnTo>
                  <a:pt x="2226953" y="2266333"/>
                </a:lnTo>
                <a:lnTo>
                  <a:pt x="2260203" y="2236027"/>
                </a:lnTo>
                <a:lnTo>
                  <a:pt x="2292378" y="2204642"/>
                </a:lnTo>
                <a:lnTo>
                  <a:pt x="2323446" y="2172208"/>
                </a:lnTo>
                <a:lnTo>
                  <a:pt x="2353377" y="2138754"/>
                </a:lnTo>
                <a:lnTo>
                  <a:pt x="2382143" y="2104309"/>
                </a:lnTo>
                <a:lnTo>
                  <a:pt x="2409712" y="2068903"/>
                </a:lnTo>
                <a:lnTo>
                  <a:pt x="2436054" y="2032565"/>
                </a:lnTo>
                <a:lnTo>
                  <a:pt x="2461139" y="1995324"/>
                </a:lnTo>
                <a:lnTo>
                  <a:pt x="2484938" y="1957211"/>
                </a:lnTo>
                <a:lnTo>
                  <a:pt x="2507419" y="1918253"/>
                </a:lnTo>
                <a:lnTo>
                  <a:pt x="2528554" y="1878482"/>
                </a:lnTo>
                <a:lnTo>
                  <a:pt x="2548311" y="1837926"/>
                </a:lnTo>
                <a:lnTo>
                  <a:pt x="2566660" y="1796614"/>
                </a:lnTo>
                <a:lnTo>
                  <a:pt x="2583573" y="1754576"/>
                </a:lnTo>
                <a:lnTo>
                  <a:pt x="2599017" y="1711842"/>
                </a:lnTo>
                <a:lnTo>
                  <a:pt x="2612963" y="1668440"/>
                </a:lnTo>
                <a:lnTo>
                  <a:pt x="2625382" y="1624400"/>
                </a:lnTo>
                <a:lnTo>
                  <a:pt x="2636243" y="1579752"/>
                </a:lnTo>
                <a:lnTo>
                  <a:pt x="2645515" y="1534525"/>
                </a:lnTo>
                <a:lnTo>
                  <a:pt x="2653169" y="1488749"/>
                </a:lnTo>
                <a:lnTo>
                  <a:pt x="2659175" y="1442452"/>
                </a:lnTo>
                <a:lnTo>
                  <a:pt x="2663502" y="1395664"/>
                </a:lnTo>
                <a:lnTo>
                  <a:pt x="2666120" y="1348415"/>
                </a:lnTo>
                <a:lnTo>
                  <a:pt x="2666999" y="1300734"/>
                </a:lnTo>
                <a:lnTo>
                  <a:pt x="2666120" y="1253044"/>
                </a:lnTo>
                <a:lnTo>
                  <a:pt x="2663502" y="1205788"/>
                </a:lnTo>
                <a:lnTo>
                  <a:pt x="2659175" y="1158993"/>
                </a:lnTo>
                <a:lnTo>
                  <a:pt x="2653169" y="1112690"/>
                </a:lnTo>
                <a:lnTo>
                  <a:pt x="2645515" y="1066908"/>
                </a:lnTo>
                <a:lnTo>
                  <a:pt x="2636243" y="1021676"/>
                </a:lnTo>
                <a:lnTo>
                  <a:pt x="2625382" y="977024"/>
                </a:lnTo>
                <a:lnTo>
                  <a:pt x="2612963" y="932981"/>
                </a:lnTo>
                <a:lnTo>
                  <a:pt x="2599017" y="889577"/>
                </a:lnTo>
                <a:lnTo>
                  <a:pt x="2583573" y="846840"/>
                </a:lnTo>
                <a:lnTo>
                  <a:pt x="2566660" y="804800"/>
                </a:lnTo>
                <a:lnTo>
                  <a:pt x="2548311" y="763487"/>
                </a:lnTo>
                <a:lnTo>
                  <a:pt x="2528554" y="722929"/>
                </a:lnTo>
                <a:lnTo>
                  <a:pt x="2507419" y="683157"/>
                </a:lnTo>
                <a:lnTo>
                  <a:pt x="2484938" y="644200"/>
                </a:lnTo>
                <a:lnTo>
                  <a:pt x="2461139" y="606087"/>
                </a:lnTo>
                <a:lnTo>
                  <a:pt x="2436054" y="568847"/>
                </a:lnTo>
                <a:lnTo>
                  <a:pt x="2409712" y="532509"/>
                </a:lnTo>
                <a:lnTo>
                  <a:pt x="2382143" y="497104"/>
                </a:lnTo>
                <a:lnTo>
                  <a:pt x="2353377" y="462661"/>
                </a:lnTo>
                <a:lnTo>
                  <a:pt x="2323446" y="429208"/>
                </a:lnTo>
                <a:lnTo>
                  <a:pt x="2292378" y="396776"/>
                </a:lnTo>
                <a:lnTo>
                  <a:pt x="2260203" y="365394"/>
                </a:lnTo>
                <a:lnTo>
                  <a:pt x="2226953" y="335090"/>
                </a:lnTo>
                <a:lnTo>
                  <a:pt x="2192657" y="305895"/>
                </a:lnTo>
                <a:lnTo>
                  <a:pt x="2157345" y="277838"/>
                </a:lnTo>
                <a:lnTo>
                  <a:pt x="2121048" y="250947"/>
                </a:lnTo>
                <a:lnTo>
                  <a:pt x="2083795" y="225254"/>
                </a:lnTo>
                <a:lnTo>
                  <a:pt x="2045617" y="200786"/>
                </a:lnTo>
                <a:lnTo>
                  <a:pt x="2006543" y="177574"/>
                </a:lnTo>
                <a:lnTo>
                  <a:pt x="1966604" y="155646"/>
                </a:lnTo>
                <a:lnTo>
                  <a:pt x="1925831" y="135032"/>
                </a:lnTo>
                <a:lnTo>
                  <a:pt x="1884252" y="115762"/>
                </a:lnTo>
                <a:lnTo>
                  <a:pt x="1841899" y="97865"/>
                </a:lnTo>
                <a:lnTo>
                  <a:pt x="1798801" y="81369"/>
                </a:lnTo>
                <a:lnTo>
                  <a:pt x="1754989" y="66306"/>
                </a:lnTo>
                <a:lnTo>
                  <a:pt x="1710493" y="52703"/>
                </a:lnTo>
                <a:lnTo>
                  <a:pt x="1665342" y="40590"/>
                </a:lnTo>
                <a:lnTo>
                  <a:pt x="1619567" y="29998"/>
                </a:lnTo>
                <a:lnTo>
                  <a:pt x="1573198" y="20954"/>
                </a:lnTo>
                <a:lnTo>
                  <a:pt x="1526266" y="13489"/>
                </a:lnTo>
                <a:lnTo>
                  <a:pt x="1478799" y="7631"/>
                </a:lnTo>
                <a:lnTo>
                  <a:pt x="1430829" y="3411"/>
                </a:lnTo>
                <a:lnTo>
                  <a:pt x="1382386" y="857"/>
                </a:lnTo>
                <a:lnTo>
                  <a:pt x="1333499" y="0"/>
                </a:lnTo>
                <a:close/>
              </a:path>
            </a:pathLst>
          </a:custGeom>
          <a:solidFill>
            <a:srgbClr val="62AC2F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06801" y="3623563"/>
            <a:ext cx="1688464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9535">
              <a:lnSpc>
                <a:spcPct val="110000"/>
              </a:lnSpc>
              <a:spcBef>
                <a:spcPts val="100"/>
              </a:spcBef>
            </a:pPr>
            <a:r>
              <a:rPr dirty="0" sz="1800" spc="-114">
                <a:solidFill>
                  <a:srgbClr val="FFFFFF"/>
                </a:solidFill>
                <a:latin typeface="Verdana"/>
                <a:cs typeface="Verdana"/>
              </a:rPr>
              <a:t>Extracurricular  </a:t>
            </a:r>
            <a:r>
              <a:rPr dirty="0" sz="1800" spc="-105">
                <a:solidFill>
                  <a:srgbClr val="FFFFFF"/>
                </a:solidFill>
                <a:latin typeface="Verdana"/>
                <a:cs typeface="Verdana"/>
              </a:rPr>
              <a:t>activities,</a:t>
            </a:r>
            <a:r>
              <a:rPr dirty="0" sz="18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459" y="2282697"/>
            <a:ext cx="20523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Verdana"/>
                <a:cs typeface="Verdana"/>
              </a:rPr>
              <a:t>Organized</a:t>
            </a:r>
            <a:r>
              <a:rPr dirty="0" sz="1800" spc="-250">
                <a:latin typeface="Verdana"/>
                <a:cs typeface="Verdana"/>
              </a:rPr>
              <a:t> </a:t>
            </a:r>
            <a:r>
              <a:rPr dirty="0" sz="1800" spc="-95">
                <a:latin typeface="Verdana"/>
                <a:cs typeface="Verdana"/>
              </a:rPr>
              <a:t>activities  </a:t>
            </a:r>
            <a:r>
              <a:rPr dirty="0" sz="1800" spc="-165">
                <a:latin typeface="Verdana"/>
                <a:cs typeface="Verdana"/>
              </a:rPr>
              <a:t>vs.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800" spc="-100">
                <a:latin typeface="Verdana"/>
                <a:cs typeface="Verdana"/>
              </a:rPr>
              <a:t>unorganized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8583" y="5444439"/>
            <a:ext cx="19659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14">
                <a:latin typeface="Verdana"/>
                <a:cs typeface="Verdana"/>
              </a:rPr>
              <a:t>Inside </a:t>
            </a:r>
            <a:r>
              <a:rPr dirty="0" sz="1800" spc="-95">
                <a:latin typeface="Verdana"/>
                <a:cs typeface="Verdana"/>
              </a:rPr>
              <a:t>and </a:t>
            </a:r>
            <a:r>
              <a:rPr dirty="0" sz="1800" spc="-90">
                <a:latin typeface="Verdana"/>
                <a:cs typeface="Verdana"/>
              </a:rPr>
              <a:t>outside  </a:t>
            </a:r>
            <a:r>
              <a:rPr dirty="0" sz="1800" spc="-45">
                <a:latin typeface="Verdana"/>
                <a:cs typeface="Verdana"/>
              </a:rPr>
              <a:t>of </a:t>
            </a:r>
            <a:r>
              <a:rPr dirty="0" sz="1800" spc="-95">
                <a:latin typeface="Verdana"/>
                <a:cs typeface="Verdana"/>
              </a:rPr>
              <a:t>school, </a:t>
            </a:r>
            <a:r>
              <a:rPr dirty="0" sz="1800" spc="-105">
                <a:latin typeface="Verdana"/>
                <a:cs typeface="Verdana"/>
              </a:rPr>
              <a:t>at</a:t>
            </a:r>
            <a:r>
              <a:rPr dirty="0" sz="1800" spc="-495">
                <a:latin typeface="Verdana"/>
                <a:cs typeface="Verdana"/>
              </a:rPr>
              <a:t> </a:t>
            </a:r>
            <a:r>
              <a:rPr dirty="0" sz="1800" spc="-145">
                <a:latin typeface="Verdana"/>
                <a:cs typeface="Verdana"/>
              </a:rPr>
              <a:t>home,  </a:t>
            </a:r>
            <a:r>
              <a:rPr dirty="0" sz="1800" spc="-80">
                <a:latin typeface="Verdana"/>
                <a:cs typeface="Verdana"/>
              </a:rPr>
              <a:t>bullying</a:t>
            </a:r>
            <a:r>
              <a:rPr dirty="0" sz="1800" spc="-220">
                <a:latin typeface="Verdana"/>
                <a:cs typeface="Verdana"/>
              </a:rPr>
              <a:t> </a:t>
            </a:r>
            <a:r>
              <a:rPr dirty="0" sz="1800" spc="-160">
                <a:latin typeface="Verdana"/>
                <a:cs typeface="Verdana"/>
              </a:rPr>
              <a:t>e.t.c.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38976" y="1692021"/>
            <a:ext cx="30441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>
                <a:latin typeface="Verdana"/>
                <a:cs typeface="Verdana"/>
              </a:rPr>
              <a:t>Time </a:t>
            </a:r>
            <a:r>
              <a:rPr dirty="0" sz="1800" spc="-95">
                <a:latin typeface="Verdana"/>
                <a:cs typeface="Verdana"/>
              </a:rPr>
              <a:t>spent with</a:t>
            </a:r>
            <a:r>
              <a:rPr dirty="0" sz="1800" spc="-345">
                <a:latin typeface="Verdana"/>
                <a:cs typeface="Verdana"/>
              </a:rPr>
              <a:t> </a:t>
            </a:r>
            <a:r>
              <a:rPr dirty="0" sz="1800" spc="-105">
                <a:latin typeface="Verdana"/>
                <a:cs typeface="Verdana"/>
              </a:rPr>
              <a:t>parents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spc="-120">
                <a:latin typeface="Verdana"/>
                <a:cs typeface="Verdana"/>
              </a:rPr>
              <a:t>Support, </a:t>
            </a:r>
            <a:r>
              <a:rPr dirty="0" sz="1800" spc="-75">
                <a:latin typeface="Verdana"/>
                <a:cs typeface="Verdana"/>
              </a:rPr>
              <a:t>Monitoring,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 spc="-75">
                <a:latin typeface="Verdana"/>
                <a:cs typeface="Verdana"/>
              </a:rPr>
              <a:t>Control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4493" y="3751529"/>
            <a:ext cx="260858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Verdana"/>
                <a:cs typeface="Verdana"/>
              </a:rPr>
              <a:t>Positive </a:t>
            </a:r>
            <a:r>
              <a:rPr dirty="0" sz="1800" spc="-95">
                <a:latin typeface="Verdana"/>
                <a:cs typeface="Verdana"/>
              </a:rPr>
              <a:t>and </a:t>
            </a:r>
            <a:r>
              <a:rPr dirty="0" sz="1800" spc="-105">
                <a:latin typeface="Verdana"/>
                <a:cs typeface="Verdana"/>
              </a:rPr>
              <a:t>negative  effects. </a:t>
            </a:r>
            <a:r>
              <a:rPr dirty="0" sz="1800" spc="-50">
                <a:latin typeface="Verdana"/>
                <a:cs typeface="Verdana"/>
              </a:rPr>
              <a:t>How </a:t>
            </a:r>
            <a:r>
              <a:rPr dirty="0" sz="1800" spc="-85">
                <a:latin typeface="Verdana"/>
                <a:cs typeface="Verdana"/>
              </a:rPr>
              <a:t>we </a:t>
            </a:r>
            <a:r>
              <a:rPr dirty="0" sz="1800" spc="-114">
                <a:latin typeface="Verdana"/>
                <a:cs typeface="Verdana"/>
              </a:rPr>
              <a:t>as  </a:t>
            </a:r>
            <a:r>
              <a:rPr dirty="0" sz="1800" spc="-105">
                <a:latin typeface="Verdana"/>
                <a:cs typeface="Verdana"/>
              </a:rPr>
              <a:t>parents </a:t>
            </a:r>
            <a:r>
              <a:rPr dirty="0" sz="1800" spc="-100">
                <a:latin typeface="Verdana"/>
                <a:cs typeface="Verdana"/>
              </a:rPr>
              <a:t>approach </a:t>
            </a:r>
            <a:r>
              <a:rPr dirty="0" sz="1800" spc="-120">
                <a:latin typeface="Verdana"/>
                <a:cs typeface="Verdana"/>
              </a:rPr>
              <a:t>the  </a:t>
            </a:r>
            <a:r>
              <a:rPr dirty="0" sz="1800" spc="-100">
                <a:latin typeface="Verdana"/>
                <a:cs typeface="Verdana"/>
              </a:rPr>
              <a:t>peer </a:t>
            </a:r>
            <a:r>
              <a:rPr dirty="0" sz="1800" spc="-120">
                <a:latin typeface="Verdana"/>
                <a:cs typeface="Verdana"/>
              </a:rPr>
              <a:t>group. </a:t>
            </a:r>
            <a:r>
              <a:rPr dirty="0" sz="1800" spc="-114">
                <a:latin typeface="Verdana"/>
                <a:cs typeface="Verdana"/>
              </a:rPr>
              <a:t>Staying  </a:t>
            </a:r>
            <a:r>
              <a:rPr dirty="0" sz="1800" spc="-90">
                <a:latin typeface="Verdana"/>
                <a:cs typeface="Verdana"/>
              </a:rPr>
              <a:t>outside </a:t>
            </a:r>
            <a:r>
              <a:rPr dirty="0" sz="1800" spc="-105">
                <a:latin typeface="Verdana"/>
                <a:cs typeface="Verdana"/>
              </a:rPr>
              <a:t>late. </a:t>
            </a:r>
            <a:r>
              <a:rPr dirty="0" sz="1800" spc="-85">
                <a:latin typeface="Verdana"/>
                <a:cs typeface="Verdana"/>
              </a:rPr>
              <a:t>Hanging</a:t>
            </a:r>
            <a:r>
              <a:rPr dirty="0" sz="1800" spc="-434">
                <a:latin typeface="Verdana"/>
                <a:cs typeface="Verdana"/>
              </a:rPr>
              <a:t> </a:t>
            </a:r>
            <a:r>
              <a:rPr dirty="0" sz="1800" spc="-100">
                <a:latin typeface="Verdana"/>
                <a:cs typeface="Verdana"/>
              </a:rPr>
              <a:t>out  </a:t>
            </a:r>
            <a:r>
              <a:rPr dirty="0" sz="1800" spc="-80">
                <a:latin typeface="Verdana"/>
                <a:cs typeface="Verdana"/>
              </a:rPr>
              <a:t>in</a:t>
            </a:r>
            <a:r>
              <a:rPr dirty="0" sz="1800" spc="-190">
                <a:latin typeface="Verdana"/>
                <a:cs typeface="Verdana"/>
              </a:rPr>
              <a:t> </a:t>
            </a:r>
            <a:r>
              <a:rPr dirty="0" sz="1800" spc="-110">
                <a:latin typeface="Verdana"/>
                <a:cs typeface="Verdana"/>
              </a:rPr>
              <a:t>malls.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47542"/>
              <a:ext cx="12192000" cy="5610860"/>
            </a:xfrm>
            <a:custGeom>
              <a:avLst/>
              <a:gdLst/>
              <a:ahLst/>
              <a:cxnLst/>
              <a:rect l="l" t="t" r="r" b="b"/>
              <a:pathLst>
                <a:path w="12192000" h="5610859">
                  <a:moveTo>
                    <a:pt x="0" y="0"/>
                  </a:moveTo>
                  <a:lnTo>
                    <a:pt x="0" y="5610456"/>
                  </a:lnTo>
                  <a:lnTo>
                    <a:pt x="12192000" y="5610455"/>
                  </a:lnTo>
                  <a:lnTo>
                    <a:pt x="12192000" y="281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AC2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4060825"/>
            </a:xfrm>
            <a:custGeom>
              <a:avLst/>
              <a:gdLst/>
              <a:ahLst/>
              <a:cxnLst/>
              <a:rect l="l" t="t" r="r" b="b"/>
              <a:pathLst>
                <a:path w="12192000" h="4060825">
                  <a:moveTo>
                    <a:pt x="12192000" y="0"/>
                  </a:moveTo>
                  <a:lnTo>
                    <a:pt x="0" y="0"/>
                  </a:lnTo>
                  <a:lnTo>
                    <a:pt x="0" y="1249189"/>
                  </a:lnTo>
                  <a:lnTo>
                    <a:pt x="12192000" y="406032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7A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59808" y="3403091"/>
              <a:ext cx="3073400" cy="0"/>
            </a:xfrm>
            <a:custGeom>
              <a:avLst/>
              <a:gdLst/>
              <a:ahLst/>
              <a:cxnLst/>
              <a:rect l="l" t="t" r="r" b="b"/>
              <a:pathLst>
                <a:path w="3073400" h="0">
                  <a:moveTo>
                    <a:pt x="0" y="0"/>
                  </a:moveTo>
                  <a:lnTo>
                    <a:pt x="3073399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42676" y="137160"/>
              <a:ext cx="1208531" cy="7833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37457" y="2347341"/>
            <a:ext cx="41065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70" b="1">
                <a:solidFill>
                  <a:srgbClr val="F1F1F1"/>
                </a:solidFill>
                <a:latin typeface="Verdana"/>
                <a:cs typeface="Verdana"/>
              </a:rPr>
              <a:t>Building</a:t>
            </a:r>
            <a:r>
              <a:rPr dirty="0" sz="4400" spc="-430" b="1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dirty="0" sz="4400" spc="-355" b="1">
                <a:solidFill>
                  <a:srgbClr val="F1F1F1"/>
                </a:solidFill>
                <a:latin typeface="Verdana"/>
                <a:cs typeface="Verdana"/>
              </a:rPr>
              <a:t>blocks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41A1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65532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30" b="1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dirty="0" sz="4000" spc="-380" b="1">
                <a:solidFill>
                  <a:srgbClr val="000000"/>
                </a:solidFill>
                <a:latin typeface="Verdana"/>
                <a:cs typeface="Verdana"/>
              </a:rPr>
              <a:t>three </a:t>
            </a:r>
            <a:r>
              <a:rPr dirty="0" sz="4000" spc="-285" b="1">
                <a:solidFill>
                  <a:srgbClr val="000000"/>
                </a:solidFill>
                <a:latin typeface="Verdana"/>
                <a:cs typeface="Verdana"/>
              </a:rPr>
              <a:t>pillars of</a:t>
            </a:r>
            <a:r>
              <a:rPr dirty="0" sz="4000" spc="-16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445" b="1">
                <a:solidFill>
                  <a:srgbClr val="000000"/>
                </a:solidFill>
                <a:latin typeface="Verdana"/>
                <a:cs typeface="Verdana"/>
              </a:rPr>
              <a:t>success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984374"/>
            <a:ext cx="8334375" cy="349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10">
                <a:latin typeface="Verdana"/>
                <a:cs typeface="Verdana"/>
              </a:rPr>
              <a:t>The</a:t>
            </a:r>
            <a:r>
              <a:rPr dirty="0" sz="2800" spc="-290">
                <a:latin typeface="Verdana"/>
                <a:cs typeface="Verdana"/>
              </a:rPr>
              <a:t> </a:t>
            </a:r>
            <a:r>
              <a:rPr dirty="0" sz="2800" spc="-155">
                <a:latin typeface="Verdana"/>
                <a:cs typeface="Verdana"/>
              </a:rPr>
              <a:t>Icelandic</a:t>
            </a:r>
            <a:r>
              <a:rPr dirty="0" sz="2800" spc="-270">
                <a:latin typeface="Verdana"/>
                <a:cs typeface="Verdana"/>
              </a:rPr>
              <a:t> </a:t>
            </a:r>
            <a:r>
              <a:rPr dirty="0" sz="2800" spc="-125">
                <a:latin typeface="Verdana"/>
                <a:cs typeface="Verdana"/>
              </a:rPr>
              <a:t>model</a:t>
            </a:r>
            <a:r>
              <a:rPr dirty="0" sz="2800" spc="-295">
                <a:latin typeface="Verdana"/>
                <a:cs typeface="Verdana"/>
              </a:rPr>
              <a:t> </a:t>
            </a:r>
            <a:r>
              <a:rPr dirty="0" sz="2800" spc="-114">
                <a:latin typeface="Verdana"/>
                <a:cs typeface="Verdana"/>
              </a:rPr>
              <a:t>is</a:t>
            </a:r>
            <a:r>
              <a:rPr dirty="0" sz="2800" spc="-285">
                <a:latin typeface="Verdana"/>
                <a:cs typeface="Verdana"/>
              </a:rPr>
              <a:t> </a:t>
            </a:r>
            <a:r>
              <a:rPr dirty="0" sz="2800" spc="-130">
                <a:latin typeface="Verdana"/>
                <a:cs typeface="Verdana"/>
              </a:rPr>
              <a:t>predicated</a:t>
            </a:r>
            <a:r>
              <a:rPr dirty="0" sz="2800" spc="-280">
                <a:latin typeface="Verdana"/>
                <a:cs typeface="Verdana"/>
              </a:rPr>
              <a:t> </a:t>
            </a:r>
            <a:r>
              <a:rPr dirty="0" sz="2800" spc="-150">
                <a:latin typeface="Verdana"/>
                <a:cs typeface="Verdana"/>
              </a:rPr>
              <a:t>upon</a:t>
            </a:r>
            <a:r>
              <a:rPr dirty="0" sz="2800" spc="-290">
                <a:latin typeface="Verdana"/>
                <a:cs typeface="Verdana"/>
              </a:rPr>
              <a:t> </a:t>
            </a:r>
            <a:r>
              <a:rPr dirty="0" sz="2800" spc="-175">
                <a:latin typeface="Verdana"/>
                <a:cs typeface="Verdana"/>
              </a:rPr>
              <a:t>three</a:t>
            </a:r>
            <a:r>
              <a:rPr dirty="0" sz="2800" spc="-280">
                <a:latin typeface="Verdana"/>
                <a:cs typeface="Verdana"/>
              </a:rPr>
              <a:t> </a:t>
            </a:r>
            <a:r>
              <a:rPr dirty="0" sz="2800" spc="-170">
                <a:latin typeface="Verdana"/>
                <a:cs typeface="Verdana"/>
              </a:rPr>
              <a:t>pillars: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500">
              <a:latin typeface="Verdana"/>
              <a:cs typeface="Verdana"/>
            </a:endParaRPr>
          </a:p>
          <a:p>
            <a:pPr marL="730250" indent="-260985">
              <a:lnSpc>
                <a:spcPct val="100000"/>
              </a:lnSpc>
              <a:spcBef>
                <a:spcPts val="2830"/>
              </a:spcBef>
              <a:buAutoNum type="arabicParenR"/>
              <a:tabLst>
                <a:tab pos="730885" algn="l"/>
              </a:tabLst>
            </a:pPr>
            <a:r>
              <a:rPr dirty="0" sz="2400" spc="-140">
                <a:latin typeface="Verdana"/>
                <a:cs typeface="Verdana"/>
              </a:rPr>
              <a:t>Evidence-based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practice</a:t>
            </a:r>
            <a:endParaRPr sz="2400">
              <a:latin typeface="Verdana"/>
              <a:cs typeface="Verdana"/>
            </a:endParaRPr>
          </a:p>
          <a:p>
            <a:pPr marL="803275" indent="-334010">
              <a:lnSpc>
                <a:spcPct val="100000"/>
              </a:lnSpc>
              <a:spcBef>
                <a:spcPts val="1935"/>
              </a:spcBef>
              <a:buAutoNum type="arabicParenR"/>
              <a:tabLst>
                <a:tab pos="803910" algn="l"/>
              </a:tabLst>
            </a:pPr>
            <a:r>
              <a:rPr dirty="0" sz="2400" spc="-105">
                <a:latin typeface="Verdana"/>
                <a:cs typeface="Verdana"/>
              </a:rPr>
              <a:t>Using </a:t>
            </a:r>
            <a:r>
              <a:rPr dirty="0" sz="2400" spc="-155">
                <a:latin typeface="Verdana"/>
                <a:cs typeface="Verdana"/>
              </a:rPr>
              <a:t>a </a:t>
            </a:r>
            <a:r>
              <a:rPr dirty="0" sz="2400" spc="-160">
                <a:latin typeface="Verdana"/>
                <a:cs typeface="Verdana"/>
              </a:rPr>
              <a:t>community-based</a:t>
            </a:r>
            <a:r>
              <a:rPr dirty="0" sz="2400" spc="-484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approach</a:t>
            </a:r>
            <a:endParaRPr sz="2400">
              <a:latin typeface="Verdana"/>
              <a:cs typeface="Verdana"/>
            </a:endParaRPr>
          </a:p>
          <a:p>
            <a:pPr marL="774700" marR="1515745" indent="-304800">
              <a:lnSpc>
                <a:spcPct val="150000"/>
              </a:lnSpc>
              <a:spcBef>
                <a:spcPts val="505"/>
              </a:spcBef>
              <a:buFont typeface="Verdana"/>
              <a:buAutoNum type="arabicParenR"/>
              <a:tabLst>
                <a:tab pos="802005" algn="l"/>
              </a:tabLst>
            </a:pPr>
            <a:r>
              <a:rPr dirty="0"/>
              <a:t>	</a:t>
            </a:r>
            <a:r>
              <a:rPr dirty="0" sz="2400" spc="-130">
                <a:latin typeface="Verdana"/>
                <a:cs typeface="Verdana"/>
              </a:rPr>
              <a:t>Creating</a:t>
            </a:r>
            <a:r>
              <a:rPr dirty="0" sz="2400" spc="-250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and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maintaining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a</a:t>
            </a:r>
            <a:r>
              <a:rPr dirty="0" sz="2400" spc="-250">
                <a:latin typeface="Verdana"/>
                <a:cs typeface="Verdana"/>
              </a:rPr>
              <a:t> </a:t>
            </a:r>
            <a:r>
              <a:rPr dirty="0" sz="2400" spc="-105">
                <a:latin typeface="Verdana"/>
                <a:cs typeface="Verdana"/>
              </a:rPr>
              <a:t>dialogue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150">
                <a:latin typeface="Verdana"/>
                <a:cs typeface="Verdana"/>
              </a:rPr>
              <a:t>among  </a:t>
            </a:r>
            <a:r>
              <a:rPr dirty="0" sz="2400" spc="-170">
                <a:latin typeface="Verdana"/>
                <a:cs typeface="Verdana"/>
              </a:rPr>
              <a:t>research, </a:t>
            </a:r>
            <a:r>
              <a:rPr dirty="0" sz="2400" spc="-95">
                <a:latin typeface="Verdana"/>
                <a:cs typeface="Verdana"/>
              </a:rPr>
              <a:t>policy </a:t>
            </a:r>
            <a:r>
              <a:rPr dirty="0" sz="2400" spc="-125">
                <a:latin typeface="Verdana"/>
                <a:cs typeface="Verdana"/>
              </a:rPr>
              <a:t>and</a:t>
            </a:r>
            <a:r>
              <a:rPr dirty="0" sz="2400" spc="-459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practice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F08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43630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70" b="1">
                <a:solidFill>
                  <a:srgbClr val="000000"/>
                </a:solidFill>
                <a:latin typeface="Verdana"/>
                <a:cs typeface="Verdana"/>
              </a:rPr>
              <a:t>Published</a:t>
            </a:r>
            <a:r>
              <a:rPr dirty="0" sz="4000" spc="-335" b="1">
                <a:solidFill>
                  <a:srgbClr val="000000"/>
                </a:solidFill>
                <a:latin typeface="Verdana"/>
                <a:cs typeface="Verdana"/>
              </a:rPr>
              <a:t> Articles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8475" y="1859248"/>
            <a:ext cx="3105183" cy="3961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pc="-155"/>
              <a:t>During </a:t>
            </a:r>
            <a:r>
              <a:rPr dirty="0" spc="-185"/>
              <a:t>the </a:t>
            </a:r>
            <a:r>
              <a:rPr dirty="0" spc="-150"/>
              <a:t>past </a:t>
            </a:r>
            <a:r>
              <a:rPr dirty="0" spc="-509"/>
              <a:t>10 </a:t>
            </a:r>
            <a:r>
              <a:rPr dirty="0" spc="-195"/>
              <a:t>years </a:t>
            </a:r>
            <a:r>
              <a:rPr dirty="0" spc="-175"/>
              <a:t>more </a:t>
            </a:r>
            <a:r>
              <a:rPr dirty="0" spc="-185"/>
              <a:t>than</a:t>
            </a:r>
            <a:r>
              <a:rPr dirty="0" spc="-610"/>
              <a:t> </a:t>
            </a:r>
            <a:r>
              <a:rPr dirty="0" spc="-370"/>
              <a:t>100  </a:t>
            </a:r>
            <a:r>
              <a:rPr dirty="0" spc="-155"/>
              <a:t>peer </a:t>
            </a:r>
            <a:r>
              <a:rPr dirty="0" spc="-150"/>
              <a:t>reviewed </a:t>
            </a:r>
            <a:r>
              <a:rPr dirty="0" spc="-135"/>
              <a:t>articles </a:t>
            </a:r>
            <a:r>
              <a:rPr dirty="0" spc="-215"/>
              <a:t>have </a:t>
            </a:r>
            <a:r>
              <a:rPr dirty="0" spc="-145"/>
              <a:t>been  </a:t>
            </a:r>
            <a:r>
              <a:rPr dirty="0" spc="-140"/>
              <a:t>published </a:t>
            </a:r>
            <a:r>
              <a:rPr dirty="0" spc="-180"/>
              <a:t>by </a:t>
            </a:r>
            <a:r>
              <a:rPr dirty="0" spc="-175"/>
              <a:t>our</a:t>
            </a:r>
            <a:r>
              <a:rPr dirty="0" spc="-500"/>
              <a:t> </a:t>
            </a:r>
            <a:r>
              <a:rPr dirty="0" spc="-140"/>
              <a:t>scientists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750"/>
          </a:p>
          <a:p>
            <a:pPr marL="299085" marR="5016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pc="-40"/>
              <a:t>All</a:t>
            </a:r>
            <a:r>
              <a:rPr dirty="0" spc="-305"/>
              <a:t> </a:t>
            </a:r>
            <a:r>
              <a:rPr dirty="0" spc="-130"/>
              <a:t>article</a:t>
            </a:r>
            <a:r>
              <a:rPr dirty="0" spc="-270"/>
              <a:t> </a:t>
            </a:r>
            <a:r>
              <a:rPr dirty="0" spc="-160"/>
              <a:t>can</a:t>
            </a:r>
            <a:r>
              <a:rPr dirty="0" spc="-280"/>
              <a:t> </a:t>
            </a:r>
            <a:r>
              <a:rPr dirty="0" spc="-125"/>
              <a:t>be</a:t>
            </a:r>
            <a:r>
              <a:rPr dirty="0" spc="-290"/>
              <a:t> </a:t>
            </a:r>
            <a:r>
              <a:rPr dirty="0" spc="-135"/>
              <a:t>found</a:t>
            </a:r>
            <a:r>
              <a:rPr dirty="0" spc="-290"/>
              <a:t> </a:t>
            </a:r>
            <a:r>
              <a:rPr dirty="0" spc="-110"/>
              <a:t>on</a:t>
            </a:r>
            <a:r>
              <a:rPr dirty="0" spc="-290"/>
              <a:t> </a:t>
            </a:r>
            <a:r>
              <a:rPr dirty="0" spc="-175"/>
              <a:t>our</a:t>
            </a:r>
            <a:r>
              <a:rPr dirty="0" spc="-295"/>
              <a:t> </a:t>
            </a:r>
            <a:r>
              <a:rPr dirty="0" spc="-130"/>
              <a:t>website  </a:t>
            </a:r>
            <a:r>
              <a:rPr dirty="0" spc="-200"/>
              <a:t>(planetyouth.org)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750"/>
          </a:p>
          <a:p>
            <a:pPr marL="299085" marR="45402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pc="-215"/>
              <a:t>The</a:t>
            </a:r>
            <a:r>
              <a:rPr dirty="0" spc="-285"/>
              <a:t> </a:t>
            </a:r>
            <a:r>
              <a:rPr dirty="0" spc="-130"/>
              <a:t>latest</a:t>
            </a:r>
            <a:r>
              <a:rPr dirty="0" spc="-280"/>
              <a:t> </a:t>
            </a:r>
            <a:r>
              <a:rPr dirty="0" spc="-135"/>
              <a:t>ones</a:t>
            </a:r>
            <a:r>
              <a:rPr dirty="0" spc="-290"/>
              <a:t> </a:t>
            </a:r>
            <a:r>
              <a:rPr dirty="0" spc="-130"/>
              <a:t>available</a:t>
            </a:r>
            <a:r>
              <a:rPr dirty="0" spc="-275"/>
              <a:t> </a:t>
            </a:r>
            <a:r>
              <a:rPr dirty="0" spc="-114"/>
              <a:t>in</a:t>
            </a:r>
            <a:r>
              <a:rPr dirty="0" spc="-275"/>
              <a:t> </a:t>
            </a:r>
            <a:r>
              <a:rPr dirty="0" spc="-175"/>
              <a:t>an</a:t>
            </a:r>
            <a:r>
              <a:rPr dirty="0" spc="-275"/>
              <a:t> </a:t>
            </a:r>
            <a:r>
              <a:rPr dirty="0" spc="-125"/>
              <a:t>open  </a:t>
            </a:r>
            <a:r>
              <a:rPr dirty="0" spc="-160"/>
              <a:t>access </a:t>
            </a:r>
            <a:r>
              <a:rPr dirty="0" spc="-170"/>
              <a:t>online: </a:t>
            </a:r>
            <a:r>
              <a:rPr dirty="0" spc="-225" b="1">
                <a:latin typeface="Verdana"/>
                <a:cs typeface="Verdana"/>
              </a:rPr>
              <a:t>Health </a:t>
            </a:r>
            <a:r>
              <a:rPr dirty="0" spc="-275" b="1">
                <a:latin typeface="Verdana"/>
                <a:cs typeface="Verdana"/>
              </a:rPr>
              <a:t>Promotion  Practice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82258" y="5979058"/>
            <a:ext cx="53174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545454"/>
                </a:solidFill>
                <a:latin typeface="Arial"/>
                <a:cs typeface="Arial"/>
              </a:rPr>
              <a:t>Development </a:t>
            </a:r>
            <a:r>
              <a:rPr dirty="0" sz="1800" spc="-5" i="1">
                <a:solidFill>
                  <a:srgbClr val="545454"/>
                </a:solidFill>
                <a:latin typeface="Arial"/>
                <a:cs typeface="Arial"/>
              </a:rPr>
              <a:t>and Guiding Principles </a:t>
            </a:r>
            <a:r>
              <a:rPr dirty="0" sz="1800" i="1">
                <a:solidFill>
                  <a:srgbClr val="545454"/>
                </a:solidFill>
                <a:latin typeface="Arial"/>
                <a:cs typeface="Arial"/>
              </a:rPr>
              <a:t>of the </a:t>
            </a:r>
            <a:r>
              <a:rPr dirty="0" sz="1800" spc="-5" i="1">
                <a:solidFill>
                  <a:srgbClr val="545454"/>
                </a:solidFill>
                <a:latin typeface="Arial"/>
                <a:cs typeface="Arial"/>
              </a:rPr>
              <a:t>Icelandic  </a:t>
            </a:r>
            <a:r>
              <a:rPr dirty="0" sz="1800" spc="-5" i="1">
                <a:solidFill>
                  <a:srgbClr val="545454"/>
                </a:solidFill>
                <a:latin typeface="Arial"/>
                <a:cs typeface="Arial"/>
              </a:rPr>
              <a:t>Model </a:t>
            </a:r>
            <a:r>
              <a:rPr dirty="0" sz="1800" i="1">
                <a:solidFill>
                  <a:srgbClr val="545454"/>
                </a:solidFill>
                <a:latin typeface="Arial"/>
                <a:cs typeface="Arial"/>
              </a:rPr>
              <a:t>for </a:t>
            </a:r>
            <a:r>
              <a:rPr dirty="0" sz="1800" spc="-5" i="1">
                <a:solidFill>
                  <a:srgbClr val="545454"/>
                </a:solidFill>
                <a:latin typeface="Arial"/>
                <a:cs typeface="Arial"/>
              </a:rPr>
              <a:t>Preventing Adolescent Substance</a:t>
            </a:r>
            <a:r>
              <a:rPr dirty="0" sz="1800" spc="-20" i="1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545454"/>
                </a:solidFill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41A1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8839" y="667588"/>
            <a:ext cx="10185400" cy="456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4000" spc="-430" b="1">
                <a:latin typeface="Verdana"/>
                <a:cs typeface="Verdana"/>
              </a:rPr>
              <a:t>The </a:t>
            </a:r>
            <a:r>
              <a:rPr dirty="0" sz="4000" spc="-340" b="1">
                <a:latin typeface="Verdana"/>
                <a:cs typeface="Verdana"/>
              </a:rPr>
              <a:t>practical </a:t>
            </a:r>
            <a:r>
              <a:rPr dirty="0" sz="4000" spc="-300" b="1">
                <a:latin typeface="Verdana"/>
                <a:cs typeface="Verdana"/>
              </a:rPr>
              <a:t>role </a:t>
            </a:r>
            <a:r>
              <a:rPr dirty="0" sz="4000" spc="-285" b="1">
                <a:latin typeface="Verdana"/>
                <a:cs typeface="Verdana"/>
              </a:rPr>
              <a:t>of</a:t>
            </a:r>
            <a:r>
              <a:rPr dirty="0" sz="4000" spc="-145" b="1">
                <a:latin typeface="Verdana"/>
                <a:cs typeface="Verdana"/>
              </a:rPr>
              <a:t> </a:t>
            </a:r>
            <a:r>
              <a:rPr dirty="0" sz="4000" spc="-420" b="1">
                <a:latin typeface="Verdana"/>
                <a:cs typeface="Verdana"/>
              </a:rPr>
              <a:t>research</a:t>
            </a:r>
            <a:endParaRPr sz="4000">
              <a:latin typeface="Verdana"/>
              <a:cs typeface="Verdana"/>
            </a:endParaRPr>
          </a:p>
          <a:p>
            <a:pPr marL="279400" indent="-229235">
              <a:lnSpc>
                <a:spcPct val="100000"/>
              </a:lnSpc>
              <a:spcBef>
                <a:spcPts val="3525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4000" spc="-220">
                <a:latin typeface="Verdana"/>
                <a:cs typeface="Verdana"/>
              </a:rPr>
              <a:t>Data</a:t>
            </a:r>
            <a:r>
              <a:rPr dirty="0" sz="4000" spc="-405">
                <a:latin typeface="Verdana"/>
                <a:cs typeface="Verdana"/>
              </a:rPr>
              <a:t> </a:t>
            </a:r>
            <a:r>
              <a:rPr dirty="0" sz="4000" spc="-140">
                <a:latin typeface="Verdana"/>
                <a:cs typeface="Verdana"/>
              </a:rPr>
              <a:t>collections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-155">
                <a:latin typeface="Verdana"/>
                <a:cs typeface="Verdana"/>
              </a:rPr>
              <a:t>on</a:t>
            </a:r>
            <a:r>
              <a:rPr dirty="0" sz="4000" spc="-420">
                <a:latin typeface="Verdana"/>
                <a:cs typeface="Verdana"/>
              </a:rPr>
              <a:t> </a:t>
            </a:r>
            <a:r>
              <a:rPr dirty="0" sz="4000" spc="-229">
                <a:latin typeface="Verdana"/>
                <a:cs typeface="Verdana"/>
              </a:rPr>
              <a:t>substance</a:t>
            </a:r>
            <a:r>
              <a:rPr dirty="0" sz="4000" spc="-409">
                <a:latin typeface="Verdana"/>
                <a:cs typeface="Verdana"/>
              </a:rPr>
              <a:t> </a:t>
            </a:r>
            <a:r>
              <a:rPr dirty="0" sz="4000" spc="-280">
                <a:latin typeface="Verdana"/>
                <a:cs typeface="Verdana"/>
              </a:rPr>
              <a:t>use</a:t>
            </a:r>
            <a:r>
              <a:rPr dirty="0" sz="4000" spc="-415">
                <a:latin typeface="Verdana"/>
                <a:cs typeface="Verdana"/>
              </a:rPr>
              <a:t> </a:t>
            </a:r>
            <a:r>
              <a:rPr dirty="0" sz="4000" spc="-215">
                <a:latin typeface="Verdana"/>
                <a:cs typeface="Verdana"/>
              </a:rPr>
              <a:t>regularly</a:t>
            </a:r>
            <a:endParaRPr sz="4000">
              <a:latin typeface="Verdana"/>
              <a:cs typeface="Verdana"/>
            </a:endParaRPr>
          </a:p>
          <a:p>
            <a:pPr marL="241300" marR="2233295" indent="-229235">
              <a:lnSpc>
                <a:spcPts val="3840"/>
              </a:lnSpc>
              <a:spcBef>
                <a:spcPts val="263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4000" spc="-185">
                <a:latin typeface="Verdana"/>
                <a:cs typeface="Verdana"/>
              </a:rPr>
              <a:t>Practical </a:t>
            </a:r>
            <a:r>
              <a:rPr dirty="0" sz="4000" spc="-190">
                <a:latin typeface="Verdana"/>
                <a:cs typeface="Verdana"/>
              </a:rPr>
              <a:t>information</a:t>
            </a:r>
            <a:r>
              <a:rPr dirty="0" sz="4000" spc="-520">
                <a:latin typeface="Verdana"/>
                <a:cs typeface="Verdana"/>
              </a:rPr>
              <a:t> </a:t>
            </a:r>
            <a:r>
              <a:rPr dirty="0" sz="4000" spc="-229">
                <a:latin typeface="Verdana"/>
                <a:cs typeface="Verdana"/>
              </a:rPr>
              <a:t>immediately  </a:t>
            </a:r>
            <a:r>
              <a:rPr dirty="0" sz="4000" spc="-140">
                <a:latin typeface="Verdana"/>
                <a:cs typeface="Verdana"/>
              </a:rPr>
              <a:t>to </a:t>
            </a:r>
            <a:r>
              <a:rPr dirty="0" sz="4000" spc="-260">
                <a:latin typeface="Verdana"/>
                <a:cs typeface="Verdana"/>
              </a:rPr>
              <a:t>the</a:t>
            </a:r>
            <a:r>
              <a:rPr dirty="0" sz="4000" spc="-675">
                <a:latin typeface="Verdana"/>
                <a:cs typeface="Verdana"/>
              </a:rPr>
              <a:t> </a:t>
            </a:r>
            <a:r>
              <a:rPr dirty="0" sz="4000" spc="-195">
                <a:latin typeface="Verdana"/>
                <a:cs typeface="Verdana"/>
              </a:rPr>
              <a:t>municipalities</a:t>
            </a:r>
            <a:endParaRPr sz="4000">
              <a:latin typeface="Verdana"/>
              <a:cs typeface="Verdana"/>
            </a:endParaRPr>
          </a:p>
          <a:p>
            <a:pPr marL="279400" marR="1847850" indent="-229235">
              <a:lnSpc>
                <a:spcPts val="4320"/>
              </a:lnSpc>
              <a:spcBef>
                <a:spcPts val="3759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4000" spc="-155">
                <a:latin typeface="Verdana"/>
                <a:cs typeface="Verdana"/>
              </a:rPr>
              <a:t>Local</a:t>
            </a:r>
            <a:r>
              <a:rPr dirty="0" sz="4000" spc="-385">
                <a:latin typeface="Verdana"/>
                <a:cs typeface="Verdana"/>
              </a:rPr>
              <a:t> </a:t>
            </a:r>
            <a:r>
              <a:rPr dirty="0" sz="4000" spc="-190">
                <a:latin typeface="Verdana"/>
                <a:cs typeface="Verdana"/>
              </a:rPr>
              <a:t>information</a:t>
            </a:r>
            <a:r>
              <a:rPr dirty="0" sz="4000" spc="-350">
                <a:latin typeface="Verdana"/>
                <a:cs typeface="Verdana"/>
              </a:rPr>
              <a:t> </a:t>
            </a:r>
            <a:r>
              <a:rPr dirty="0" sz="4000" spc="-245">
                <a:latin typeface="Verdana"/>
                <a:cs typeface="Verdana"/>
              </a:rPr>
              <a:t>INTO</a:t>
            </a:r>
            <a:r>
              <a:rPr dirty="0" sz="4000" spc="-459">
                <a:latin typeface="Verdana"/>
                <a:cs typeface="Verdana"/>
              </a:rPr>
              <a:t> </a:t>
            </a:r>
            <a:r>
              <a:rPr dirty="0" sz="4000" spc="-85">
                <a:latin typeface="Verdana"/>
                <a:cs typeface="Verdana"/>
              </a:rPr>
              <a:t>all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-170">
                <a:latin typeface="Verdana"/>
                <a:cs typeface="Verdana"/>
              </a:rPr>
              <a:t>levels</a:t>
            </a:r>
            <a:r>
              <a:rPr dirty="0" sz="4000" spc="-400">
                <a:latin typeface="Verdana"/>
                <a:cs typeface="Verdana"/>
              </a:rPr>
              <a:t> </a:t>
            </a:r>
            <a:r>
              <a:rPr dirty="0" sz="4000" spc="-100">
                <a:latin typeface="Verdana"/>
                <a:cs typeface="Verdana"/>
              </a:rPr>
              <a:t>of  </a:t>
            </a:r>
            <a:r>
              <a:rPr dirty="0" sz="4000" spc="-210">
                <a:latin typeface="Verdana"/>
                <a:cs typeface="Verdana"/>
              </a:rPr>
              <a:t>prevention work </a:t>
            </a:r>
            <a:r>
              <a:rPr dirty="0" sz="4000" spc="-165">
                <a:latin typeface="Verdana"/>
                <a:cs typeface="Verdana"/>
              </a:rPr>
              <a:t>is </a:t>
            </a:r>
            <a:r>
              <a:rPr dirty="0" sz="4000" spc="-260">
                <a:latin typeface="Verdana"/>
                <a:cs typeface="Verdana"/>
              </a:rPr>
              <a:t>a </a:t>
            </a:r>
            <a:r>
              <a:rPr dirty="0" sz="4000" spc="-265">
                <a:latin typeface="Verdana"/>
                <a:cs typeface="Verdana"/>
              </a:rPr>
              <a:t>KEY</a:t>
            </a:r>
            <a:r>
              <a:rPr dirty="0" sz="4000" spc="-1085">
                <a:latin typeface="Verdana"/>
                <a:cs typeface="Verdana"/>
              </a:rPr>
              <a:t> </a:t>
            </a:r>
            <a:r>
              <a:rPr dirty="0" sz="4000" spc="-235">
                <a:latin typeface="Verdana"/>
                <a:cs typeface="Verdana"/>
              </a:rPr>
              <a:t>issue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FBBC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7280" y="307847"/>
            <a:ext cx="9189720" cy="5964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6468" y="2223516"/>
            <a:ext cx="1862455" cy="39179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35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dirty="0" sz="1800" spc="-14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8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Atlantic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468" y="2726435"/>
            <a:ext cx="1862455" cy="3810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35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dirty="0" sz="1800" spc="-100">
                <a:solidFill>
                  <a:srgbClr val="FFFFFF"/>
                </a:solidFill>
                <a:latin typeface="Verdana"/>
                <a:cs typeface="Verdana"/>
              </a:rPr>
              <a:t>AFP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468" y="3236976"/>
            <a:ext cx="1862455" cy="39179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35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dirty="0" sz="1800" spc="-110">
                <a:solidFill>
                  <a:srgbClr val="FFFFFF"/>
                </a:solidFill>
                <a:latin typeface="Verdana"/>
                <a:cs typeface="Verdana"/>
              </a:rPr>
              <a:t>Guardian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468" y="3739896"/>
            <a:ext cx="1862455" cy="39052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35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dirty="0" sz="1800" spc="-114">
                <a:solidFill>
                  <a:srgbClr val="FFFFFF"/>
                </a:solidFill>
                <a:latin typeface="Verdana"/>
                <a:cs typeface="Verdana"/>
              </a:rPr>
              <a:t>BBC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468" y="4241291"/>
            <a:ext cx="1862455" cy="39179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990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70"/>
              </a:spcBef>
            </a:pPr>
            <a:r>
              <a:rPr dirty="0" sz="1800" spc="-60">
                <a:solidFill>
                  <a:srgbClr val="FFFFFF"/>
                </a:solidFill>
                <a:latin typeface="Verdana"/>
                <a:cs typeface="Verdana"/>
              </a:rPr>
              <a:t>Mosaic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468" y="1712976"/>
            <a:ext cx="1862455" cy="38290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35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dirty="0" sz="1800" spc="-110">
                <a:solidFill>
                  <a:srgbClr val="FFFFFF"/>
                </a:solidFill>
                <a:latin typeface="Verdana"/>
                <a:cs typeface="Verdana"/>
              </a:rPr>
              <a:t>Independent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468" y="4744211"/>
            <a:ext cx="1862455" cy="3810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35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Huffingtonpost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41A1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61595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40" b="1">
                <a:solidFill>
                  <a:srgbClr val="000000"/>
                </a:solidFill>
                <a:latin typeface="Verdana"/>
                <a:cs typeface="Verdana"/>
              </a:rPr>
              <a:t>From </a:t>
            </a:r>
            <a:r>
              <a:rPr dirty="0" sz="4000" spc="-420" b="1">
                <a:solidFill>
                  <a:srgbClr val="000000"/>
                </a:solidFill>
                <a:latin typeface="Verdana"/>
                <a:cs typeface="Verdana"/>
              </a:rPr>
              <a:t>research </a:t>
            </a:r>
            <a:r>
              <a:rPr dirty="0" sz="4000" spc="-310" b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4000" spc="-5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375" b="1">
                <a:solidFill>
                  <a:srgbClr val="000000"/>
                </a:solidFill>
                <a:latin typeface="Verdana"/>
                <a:cs typeface="Verdana"/>
              </a:rPr>
              <a:t>practice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7628" y="1789067"/>
            <a:ext cx="9960610" cy="4094479"/>
            <a:chOff x="1057628" y="1789067"/>
            <a:chExt cx="9960610" cy="4094479"/>
          </a:xfrm>
        </p:grpSpPr>
        <p:sp>
          <p:nvSpPr>
            <p:cNvPr id="6" name="object 6"/>
            <p:cNvSpPr/>
            <p:nvPr/>
          </p:nvSpPr>
          <p:spPr>
            <a:xfrm>
              <a:off x="1057628" y="1789067"/>
              <a:ext cx="5206801" cy="3521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41747" y="2382011"/>
              <a:ext cx="6176009" cy="35013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48B9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7608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15" b="1">
                <a:solidFill>
                  <a:srgbClr val="000000"/>
                </a:solidFill>
                <a:latin typeface="Verdana"/>
                <a:cs typeface="Verdana"/>
              </a:rPr>
              <a:t>Our </a:t>
            </a:r>
            <a:r>
              <a:rPr dirty="0" sz="4000" spc="-400" b="1">
                <a:solidFill>
                  <a:srgbClr val="000000"/>
                </a:solidFill>
                <a:latin typeface="Verdana"/>
                <a:cs typeface="Verdana"/>
              </a:rPr>
              <a:t>focus </a:t>
            </a:r>
            <a:r>
              <a:rPr dirty="0" sz="4000" spc="-385" b="1">
                <a:solidFill>
                  <a:srgbClr val="000000"/>
                </a:solidFill>
                <a:latin typeface="Verdana"/>
                <a:cs typeface="Verdana"/>
              </a:rPr>
              <a:t>is </a:t>
            </a:r>
            <a:r>
              <a:rPr dirty="0" sz="4000" spc="-415" b="1">
                <a:solidFill>
                  <a:srgbClr val="000000"/>
                </a:solidFill>
                <a:latin typeface="Verdana"/>
                <a:cs typeface="Verdana"/>
              </a:rPr>
              <a:t>primary</a:t>
            </a:r>
            <a:r>
              <a:rPr dirty="0" sz="4000" spc="-5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375" b="1">
                <a:solidFill>
                  <a:srgbClr val="000000"/>
                </a:solidFill>
                <a:latin typeface="Verdana"/>
                <a:cs typeface="Verdana"/>
              </a:rPr>
              <a:t>prevention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9070" y="1937766"/>
            <a:ext cx="6374130" cy="3564254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 marR="45720">
              <a:lnSpc>
                <a:spcPts val="2690"/>
              </a:lnSpc>
              <a:spcBef>
                <a:spcPts val="740"/>
              </a:spcBef>
            </a:pPr>
            <a:r>
              <a:rPr dirty="0" sz="2800" spc="-185">
                <a:latin typeface="Verdana"/>
                <a:cs typeface="Verdana"/>
              </a:rPr>
              <a:t>Primary </a:t>
            </a:r>
            <a:r>
              <a:rPr dirty="0" sz="2800" spc="-165">
                <a:latin typeface="Verdana"/>
                <a:cs typeface="Verdana"/>
              </a:rPr>
              <a:t>prevention, </a:t>
            </a:r>
            <a:r>
              <a:rPr dirty="0" sz="2800" spc="-155">
                <a:latin typeface="Verdana"/>
                <a:cs typeface="Verdana"/>
              </a:rPr>
              <a:t>preventing </a:t>
            </a:r>
            <a:r>
              <a:rPr dirty="0" sz="2800" spc="-185">
                <a:latin typeface="Verdana"/>
                <a:cs typeface="Verdana"/>
              </a:rPr>
              <a:t>the  </a:t>
            </a:r>
            <a:r>
              <a:rPr dirty="0" sz="2800" spc="-145">
                <a:latin typeface="Verdana"/>
                <a:cs typeface="Verdana"/>
              </a:rPr>
              <a:t>development</a:t>
            </a:r>
            <a:r>
              <a:rPr dirty="0" sz="2800" spc="-285">
                <a:latin typeface="Verdana"/>
                <a:cs typeface="Verdana"/>
              </a:rPr>
              <a:t> </a:t>
            </a:r>
            <a:r>
              <a:rPr dirty="0" sz="2800" spc="-70">
                <a:latin typeface="Verdana"/>
                <a:cs typeface="Verdana"/>
              </a:rPr>
              <a:t>of</a:t>
            </a:r>
            <a:r>
              <a:rPr dirty="0" sz="2800" spc="-295">
                <a:latin typeface="Verdana"/>
                <a:cs typeface="Verdana"/>
              </a:rPr>
              <a:t> </a:t>
            </a:r>
            <a:r>
              <a:rPr dirty="0" sz="2800" spc="-165">
                <a:latin typeface="Verdana"/>
                <a:cs typeface="Verdana"/>
              </a:rPr>
              <a:t>substance</a:t>
            </a:r>
            <a:r>
              <a:rPr dirty="0" sz="2800" spc="-270">
                <a:latin typeface="Verdana"/>
                <a:cs typeface="Verdana"/>
              </a:rPr>
              <a:t> </a:t>
            </a:r>
            <a:r>
              <a:rPr dirty="0" sz="2800" spc="-200">
                <a:latin typeface="Verdana"/>
                <a:cs typeface="Verdana"/>
              </a:rPr>
              <a:t>use</a:t>
            </a:r>
            <a:r>
              <a:rPr dirty="0" sz="2800" spc="-295">
                <a:latin typeface="Verdana"/>
                <a:cs typeface="Verdana"/>
              </a:rPr>
              <a:t> </a:t>
            </a:r>
            <a:r>
              <a:rPr dirty="0" sz="2800" spc="-125">
                <a:latin typeface="Verdana"/>
                <a:cs typeface="Verdana"/>
              </a:rPr>
              <a:t>before</a:t>
            </a:r>
            <a:r>
              <a:rPr dirty="0" sz="2800" spc="-285">
                <a:latin typeface="Verdana"/>
                <a:cs typeface="Verdana"/>
              </a:rPr>
              <a:t> </a:t>
            </a:r>
            <a:r>
              <a:rPr dirty="0" sz="2800" spc="-105">
                <a:latin typeface="Verdana"/>
                <a:cs typeface="Verdana"/>
              </a:rPr>
              <a:t>it  </a:t>
            </a:r>
            <a:r>
              <a:rPr dirty="0" sz="2800" spc="-165">
                <a:latin typeface="Verdana"/>
                <a:cs typeface="Verdana"/>
              </a:rPr>
              <a:t>starts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Verdana"/>
              <a:cs typeface="Verdana"/>
            </a:endParaRPr>
          </a:p>
          <a:p>
            <a:pPr marL="12700" marR="591185">
              <a:lnSpc>
                <a:spcPts val="2690"/>
              </a:lnSpc>
            </a:pPr>
            <a:r>
              <a:rPr dirty="0" sz="2800" spc="-170">
                <a:solidFill>
                  <a:srgbClr val="BEBEBE"/>
                </a:solidFill>
                <a:latin typeface="Verdana"/>
                <a:cs typeface="Verdana"/>
              </a:rPr>
              <a:t>Secondary </a:t>
            </a:r>
            <a:r>
              <a:rPr dirty="0" sz="2800" spc="-165">
                <a:solidFill>
                  <a:srgbClr val="BEBEBE"/>
                </a:solidFill>
                <a:latin typeface="Verdana"/>
                <a:cs typeface="Verdana"/>
              </a:rPr>
              <a:t>prevention, </a:t>
            </a:r>
            <a:r>
              <a:rPr dirty="0" sz="2800" spc="-175">
                <a:solidFill>
                  <a:srgbClr val="BEBEBE"/>
                </a:solidFill>
                <a:latin typeface="Verdana"/>
                <a:cs typeface="Verdana"/>
              </a:rPr>
              <a:t>that </a:t>
            </a:r>
            <a:r>
              <a:rPr dirty="0" sz="2800" spc="-155">
                <a:solidFill>
                  <a:srgbClr val="BEBEBE"/>
                </a:solidFill>
                <a:latin typeface="Verdana"/>
                <a:cs typeface="Verdana"/>
              </a:rPr>
              <a:t>refers</a:t>
            </a:r>
            <a:r>
              <a:rPr dirty="0" sz="2800" spc="-58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BEBEBE"/>
                </a:solidFill>
                <a:latin typeface="Verdana"/>
                <a:cs typeface="Verdana"/>
              </a:rPr>
              <a:t>to  </a:t>
            </a:r>
            <a:r>
              <a:rPr dirty="0" sz="2800" spc="-200">
                <a:solidFill>
                  <a:srgbClr val="BEBEBE"/>
                </a:solidFill>
                <a:latin typeface="Verdana"/>
                <a:cs typeface="Verdana"/>
              </a:rPr>
              <a:t>measures </a:t>
            </a:r>
            <a:r>
              <a:rPr dirty="0" sz="2800" spc="-175">
                <a:solidFill>
                  <a:srgbClr val="BEBEBE"/>
                </a:solidFill>
                <a:latin typeface="Verdana"/>
                <a:cs typeface="Verdana"/>
              </a:rPr>
              <a:t>that </a:t>
            </a:r>
            <a:r>
              <a:rPr dirty="0" sz="2800" spc="-140">
                <a:solidFill>
                  <a:srgbClr val="BEBEBE"/>
                </a:solidFill>
                <a:latin typeface="Verdana"/>
                <a:cs typeface="Verdana"/>
              </a:rPr>
              <a:t>detect </a:t>
            </a:r>
            <a:r>
              <a:rPr dirty="0" sz="2800" spc="-165">
                <a:solidFill>
                  <a:srgbClr val="BEBEBE"/>
                </a:solidFill>
                <a:latin typeface="Verdana"/>
                <a:cs typeface="Verdana"/>
              </a:rPr>
              <a:t>substance</a:t>
            </a:r>
            <a:r>
              <a:rPr dirty="0" sz="2800" spc="-60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200">
                <a:solidFill>
                  <a:srgbClr val="BEBEBE"/>
                </a:solidFill>
                <a:latin typeface="Verdana"/>
                <a:cs typeface="Verdana"/>
              </a:rPr>
              <a:t>use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Verdana"/>
              <a:cs typeface="Verdana"/>
            </a:endParaRPr>
          </a:p>
          <a:p>
            <a:pPr marL="12700" marR="5080">
              <a:lnSpc>
                <a:spcPct val="80000"/>
              </a:lnSpc>
            </a:pPr>
            <a:r>
              <a:rPr dirty="0" sz="2800" spc="-175">
                <a:solidFill>
                  <a:srgbClr val="BEBEBE"/>
                </a:solidFill>
                <a:latin typeface="Verdana"/>
                <a:cs typeface="Verdana"/>
              </a:rPr>
              <a:t>Tertiary</a:t>
            </a:r>
            <a:r>
              <a:rPr dirty="0" sz="2800" spc="-29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BEBEBE"/>
                </a:solidFill>
                <a:latin typeface="Verdana"/>
                <a:cs typeface="Verdana"/>
              </a:rPr>
              <a:t>prevention</a:t>
            </a:r>
            <a:r>
              <a:rPr dirty="0" sz="2800" spc="-27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BEBEBE"/>
                </a:solidFill>
                <a:latin typeface="Verdana"/>
                <a:cs typeface="Verdana"/>
              </a:rPr>
              <a:t>efforts</a:t>
            </a:r>
            <a:r>
              <a:rPr dirty="0" sz="2800" spc="-29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175">
                <a:solidFill>
                  <a:srgbClr val="BEBEBE"/>
                </a:solidFill>
                <a:latin typeface="Verdana"/>
                <a:cs typeface="Verdana"/>
              </a:rPr>
              <a:t>that</a:t>
            </a:r>
            <a:r>
              <a:rPr dirty="0" sz="2800" spc="-28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BEBEBE"/>
                </a:solidFill>
                <a:latin typeface="Verdana"/>
                <a:cs typeface="Verdana"/>
              </a:rPr>
              <a:t>focus</a:t>
            </a:r>
            <a:r>
              <a:rPr dirty="0" sz="2800" spc="-29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110">
                <a:solidFill>
                  <a:srgbClr val="BEBEBE"/>
                </a:solidFill>
                <a:latin typeface="Verdana"/>
                <a:cs typeface="Verdana"/>
              </a:rPr>
              <a:t>on  </a:t>
            </a:r>
            <a:r>
              <a:rPr dirty="0" sz="2800" spc="-100">
                <a:solidFill>
                  <a:srgbClr val="BEBEBE"/>
                </a:solidFill>
                <a:latin typeface="Verdana"/>
                <a:cs typeface="Verdana"/>
              </a:rPr>
              <a:t>people </a:t>
            </a:r>
            <a:r>
              <a:rPr dirty="0" sz="2800" spc="-155">
                <a:solidFill>
                  <a:srgbClr val="BEBEBE"/>
                </a:solidFill>
                <a:latin typeface="Verdana"/>
                <a:cs typeface="Verdana"/>
              </a:rPr>
              <a:t>already abusing</a:t>
            </a:r>
            <a:r>
              <a:rPr dirty="0" sz="2800" spc="-63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2800" spc="-165">
                <a:solidFill>
                  <a:srgbClr val="BEBEBE"/>
                </a:solidFill>
                <a:latin typeface="Verdana"/>
                <a:cs typeface="Verdana"/>
              </a:rPr>
              <a:t>substances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86966" y="2129789"/>
            <a:ext cx="212725" cy="528955"/>
            <a:chOff x="1386966" y="2129789"/>
            <a:chExt cx="212725" cy="528955"/>
          </a:xfrm>
        </p:grpSpPr>
        <p:sp>
          <p:nvSpPr>
            <p:cNvPr id="7" name="object 7"/>
            <p:cNvSpPr/>
            <p:nvPr/>
          </p:nvSpPr>
          <p:spPr>
            <a:xfrm>
              <a:off x="1400505" y="2139695"/>
              <a:ext cx="198932" cy="5189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91538" y="2134361"/>
              <a:ext cx="172085" cy="488315"/>
            </a:xfrm>
            <a:custGeom>
              <a:avLst/>
              <a:gdLst/>
              <a:ahLst/>
              <a:cxnLst/>
              <a:rect l="l" t="t" r="r" b="b"/>
              <a:pathLst>
                <a:path w="172084" h="488314">
                  <a:moveTo>
                    <a:pt x="171704" y="0"/>
                  </a:moveTo>
                  <a:lnTo>
                    <a:pt x="98044" y="0"/>
                  </a:lnTo>
                  <a:lnTo>
                    <a:pt x="93448" y="2670"/>
                  </a:lnTo>
                  <a:lnTo>
                    <a:pt x="50800" y="24637"/>
                  </a:lnTo>
                  <a:lnTo>
                    <a:pt x="0" y="49911"/>
                  </a:lnTo>
                  <a:lnTo>
                    <a:pt x="0" y="116839"/>
                  </a:lnTo>
                  <a:lnTo>
                    <a:pt x="13414" y="111791"/>
                  </a:lnTo>
                  <a:lnTo>
                    <a:pt x="60902" y="92029"/>
                  </a:lnTo>
                  <a:lnTo>
                    <a:pt x="82567" y="82365"/>
                  </a:lnTo>
                  <a:lnTo>
                    <a:pt x="86995" y="80010"/>
                  </a:lnTo>
                  <a:lnTo>
                    <a:pt x="86995" y="488188"/>
                  </a:lnTo>
                  <a:lnTo>
                    <a:pt x="171704" y="488188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91538" y="2134361"/>
              <a:ext cx="172085" cy="488315"/>
            </a:xfrm>
            <a:custGeom>
              <a:avLst/>
              <a:gdLst/>
              <a:ahLst/>
              <a:cxnLst/>
              <a:rect l="l" t="t" r="r" b="b"/>
              <a:pathLst>
                <a:path w="172084" h="488314">
                  <a:moveTo>
                    <a:pt x="98044" y="0"/>
                  </a:moveTo>
                  <a:lnTo>
                    <a:pt x="171704" y="0"/>
                  </a:lnTo>
                  <a:lnTo>
                    <a:pt x="171704" y="488188"/>
                  </a:lnTo>
                  <a:lnTo>
                    <a:pt x="86995" y="488188"/>
                  </a:lnTo>
                  <a:lnTo>
                    <a:pt x="86995" y="80010"/>
                  </a:lnTo>
                  <a:lnTo>
                    <a:pt x="82567" y="82365"/>
                  </a:lnTo>
                  <a:lnTo>
                    <a:pt x="43688" y="99313"/>
                  </a:lnTo>
                  <a:lnTo>
                    <a:pt x="4593" y="115244"/>
                  </a:lnTo>
                  <a:lnTo>
                    <a:pt x="0" y="116839"/>
                  </a:lnTo>
                  <a:lnTo>
                    <a:pt x="0" y="49911"/>
                  </a:lnTo>
                  <a:lnTo>
                    <a:pt x="6169" y="46962"/>
                  </a:lnTo>
                  <a:lnTo>
                    <a:pt x="16684" y="41751"/>
                  </a:lnTo>
                  <a:lnTo>
                    <a:pt x="50800" y="24637"/>
                  </a:lnTo>
                  <a:lnTo>
                    <a:pt x="93448" y="2670"/>
                  </a:lnTo>
                  <a:lnTo>
                    <a:pt x="98044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347088" y="3548126"/>
            <a:ext cx="342265" cy="540385"/>
            <a:chOff x="1347088" y="3548126"/>
            <a:chExt cx="342265" cy="540385"/>
          </a:xfrm>
        </p:grpSpPr>
        <p:sp>
          <p:nvSpPr>
            <p:cNvPr id="11" name="object 11"/>
            <p:cNvSpPr/>
            <p:nvPr/>
          </p:nvSpPr>
          <p:spPr>
            <a:xfrm>
              <a:off x="1360921" y="3561555"/>
              <a:ext cx="328419" cy="526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51660" y="3552698"/>
              <a:ext cx="302260" cy="499109"/>
            </a:xfrm>
            <a:custGeom>
              <a:avLst/>
              <a:gdLst/>
              <a:ahLst/>
              <a:cxnLst/>
              <a:rect l="l" t="t" r="r" b="b"/>
              <a:pathLst>
                <a:path w="302260" h="499110">
                  <a:moveTo>
                    <a:pt x="141350" y="0"/>
                  </a:moveTo>
                  <a:lnTo>
                    <a:pt x="98369" y="2762"/>
                  </a:lnTo>
                  <a:lnTo>
                    <a:pt x="60483" y="11049"/>
                  </a:lnTo>
                  <a:lnTo>
                    <a:pt x="27693" y="24860"/>
                  </a:lnTo>
                  <a:lnTo>
                    <a:pt x="0" y="44196"/>
                  </a:lnTo>
                  <a:lnTo>
                    <a:pt x="25145" y="110489"/>
                  </a:lnTo>
                  <a:lnTo>
                    <a:pt x="35530" y="102179"/>
                  </a:lnTo>
                  <a:lnTo>
                    <a:pt x="47259" y="94583"/>
                  </a:lnTo>
                  <a:lnTo>
                    <a:pt x="90015" y="76513"/>
                  </a:lnTo>
                  <a:lnTo>
                    <a:pt x="136270" y="69976"/>
                  </a:lnTo>
                  <a:lnTo>
                    <a:pt x="152394" y="71165"/>
                  </a:lnTo>
                  <a:lnTo>
                    <a:pt x="190880" y="88900"/>
                  </a:lnTo>
                  <a:lnTo>
                    <a:pt x="210294" y="124600"/>
                  </a:lnTo>
                  <a:lnTo>
                    <a:pt x="211581" y="139700"/>
                  </a:lnTo>
                  <a:lnTo>
                    <a:pt x="210768" y="153914"/>
                  </a:lnTo>
                  <a:lnTo>
                    <a:pt x="198373" y="194437"/>
                  </a:lnTo>
                  <a:lnTo>
                    <a:pt x="169816" y="236085"/>
                  </a:lnTo>
                  <a:lnTo>
                    <a:pt x="1396" y="426593"/>
                  </a:lnTo>
                  <a:lnTo>
                    <a:pt x="3301" y="498982"/>
                  </a:lnTo>
                  <a:lnTo>
                    <a:pt x="289940" y="498982"/>
                  </a:lnTo>
                  <a:lnTo>
                    <a:pt x="296037" y="433069"/>
                  </a:lnTo>
                  <a:lnTo>
                    <a:pt x="98170" y="433069"/>
                  </a:lnTo>
                  <a:lnTo>
                    <a:pt x="208660" y="315849"/>
                  </a:lnTo>
                  <a:lnTo>
                    <a:pt x="247221" y="271541"/>
                  </a:lnTo>
                  <a:lnTo>
                    <a:pt x="276732" y="228472"/>
                  </a:lnTo>
                  <a:lnTo>
                    <a:pt x="295481" y="184816"/>
                  </a:lnTo>
                  <a:lnTo>
                    <a:pt x="301751" y="139064"/>
                  </a:lnTo>
                  <a:lnTo>
                    <a:pt x="298991" y="107723"/>
                  </a:lnTo>
                  <a:lnTo>
                    <a:pt x="276945" y="56376"/>
                  </a:lnTo>
                  <a:lnTo>
                    <a:pt x="233898" y="20466"/>
                  </a:lnTo>
                  <a:lnTo>
                    <a:pt x="175708" y="2282"/>
                  </a:lnTo>
                  <a:lnTo>
                    <a:pt x="141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51660" y="3552698"/>
              <a:ext cx="302260" cy="499109"/>
            </a:xfrm>
            <a:custGeom>
              <a:avLst/>
              <a:gdLst/>
              <a:ahLst/>
              <a:cxnLst/>
              <a:rect l="l" t="t" r="r" b="b"/>
              <a:pathLst>
                <a:path w="302260" h="499110">
                  <a:moveTo>
                    <a:pt x="141350" y="0"/>
                  </a:moveTo>
                  <a:lnTo>
                    <a:pt x="206565" y="9112"/>
                  </a:lnTo>
                  <a:lnTo>
                    <a:pt x="257682" y="36322"/>
                  </a:lnTo>
                  <a:lnTo>
                    <a:pt x="290718" y="80168"/>
                  </a:lnTo>
                  <a:lnTo>
                    <a:pt x="301751" y="139064"/>
                  </a:lnTo>
                  <a:lnTo>
                    <a:pt x="300182" y="162214"/>
                  </a:lnTo>
                  <a:lnTo>
                    <a:pt x="287660" y="206894"/>
                  </a:lnTo>
                  <a:lnTo>
                    <a:pt x="263114" y="249858"/>
                  </a:lnTo>
                  <a:lnTo>
                    <a:pt x="229066" y="293534"/>
                  </a:lnTo>
                  <a:lnTo>
                    <a:pt x="98170" y="433069"/>
                  </a:lnTo>
                  <a:lnTo>
                    <a:pt x="296037" y="433069"/>
                  </a:lnTo>
                  <a:lnTo>
                    <a:pt x="289940" y="498982"/>
                  </a:lnTo>
                  <a:lnTo>
                    <a:pt x="3301" y="498982"/>
                  </a:lnTo>
                  <a:lnTo>
                    <a:pt x="1396" y="426593"/>
                  </a:lnTo>
                  <a:lnTo>
                    <a:pt x="156336" y="251206"/>
                  </a:lnTo>
                  <a:lnTo>
                    <a:pt x="169816" y="236085"/>
                  </a:lnTo>
                  <a:lnTo>
                    <a:pt x="181308" y="221583"/>
                  </a:lnTo>
                  <a:lnTo>
                    <a:pt x="204188" y="181294"/>
                  </a:lnTo>
                  <a:lnTo>
                    <a:pt x="211581" y="139700"/>
                  </a:lnTo>
                  <a:lnTo>
                    <a:pt x="210294" y="124600"/>
                  </a:lnTo>
                  <a:lnTo>
                    <a:pt x="190880" y="88900"/>
                  </a:lnTo>
                  <a:lnTo>
                    <a:pt x="152394" y="71165"/>
                  </a:lnTo>
                  <a:lnTo>
                    <a:pt x="136270" y="69976"/>
                  </a:lnTo>
                  <a:lnTo>
                    <a:pt x="120773" y="70711"/>
                  </a:lnTo>
                  <a:lnTo>
                    <a:pt x="74802" y="81533"/>
                  </a:lnTo>
                  <a:lnTo>
                    <a:pt x="35530" y="102179"/>
                  </a:lnTo>
                  <a:lnTo>
                    <a:pt x="25145" y="110489"/>
                  </a:lnTo>
                  <a:lnTo>
                    <a:pt x="0" y="44196"/>
                  </a:lnTo>
                  <a:lnTo>
                    <a:pt x="27693" y="24860"/>
                  </a:lnTo>
                  <a:lnTo>
                    <a:pt x="60483" y="11049"/>
                  </a:lnTo>
                  <a:lnTo>
                    <a:pt x="98369" y="2762"/>
                  </a:lnTo>
                  <a:lnTo>
                    <a:pt x="141350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338452" y="4835016"/>
            <a:ext cx="358775" cy="547370"/>
            <a:chOff x="1338452" y="4835016"/>
            <a:chExt cx="358775" cy="547370"/>
          </a:xfrm>
        </p:grpSpPr>
        <p:sp>
          <p:nvSpPr>
            <p:cNvPr id="15" name="object 15"/>
            <p:cNvSpPr/>
            <p:nvPr/>
          </p:nvSpPr>
          <p:spPr>
            <a:xfrm>
              <a:off x="1348739" y="4844795"/>
              <a:ext cx="348246" cy="5372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43024" y="4839588"/>
              <a:ext cx="317500" cy="506095"/>
            </a:xfrm>
            <a:custGeom>
              <a:avLst/>
              <a:gdLst/>
              <a:ahLst/>
              <a:cxnLst/>
              <a:rect l="l" t="t" r="r" b="b"/>
              <a:pathLst>
                <a:path w="317500" h="506095">
                  <a:moveTo>
                    <a:pt x="144653" y="0"/>
                  </a:moveTo>
                  <a:lnTo>
                    <a:pt x="104245" y="2353"/>
                  </a:lnTo>
                  <a:lnTo>
                    <a:pt x="66659" y="9398"/>
                  </a:lnTo>
                  <a:lnTo>
                    <a:pt x="31906" y="21109"/>
                  </a:lnTo>
                  <a:lnTo>
                    <a:pt x="0" y="37465"/>
                  </a:lnTo>
                  <a:lnTo>
                    <a:pt x="24130" y="101092"/>
                  </a:lnTo>
                  <a:lnTo>
                    <a:pt x="49581" y="87350"/>
                  </a:lnTo>
                  <a:lnTo>
                    <a:pt x="76771" y="77549"/>
                  </a:lnTo>
                  <a:lnTo>
                    <a:pt x="105675" y="71677"/>
                  </a:lnTo>
                  <a:lnTo>
                    <a:pt x="136271" y="69723"/>
                  </a:lnTo>
                  <a:lnTo>
                    <a:pt x="154608" y="70965"/>
                  </a:lnTo>
                  <a:lnTo>
                    <a:pt x="196596" y="89788"/>
                  </a:lnTo>
                  <a:lnTo>
                    <a:pt x="216705" y="124614"/>
                  </a:lnTo>
                  <a:lnTo>
                    <a:pt x="218059" y="138303"/>
                  </a:lnTo>
                  <a:lnTo>
                    <a:pt x="217467" y="148449"/>
                  </a:lnTo>
                  <a:lnTo>
                    <a:pt x="197389" y="186436"/>
                  </a:lnTo>
                  <a:lnTo>
                    <a:pt x="153088" y="204206"/>
                  </a:lnTo>
                  <a:lnTo>
                    <a:pt x="106781" y="208726"/>
                  </a:lnTo>
                  <a:lnTo>
                    <a:pt x="74040" y="208915"/>
                  </a:lnTo>
                  <a:lnTo>
                    <a:pt x="74040" y="276606"/>
                  </a:lnTo>
                  <a:lnTo>
                    <a:pt x="117983" y="277701"/>
                  </a:lnTo>
                  <a:lnTo>
                    <a:pt x="157162" y="282162"/>
                  </a:lnTo>
                  <a:lnTo>
                    <a:pt x="198155" y="297088"/>
                  </a:lnTo>
                  <a:lnTo>
                    <a:pt x="224067" y="333382"/>
                  </a:lnTo>
                  <a:lnTo>
                    <a:pt x="227711" y="361315"/>
                  </a:lnTo>
                  <a:lnTo>
                    <a:pt x="226234" y="377271"/>
                  </a:lnTo>
                  <a:lnTo>
                    <a:pt x="204088" y="415544"/>
                  </a:lnTo>
                  <a:lnTo>
                    <a:pt x="160297" y="435064"/>
                  </a:lnTo>
                  <a:lnTo>
                    <a:pt x="141986" y="436372"/>
                  </a:lnTo>
                  <a:lnTo>
                    <a:pt x="125031" y="435752"/>
                  </a:lnTo>
                  <a:lnTo>
                    <a:pt x="75311" y="426466"/>
                  </a:lnTo>
                  <a:lnTo>
                    <a:pt x="34555" y="408553"/>
                  </a:lnTo>
                  <a:lnTo>
                    <a:pt x="24511" y="401193"/>
                  </a:lnTo>
                  <a:lnTo>
                    <a:pt x="381" y="464439"/>
                  </a:lnTo>
                  <a:lnTo>
                    <a:pt x="42421" y="488674"/>
                  </a:lnTo>
                  <a:lnTo>
                    <a:pt x="79757" y="499699"/>
                  </a:lnTo>
                  <a:lnTo>
                    <a:pt x="120370" y="505275"/>
                  </a:lnTo>
                  <a:lnTo>
                    <a:pt x="141605" y="505968"/>
                  </a:lnTo>
                  <a:lnTo>
                    <a:pt x="165780" y="504993"/>
                  </a:lnTo>
                  <a:lnTo>
                    <a:pt x="210131" y="497234"/>
                  </a:lnTo>
                  <a:lnTo>
                    <a:pt x="249025" y="481617"/>
                  </a:lnTo>
                  <a:lnTo>
                    <a:pt x="280509" y="457666"/>
                  </a:lnTo>
                  <a:lnTo>
                    <a:pt x="303778" y="425640"/>
                  </a:lnTo>
                  <a:lnTo>
                    <a:pt x="315640" y="387159"/>
                  </a:lnTo>
                  <a:lnTo>
                    <a:pt x="317119" y="365633"/>
                  </a:lnTo>
                  <a:lnTo>
                    <a:pt x="315573" y="342985"/>
                  </a:lnTo>
                  <a:lnTo>
                    <a:pt x="303242" y="302357"/>
                  </a:lnTo>
                  <a:lnTo>
                    <a:pt x="278929" y="268712"/>
                  </a:lnTo>
                  <a:lnTo>
                    <a:pt x="244207" y="247098"/>
                  </a:lnTo>
                  <a:lnTo>
                    <a:pt x="223012" y="241173"/>
                  </a:lnTo>
                  <a:lnTo>
                    <a:pt x="241466" y="233650"/>
                  </a:lnTo>
                  <a:lnTo>
                    <a:pt x="282829" y="199771"/>
                  </a:lnTo>
                  <a:lnTo>
                    <a:pt x="302117" y="150657"/>
                  </a:lnTo>
                  <a:lnTo>
                    <a:pt x="303402" y="131318"/>
                  </a:lnTo>
                  <a:lnTo>
                    <a:pt x="300620" y="103766"/>
                  </a:lnTo>
                  <a:lnTo>
                    <a:pt x="278435" y="56522"/>
                  </a:lnTo>
                  <a:lnTo>
                    <a:pt x="235271" y="20734"/>
                  </a:lnTo>
                  <a:lnTo>
                    <a:pt x="178034" y="2307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43024" y="4839588"/>
              <a:ext cx="317500" cy="506095"/>
            </a:xfrm>
            <a:custGeom>
              <a:avLst/>
              <a:gdLst/>
              <a:ahLst/>
              <a:cxnLst/>
              <a:rect l="l" t="t" r="r" b="b"/>
              <a:pathLst>
                <a:path w="317500" h="506095">
                  <a:moveTo>
                    <a:pt x="144653" y="0"/>
                  </a:moveTo>
                  <a:lnTo>
                    <a:pt x="208248" y="9223"/>
                  </a:lnTo>
                  <a:lnTo>
                    <a:pt x="259080" y="36830"/>
                  </a:lnTo>
                  <a:lnTo>
                    <a:pt x="292290" y="78835"/>
                  </a:lnTo>
                  <a:lnTo>
                    <a:pt x="303402" y="131318"/>
                  </a:lnTo>
                  <a:lnTo>
                    <a:pt x="302117" y="150657"/>
                  </a:lnTo>
                  <a:lnTo>
                    <a:pt x="282829" y="199771"/>
                  </a:lnTo>
                  <a:lnTo>
                    <a:pt x="241466" y="233650"/>
                  </a:lnTo>
                  <a:lnTo>
                    <a:pt x="223012" y="241173"/>
                  </a:lnTo>
                  <a:lnTo>
                    <a:pt x="244207" y="247098"/>
                  </a:lnTo>
                  <a:lnTo>
                    <a:pt x="278929" y="268712"/>
                  </a:lnTo>
                  <a:lnTo>
                    <a:pt x="303242" y="302357"/>
                  </a:lnTo>
                  <a:lnTo>
                    <a:pt x="315573" y="342985"/>
                  </a:lnTo>
                  <a:lnTo>
                    <a:pt x="317119" y="365633"/>
                  </a:lnTo>
                  <a:lnTo>
                    <a:pt x="315640" y="387159"/>
                  </a:lnTo>
                  <a:lnTo>
                    <a:pt x="303778" y="425640"/>
                  </a:lnTo>
                  <a:lnTo>
                    <a:pt x="280509" y="457666"/>
                  </a:lnTo>
                  <a:lnTo>
                    <a:pt x="249025" y="481617"/>
                  </a:lnTo>
                  <a:lnTo>
                    <a:pt x="210131" y="497234"/>
                  </a:lnTo>
                  <a:lnTo>
                    <a:pt x="165780" y="504993"/>
                  </a:lnTo>
                  <a:lnTo>
                    <a:pt x="141605" y="505968"/>
                  </a:lnTo>
                  <a:lnTo>
                    <a:pt x="120370" y="505275"/>
                  </a:lnTo>
                  <a:lnTo>
                    <a:pt x="79757" y="499699"/>
                  </a:lnTo>
                  <a:lnTo>
                    <a:pt x="42421" y="488674"/>
                  </a:lnTo>
                  <a:lnTo>
                    <a:pt x="381" y="464439"/>
                  </a:lnTo>
                  <a:lnTo>
                    <a:pt x="24511" y="401193"/>
                  </a:lnTo>
                  <a:lnTo>
                    <a:pt x="34555" y="408553"/>
                  </a:lnTo>
                  <a:lnTo>
                    <a:pt x="46386" y="415210"/>
                  </a:lnTo>
                  <a:lnTo>
                    <a:pt x="91693" y="430799"/>
                  </a:lnTo>
                  <a:lnTo>
                    <a:pt x="141986" y="436372"/>
                  </a:lnTo>
                  <a:lnTo>
                    <a:pt x="160297" y="435064"/>
                  </a:lnTo>
                  <a:lnTo>
                    <a:pt x="204088" y="415544"/>
                  </a:lnTo>
                  <a:lnTo>
                    <a:pt x="226234" y="377271"/>
                  </a:lnTo>
                  <a:lnTo>
                    <a:pt x="227711" y="361315"/>
                  </a:lnTo>
                  <a:lnTo>
                    <a:pt x="227306" y="351289"/>
                  </a:lnTo>
                  <a:lnTo>
                    <a:pt x="213598" y="311959"/>
                  </a:lnTo>
                  <a:lnTo>
                    <a:pt x="175259" y="286766"/>
                  </a:lnTo>
                  <a:lnTo>
                    <a:pt x="128797" y="278397"/>
                  </a:lnTo>
                  <a:lnTo>
                    <a:pt x="93472" y="276987"/>
                  </a:lnTo>
                  <a:lnTo>
                    <a:pt x="92709" y="276987"/>
                  </a:lnTo>
                  <a:lnTo>
                    <a:pt x="89534" y="276860"/>
                  </a:lnTo>
                  <a:lnTo>
                    <a:pt x="83693" y="276733"/>
                  </a:lnTo>
                  <a:lnTo>
                    <a:pt x="77978" y="276606"/>
                  </a:lnTo>
                  <a:lnTo>
                    <a:pt x="74675" y="276606"/>
                  </a:lnTo>
                  <a:lnTo>
                    <a:pt x="74040" y="276606"/>
                  </a:lnTo>
                  <a:lnTo>
                    <a:pt x="74040" y="208915"/>
                  </a:lnTo>
                  <a:lnTo>
                    <a:pt x="92709" y="208915"/>
                  </a:lnTo>
                  <a:lnTo>
                    <a:pt x="106781" y="208726"/>
                  </a:lnTo>
                  <a:lnTo>
                    <a:pt x="153088" y="204206"/>
                  </a:lnTo>
                  <a:lnTo>
                    <a:pt x="190035" y="191436"/>
                  </a:lnTo>
                  <a:lnTo>
                    <a:pt x="215709" y="157749"/>
                  </a:lnTo>
                  <a:lnTo>
                    <a:pt x="218059" y="138303"/>
                  </a:lnTo>
                  <a:lnTo>
                    <a:pt x="216705" y="124614"/>
                  </a:lnTo>
                  <a:lnTo>
                    <a:pt x="196596" y="89788"/>
                  </a:lnTo>
                  <a:lnTo>
                    <a:pt x="154608" y="70965"/>
                  </a:lnTo>
                  <a:lnTo>
                    <a:pt x="136271" y="69723"/>
                  </a:lnTo>
                  <a:lnTo>
                    <a:pt x="105675" y="71677"/>
                  </a:lnTo>
                  <a:lnTo>
                    <a:pt x="76771" y="77549"/>
                  </a:lnTo>
                  <a:lnTo>
                    <a:pt x="49581" y="87350"/>
                  </a:lnTo>
                  <a:lnTo>
                    <a:pt x="24130" y="101092"/>
                  </a:lnTo>
                  <a:lnTo>
                    <a:pt x="0" y="37465"/>
                  </a:lnTo>
                  <a:lnTo>
                    <a:pt x="31906" y="21109"/>
                  </a:lnTo>
                  <a:lnTo>
                    <a:pt x="66659" y="9398"/>
                  </a:lnTo>
                  <a:lnTo>
                    <a:pt x="104245" y="2353"/>
                  </a:lnTo>
                  <a:lnTo>
                    <a:pt x="14465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48B9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63798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45" b="1">
                <a:solidFill>
                  <a:srgbClr val="000000"/>
                </a:solidFill>
                <a:latin typeface="Verdana"/>
                <a:cs typeface="Verdana"/>
              </a:rPr>
              <a:t>Focus </a:t>
            </a:r>
            <a:r>
              <a:rPr dirty="0" sz="4000" spc="-385" b="1">
                <a:solidFill>
                  <a:srgbClr val="000000"/>
                </a:solidFill>
                <a:latin typeface="Verdana"/>
                <a:cs typeface="Verdana"/>
              </a:rPr>
              <a:t>on </a:t>
            </a:r>
            <a:r>
              <a:rPr dirty="0" sz="4000" spc="-325" b="1">
                <a:solidFill>
                  <a:srgbClr val="000000"/>
                </a:solidFill>
                <a:latin typeface="Verdana"/>
                <a:cs typeface="Verdana"/>
              </a:rPr>
              <a:t>close</a:t>
            </a:r>
            <a:r>
              <a:rPr dirty="0" sz="4000" spc="-11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415" b="1">
                <a:solidFill>
                  <a:srgbClr val="000000"/>
                </a:solidFill>
                <a:latin typeface="Verdana"/>
                <a:cs typeface="Verdana"/>
              </a:rPr>
              <a:t>community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97723" y="3258311"/>
            <a:ext cx="4427855" cy="3599815"/>
            <a:chOff x="7697723" y="3258311"/>
            <a:chExt cx="4427855" cy="3599815"/>
          </a:xfrm>
        </p:grpSpPr>
        <p:sp>
          <p:nvSpPr>
            <p:cNvPr id="6" name="object 6"/>
            <p:cNvSpPr/>
            <p:nvPr/>
          </p:nvSpPr>
          <p:spPr>
            <a:xfrm>
              <a:off x="7697723" y="3258311"/>
              <a:ext cx="3199130" cy="3199130"/>
            </a:xfrm>
            <a:custGeom>
              <a:avLst/>
              <a:gdLst/>
              <a:ahLst/>
              <a:cxnLst/>
              <a:rect l="l" t="t" r="r" b="b"/>
              <a:pathLst>
                <a:path w="3199129" h="3199129">
                  <a:moveTo>
                    <a:pt x="1599437" y="0"/>
                  </a:moveTo>
                  <a:lnTo>
                    <a:pt x="1551427" y="706"/>
                  </a:lnTo>
                  <a:lnTo>
                    <a:pt x="1503769" y="2814"/>
                  </a:lnTo>
                  <a:lnTo>
                    <a:pt x="1456481" y="6303"/>
                  </a:lnTo>
                  <a:lnTo>
                    <a:pt x="1409584" y="11152"/>
                  </a:lnTo>
                  <a:lnTo>
                    <a:pt x="1363098" y="17343"/>
                  </a:lnTo>
                  <a:lnTo>
                    <a:pt x="1317042" y="24855"/>
                  </a:lnTo>
                  <a:lnTo>
                    <a:pt x="1271437" y="33669"/>
                  </a:lnTo>
                  <a:lnTo>
                    <a:pt x="1226302" y="43765"/>
                  </a:lnTo>
                  <a:lnTo>
                    <a:pt x="1181656" y="55123"/>
                  </a:lnTo>
                  <a:lnTo>
                    <a:pt x="1137521" y="67723"/>
                  </a:lnTo>
                  <a:lnTo>
                    <a:pt x="1093915" y="81546"/>
                  </a:lnTo>
                  <a:lnTo>
                    <a:pt x="1050858" y="96571"/>
                  </a:lnTo>
                  <a:lnTo>
                    <a:pt x="1008370" y="112779"/>
                  </a:lnTo>
                  <a:lnTo>
                    <a:pt x="966471" y="130151"/>
                  </a:lnTo>
                  <a:lnTo>
                    <a:pt x="925181" y="148665"/>
                  </a:lnTo>
                  <a:lnTo>
                    <a:pt x="884519" y="168303"/>
                  </a:lnTo>
                  <a:lnTo>
                    <a:pt x="844506" y="189045"/>
                  </a:lnTo>
                  <a:lnTo>
                    <a:pt x="805160" y="210870"/>
                  </a:lnTo>
                  <a:lnTo>
                    <a:pt x="766503" y="233760"/>
                  </a:lnTo>
                  <a:lnTo>
                    <a:pt x="728553" y="257694"/>
                  </a:lnTo>
                  <a:lnTo>
                    <a:pt x="691331" y="282652"/>
                  </a:lnTo>
                  <a:lnTo>
                    <a:pt x="654856" y="308616"/>
                  </a:lnTo>
                  <a:lnTo>
                    <a:pt x="619148" y="335564"/>
                  </a:lnTo>
                  <a:lnTo>
                    <a:pt x="584227" y="363477"/>
                  </a:lnTo>
                  <a:lnTo>
                    <a:pt x="550113" y="392335"/>
                  </a:lnTo>
                  <a:lnTo>
                    <a:pt x="516825" y="422119"/>
                  </a:lnTo>
                  <a:lnTo>
                    <a:pt x="484384" y="452808"/>
                  </a:lnTo>
                  <a:lnTo>
                    <a:pt x="452808" y="484384"/>
                  </a:lnTo>
                  <a:lnTo>
                    <a:pt x="422119" y="516825"/>
                  </a:lnTo>
                  <a:lnTo>
                    <a:pt x="392335" y="550113"/>
                  </a:lnTo>
                  <a:lnTo>
                    <a:pt x="363477" y="584227"/>
                  </a:lnTo>
                  <a:lnTo>
                    <a:pt x="335564" y="619148"/>
                  </a:lnTo>
                  <a:lnTo>
                    <a:pt x="308616" y="654856"/>
                  </a:lnTo>
                  <a:lnTo>
                    <a:pt x="282652" y="691331"/>
                  </a:lnTo>
                  <a:lnTo>
                    <a:pt x="257694" y="728553"/>
                  </a:lnTo>
                  <a:lnTo>
                    <a:pt x="233760" y="766503"/>
                  </a:lnTo>
                  <a:lnTo>
                    <a:pt x="210870" y="805160"/>
                  </a:lnTo>
                  <a:lnTo>
                    <a:pt x="189045" y="844506"/>
                  </a:lnTo>
                  <a:lnTo>
                    <a:pt x="168303" y="884519"/>
                  </a:lnTo>
                  <a:lnTo>
                    <a:pt x="148665" y="925181"/>
                  </a:lnTo>
                  <a:lnTo>
                    <a:pt x="130151" y="966471"/>
                  </a:lnTo>
                  <a:lnTo>
                    <a:pt x="112779" y="1008370"/>
                  </a:lnTo>
                  <a:lnTo>
                    <a:pt x="96571" y="1050858"/>
                  </a:lnTo>
                  <a:lnTo>
                    <a:pt x="81546" y="1093915"/>
                  </a:lnTo>
                  <a:lnTo>
                    <a:pt x="67723" y="1137521"/>
                  </a:lnTo>
                  <a:lnTo>
                    <a:pt x="55123" y="1181656"/>
                  </a:lnTo>
                  <a:lnTo>
                    <a:pt x="43765" y="1226302"/>
                  </a:lnTo>
                  <a:lnTo>
                    <a:pt x="33669" y="1271437"/>
                  </a:lnTo>
                  <a:lnTo>
                    <a:pt x="24855" y="1317042"/>
                  </a:lnTo>
                  <a:lnTo>
                    <a:pt x="17343" y="1363098"/>
                  </a:lnTo>
                  <a:lnTo>
                    <a:pt x="11152" y="1409584"/>
                  </a:lnTo>
                  <a:lnTo>
                    <a:pt x="6303" y="1456481"/>
                  </a:lnTo>
                  <a:lnTo>
                    <a:pt x="2814" y="1503769"/>
                  </a:lnTo>
                  <a:lnTo>
                    <a:pt x="706" y="1551427"/>
                  </a:lnTo>
                  <a:lnTo>
                    <a:pt x="0" y="1599438"/>
                  </a:lnTo>
                  <a:lnTo>
                    <a:pt x="706" y="1647451"/>
                  </a:lnTo>
                  <a:lnTo>
                    <a:pt x="2814" y="1695113"/>
                  </a:lnTo>
                  <a:lnTo>
                    <a:pt x="6303" y="1742403"/>
                  </a:lnTo>
                  <a:lnTo>
                    <a:pt x="11152" y="1789303"/>
                  </a:lnTo>
                  <a:lnTo>
                    <a:pt x="17343" y="1835791"/>
                  </a:lnTo>
                  <a:lnTo>
                    <a:pt x="24855" y="1881849"/>
                  </a:lnTo>
                  <a:lnTo>
                    <a:pt x="33669" y="1927457"/>
                  </a:lnTo>
                  <a:lnTo>
                    <a:pt x="43765" y="1972594"/>
                  </a:lnTo>
                  <a:lnTo>
                    <a:pt x="55123" y="2017241"/>
                  </a:lnTo>
                  <a:lnTo>
                    <a:pt x="67723" y="2061378"/>
                  </a:lnTo>
                  <a:lnTo>
                    <a:pt x="81546" y="2104985"/>
                  </a:lnTo>
                  <a:lnTo>
                    <a:pt x="96571" y="2148043"/>
                  </a:lnTo>
                  <a:lnTo>
                    <a:pt x="112779" y="2190531"/>
                  </a:lnTo>
                  <a:lnTo>
                    <a:pt x="130151" y="2232431"/>
                  </a:lnTo>
                  <a:lnTo>
                    <a:pt x="148665" y="2273722"/>
                  </a:lnTo>
                  <a:lnTo>
                    <a:pt x="168303" y="2314384"/>
                  </a:lnTo>
                  <a:lnTo>
                    <a:pt x="189045" y="2354397"/>
                  </a:lnTo>
                  <a:lnTo>
                    <a:pt x="210870" y="2393743"/>
                  </a:lnTo>
                  <a:lnTo>
                    <a:pt x="233760" y="2432400"/>
                  </a:lnTo>
                  <a:lnTo>
                    <a:pt x="257694" y="2470350"/>
                  </a:lnTo>
                  <a:lnTo>
                    <a:pt x="282652" y="2507572"/>
                  </a:lnTo>
                  <a:lnTo>
                    <a:pt x="308616" y="2544046"/>
                  </a:lnTo>
                  <a:lnTo>
                    <a:pt x="335564" y="2579754"/>
                  </a:lnTo>
                  <a:lnTo>
                    <a:pt x="363477" y="2614674"/>
                  </a:lnTo>
                  <a:lnTo>
                    <a:pt x="392335" y="2648788"/>
                  </a:lnTo>
                  <a:lnTo>
                    <a:pt x="422119" y="2682075"/>
                  </a:lnTo>
                  <a:lnTo>
                    <a:pt x="452808" y="2714515"/>
                  </a:lnTo>
                  <a:lnTo>
                    <a:pt x="484384" y="2746090"/>
                  </a:lnTo>
                  <a:lnTo>
                    <a:pt x="516825" y="2776779"/>
                  </a:lnTo>
                  <a:lnTo>
                    <a:pt x="550113" y="2806561"/>
                  </a:lnTo>
                  <a:lnTo>
                    <a:pt x="584227" y="2835419"/>
                  </a:lnTo>
                  <a:lnTo>
                    <a:pt x="619148" y="2863331"/>
                  </a:lnTo>
                  <a:lnTo>
                    <a:pt x="654856" y="2890278"/>
                  </a:lnTo>
                  <a:lnTo>
                    <a:pt x="691331" y="2916240"/>
                  </a:lnTo>
                  <a:lnTo>
                    <a:pt x="728553" y="2941197"/>
                  </a:lnTo>
                  <a:lnTo>
                    <a:pt x="766503" y="2965130"/>
                  </a:lnTo>
                  <a:lnTo>
                    <a:pt x="805160" y="2988018"/>
                  </a:lnTo>
                  <a:lnTo>
                    <a:pt x="844506" y="3009843"/>
                  </a:lnTo>
                  <a:lnTo>
                    <a:pt x="884519" y="3030583"/>
                  </a:lnTo>
                  <a:lnTo>
                    <a:pt x="925181" y="3050220"/>
                  </a:lnTo>
                  <a:lnTo>
                    <a:pt x="966471" y="3068734"/>
                  </a:lnTo>
                  <a:lnTo>
                    <a:pt x="1008370" y="3086104"/>
                  </a:lnTo>
                  <a:lnTo>
                    <a:pt x="1050858" y="3102311"/>
                  </a:lnTo>
                  <a:lnTo>
                    <a:pt x="1093915" y="3117335"/>
                  </a:lnTo>
                  <a:lnTo>
                    <a:pt x="1137521" y="3131157"/>
                  </a:lnTo>
                  <a:lnTo>
                    <a:pt x="1181656" y="3143756"/>
                  </a:lnTo>
                  <a:lnTo>
                    <a:pt x="1226302" y="3155113"/>
                  </a:lnTo>
                  <a:lnTo>
                    <a:pt x="1271437" y="3165209"/>
                  </a:lnTo>
                  <a:lnTo>
                    <a:pt x="1317042" y="3174022"/>
                  </a:lnTo>
                  <a:lnTo>
                    <a:pt x="1363098" y="3181534"/>
                  </a:lnTo>
                  <a:lnTo>
                    <a:pt x="1409584" y="3187724"/>
                  </a:lnTo>
                  <a:lnTo>
                    <a:pt x="1456481" y="3192573"/>
                  </a:lnTo>
                  <a:lnTo>
                    <a:pt x="1503769" y="3196061"/>
                  </a:lnTo>
                  <a:lnTo>
                    <a:pt x="1551427" y="3198169"/>
                  </a:lnTo>
                  <a:lnTo>
                    <a:pt x="1599437" y="3198876"/>
                  </a:lnTo>
                  <a:lnTo>
                    <a:pt x="1647448" y="3198169"/>
                  </a:lnTo>
                  <a:lnTo>
                    <a:pt x="1695106" y="3196061"/>
                  </a:lnTo>
                  <a:lnTo>
                    <a:pt x="1742394" y="3192573"/>
                  </a:lnTo>
                  <a:lnTo>
                    <a:pt x="1789291" y="3187724"/>
                  </a:lnTo>
                  <a:lnTo>
                    <a:pt x="1835777" y="3181534"/>
                  </a:lnTo>
                  <a:lnTo>
                    <a:pt x="1881833" y="3174022"/>
                  </a:lnTo>
                  <a:lnTo>
                    <a:pt x="1927438" y="3165209"/>
                  </a:lnTo>
                  <a:lnTo>
                    <a:pt x="1972573" y="3155113"/>
                  </a:lnTo>
                  <a:lnTo>
                    <a:pt x="2017219" y="3143756"/>
                  </a:lnTo>
                  <a:lnTo>
                    <a:pt x="2061354" y="3131157"/>
                  </a:lnTo>
                  <a:lnTo>
                    <a:pt x="2104960" y="3117335"/>
                  </a:lnTo>
                  <a:lnTo>
                    <a:pt x="2148017" y="3102311"/>
                  </a:lnTo>
                  <a:lnTo>
                    <a:pt x="2190505" y="3086104"/>
                  </a:lnTo>
                  <a:lnTo>
                    <a:pt x="2232404" y="3068734"/>
                  </a:lnTo>
                  <a:lnTo>
                    <a:pt x="2273694" y="3050220"/>
                  </a:lnTo>
                  <a:lnTo>
                    <a:pt x="2314356" y="3030583"/>
                  </a:lnTo>
                  <a:lnTo>
                    <a:pt x="2354369" y="3009843"/>
                  </a:lnTo>
                  <a:lnTo>
                    <a:pt x="2393715" y="2988018"/>
                  </a:lnTo>
                  <a:lnTo>
                    <a:pt x="2432372" y="2965130"/>
                  </a:lnTo>
                  <a:lnTo>
                    <a:pt x="2470322" y="2941197"/>
                  </a:lnTo>
                  <a:lnTo>
                    <a:pt x="2507544" y="2916240"/>
                  </a:lnTo>
                  <a:lnTo>
                    <a:pt x="2544019" y="2890278"/>
                  </a:lnTo>
                  <a:lnTo>
                    <a:pt x="2579727" y="2863331"/>
                  </a:lnTo>
                  <a:lnTo>
                    <a:pt x="2614648" y="2835419"/>
                  </a:lnTo>
                  <a:lnTo>
                    <a:pt x="2648762" y="2806561"/>
                  </a:lnTo>
                  <a:lnTo>
                    <a:pt x="2682050" y="2776779"/>
                  </a:lnTo>
                  <a:lnTo>
                    <a:pt x="2714491" y="2746090"/>
                  </a:lnTo>
                  <a:lnTo>
                    <a:pt x="2746067" y="2714515"/>
                  </a:lnTo>
                  <a:lnTo>
                    <a:pt x="2776756" y="2682075"/>
                  </a:lnTo>
                  <a:lnTo>
                    <a:pt x="2806540" y="2648788"/>
                  </a:lnTo>
                  <a:lnTo>
                    <a:pt x="2835398" y="2614674"/>
                  </a:lnTo>
                  <a:lnTo>
                    <a:pt x="2863311" y="2579754"/>
                  </a:lnTo>
                  <a:lnTo>
                    <a:pt x="2890259" y="2544046"/>
                  </a:lnTo>
                  <a:lnTo>
                    <a:pt x="2916223" y="2507572"/>
                  </a:lnTo>
                  <a:lnTo>
                    <a:pt x="2941181" y="2470350"/>
                  </a:lnTo>
                  <a:lnTo>
                    <a:pt x="2965115" y="2432400"/>
                  </a:lnTo>
                  <a:lnTo>
                    <a:pt x="2988005" y="2393743"/>
                  </a:lnTo>
                  <a:lnTo>
                    <a:pt x="3009830" y="2354397"/>
                  </a:lnTo>
                  <a:lnTo>
                    <a:pt x="3030572" y="2314384"/>
                  </a:lnTo>
                  <a:lnTo>
                    <a:pt x="3050210" y="2273722"/>
                  </a:lnTo>
                  <a:lnTo>
                    <a:pt x="3068724" y="2232431"/>
                  </a:lnTo>
                  <a:lnTo>
                    <a:pt x="3086096" y="2190531"/>
                  </a:lnTo>
                  <a:lnTo>
                    <a:pt x="3102304" y="2148043"/>
                  </a:lnTo>
                  <a:lnTo>
                    <a:pt x="3117329" y="2104985"/>
                  </a:lnTo>
                  <a:lnTo>
                    <a:pt x="3131152" y="2061378"/>
                  </a:lnTo>
                  <a:lnTo>
                    <a:pt x="3143752" y="2017241"/>
                  </a:lnTo>
                  <a:lnTo>
                    <a:pt x="3155110" y="1972594"/>
                  </a:lnTo>
                  <a:lnTo>
                    <a:pt x="3165206" y="1927457"/>
                  </a:lnTo>
                  <a:lnTo>
                    <a:pt x="3174020" y="1881849"/>
                  </a:lnTo>
                  <a:lnTo>
                    <a:pt x="3181532" y="1835791"/>
                  </a:lnTo>
                  <a:lnTo>
                    <a:pt x="3187723" y="1789303"/>
                  </a:lnTo>
                  <a:lnTo>
                    <a:pt x="3192572" y="1742403"/>
                  </a:lnTo>
                  <a:lnTo>
                    <a:pt x="3196061" y="1695113"/>
                  </a:lnTo>
                  <a:lnTo>
                    <a:pt x="3198169" y="1647451"/>
                  </a:lnTo>
                  <a:lnTo>
                    <a:pt x="3198876" y="1599438"/>
                  </a:lnTo>
                  <a:lnTo>
                    <a:pt x="3198169" y="1551427"/>
                  </a:lnTo>
                  <a:lnTo>
                    <a:pt x="3196061" y="1503769"/>
                  </a:lnTo>
                  <a:lnTo>
                    <a:pt x="3192572" y="1456481"/>
                  </a:lnTo>
                  <a:lnTo>
                    <a:pt x="3187723" y="1409584"/>
                  </a:lnTo>
                  <a:lnTo>
                    <a:pt x="3181532" y="1363098"/>
                  </a:lnTo>
                  <a:lnTo>
                    <a:pt x="3174020" y="1317042"/>
                  </a:lnTo>
                  <a:lnTo>
                    <a:pt x="3165206" y="1271437"/>
                  </a:lnTo>
                  <a:lnTo>
                    <a:pt x="3155110" y="1226302"/>
                  </a:lnTo>
                  <a:lnTo>
                    <a:pt x="3143752" y="1181656"/>
                  </a:lnTo>
                  <a:lnTo>
                    <a:pt x="3131152" y="1137521"/>
                  </a:lnTo>
                  <a:lnTo>
                    <a:pt x="3117329" y="1093915"/>
                  </a:lnTo>
                  <a:lnTo>
                    <a:pt x="3102304" y="1050858"/>
                  </a:lnTo>
                  <a:lnTo>
                    <a:pt x="3086096" y="1008370"/>
                  </a:lnTo>
                  <a:lnTo>
                    <a:pt x="3068724" y="966471"/>
                  </a:lnTo>
                  <a:lnTo>
                    <a:pt x="3050210" y="925181"/>
                  </a:lnTo>
                  <a:lnTo>
                    <a:pt x="3030572" y="884519"/>
                  </a:lnTo>
                  <a:lnTo>
                    <a:pt x="3009830" y="844506"/>
                  </a:lnTo>
                  <a:lnTo>
                    <a:pt x="2988005" y="805160"/>
                  </a:lnTo>
                  <a:lnTo>
                    <a:pt x="2965115" y="766503"/>
                  </a:lnTo>
                  <a:lnTo>
                    <a:pt x="2941181" y="728553"/>
                  </a:lnTo>
                  <a:lnTo>
                    <a:pt x="2916223" y="691331"/>
                  </a:lnTo>
                  <a:lnTo>
                    <a:pt x="2890259" y="654856"/>
                  </a:lnTo>
                  <a:lnTo>
                    <a:pt x="2863311" y="619148"/>
                  </a:lnTo>
                  <a:lnTo>
                    <a:pt x="2835398" y="584227"/>
                  </a:lnTo>
                  <a:lnTo>
                    <a:pt x="2806540" y="550113"/>
                  </a:lnTo>
                  <a:lnTo>
                    <a:pt x="2776756" y="516825"/>
                  </a:lnTo>
                  <a:lnTo>
                    <a:pt x="2746067" y="484384"/>
                  </a:lnTo>
                  <a:lnTo>
                    <a:pt x="2714491" y="452808"/>
                  </a:lnTo>
                  <a:lnTo>
                    <a:pt x="2682050" y="422119"/>
                  </a:lnTo>
                  <a:lnTo>
                    <a:pt x="2648762" y="392335"/>
                  </a:lnTo>
                  <a:lnTo>
                    <a:pt x="2614648" y="363477"/>
                  </a:lnTo>
                  <a:lnTo>
                    <a:pt x="2579727" y="335564"/>
                  </a:lnTo>
                  <a:lnTo>
                    <a:pt x="2544019" y="308616"/>
                  </a:lnTo>
                  <a:lnTo>
                    <a:pt x="2507544" y="282652"/>
                  </a:lnTo>
                  <a:lnTo>
                    <a:pt x="2470322" y="257694"/>
                  </a:lnTo>
                  <a:lnTo>
                    <a:pt x="2432372" y="233760"/>
                  </a:lnTo>
                  <a:lnTo>
                    <a:pt x="2393715" y="210870"/>
                  </a:lnTo>
                  <a:lnTo>
                    <a:pt x="2354369" y="189045"/>
                  </a:lnTo>
                  <a:lnTo>
                    <a:pt x="2314356" y="168303"/>
                  </a:lnTo>
                  <a:lnTo>
                    <a:pt x="2273694" y="148665"/>
                  </a:lnTo>
                  <a:lnTo>
                    <a:pt x="2232404" y="130151"/>
                  </a:lnTo>
                  <a:lnTo>
                    <a:pt x="2190505" y="112779"/>
                  </a:lnTo>
                  <a:lnTo>
                    <a:pt x="2148017" y="96571"/>
                  </a:lnTo>
                  <a:lnTo>
                    <a:pt x="2104960" y="81546"/>
                  </a:lnTo>
                  <a:lnTo>
                    <a:pt x="2061354" y="67723"/>
                  </a:lnTo>
                  <a:lnTo>
                    <a:pt x="2017219" y="55123"/>
                  </a:lnTo>
                  <a:lnTo>
                    <a:pt x="1972573" y="43765"/>
                  </a:lnTo>
                  <a:lnTo>
                    <a:pt x="1927438" y="33669"/>
                  </a:lnTo>
                  <a:lnTo>
                    <a:pt x="1881833" y="24855"/>
                  </a:lnTo>
                  <a:lnTo>
                    <a:pt x="1835777" y="17343"/>
                  </a:lnTo>
                  <a:lnTo>
                    <a:pt x="1789291" y="11152"/>
                  </a:lnTo>
                  <a:lnTo>
                    <a:pt x="1742394" y="6303"/>
                  </a:lnTo>
                  <a:lnTo>
                    <a:pt x="1695106" y="2814"/>
                  </a:lnTo>
                  <a:lnTo>
                    <a:pt x="1647448" y="706"/>
                  </a:lnTo>
                  <a:lnTo>
                    <a:pt x="1599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04987" y="3465575"/>
              <a:ext cx="2784475" cy="2783205"/>
            </a:xfrm>
            <a:custGeom>
              <a:avLst/>
              <a:gdLst/>
              <a:ahLst/>
              <a:cxnLst/>
              <a:rect l="l" t="t" r="r" b="b"/>
              <a:pathLst>
                <a:path w="2784475" h="2783204">
                  <a:moveTo>
                    <a:pt x="1392173" y="0"/>
                  </a:moveTo>
                  <a:lnTo>
                    <a:pt x="1344314" y="806"/>
                  </a:lnTo>
                  <a:lnTo>
                    <a:pt x="1296859" y="3209"/>
                  </a:lnTo>
                  <a:lnTo>
                    <a:pt x="1249835" y="7183"/>
                  </a:lnTo>
                  <a:lnTo>
                    <a:pt x="1203268" y="12701"/>
                  </a:lnTo>
                  <a:lnTo>
                    <a:pt x="1157183" y="19738"/>
                  </a:lnTo>
                  <a:lnTo>
                    <a:pt x="1111607" y="28267"/>
                  </a:lnTo>
                  <a:lnTo>
                    <a:pt x="1066566" y="38263"/>
                  </a:lnTo>
                  <a:lnTo>
                    <a:pt x="1022085" y="49701"/>
                  </a:lnTo>
                  <a:lnTo>
                    <a:pt x="978190" y="62553"/>
                  </a:lnTo>
                  <a:lnTo>
                    <a:pt x="934908" y="76794"/>
                  </a:lnTo>
                  <a:lnTo>
                    <a:pt x="892264" y="92399"/>
                  </a:lnTo>
                  <a:lnTo>
                    <a:pt x="850284" y="109341"/>
                  </a:lnTo>
                  <a:lnTo>
                    <a:pt x="808995" y="127594"/>
                  </a:lnTo>
                  <a:lnTo>
                    <a:pt x="768421" y="147133"/>
                  </a:lnTo>
                  <a:lnTo>
                    <a:pt x="728589" y="167931"/>
                  </a:lnTo>
                  <a:lnTo>
                    <a:pt x="689525" y="189963"/>
                  </a:lnTo>
                  <a:lnTo>
                    <a:pt x="651255" y="213203"/>
                  </a:lnTo>
                  <a:lnTo>
                    <a:pt x="613804" y="237625"/>
                  </a:lnTo>
                  <a:lnTo>
                    <a:pt x="577199" y="263203"/>
                  </a:lnTo>
                  <a:lnTo>
                    <a:pt x="541465" y="289911"/>
                  </a:lnTo>
                  <a:lnTo>
                    <a:pt x="506629" y="317723"/>
                  </a:lnTo>
                  <a:lnTo>
                    <a:pt x="472716" y="346614"/>
                  </a:lnTo>
                  <a:lnTo>
                    <a:pt x="439753" y="376557"/>
                  </a:lnTo>
                  <a:lnTo>
                    <a:pt x="407765" y="407527"/>
                  </a:lnTo>
                  <a:lnTo>
                    <a:pt x="376778" y="439497"/>
                  </a:lnTo>
                  <a:lnTo>
                    <a:pt x="346817" y="472442"/>
                  </a:lnTo>
                  <a:lnTo>
                    <a:pt x="317910" y="506335"/>
                  </a:lnTo>
                  <a:lnTo>
                    <a:pt x="290082" y="541152"/>
                  </a:lnTo>
                  <a:lnTo>
                    <a:pt x="263359" y="576866"/>
                  </a:lnTo>
                  <a:lnTo>
                    <a:pt x="237766" y="613450"/>
                  </a:lnTo>
                  <a:lnTo>
                    <a:pt x="213330" y="650880"/>
                  </a:lnTo>
                  <a:lnTo>
                    <a:pt x="190076" y="689130"/>
                  </a:lnTo>
                  <a:lnTo>
                    <a:pt x="168031" y="728172"/>
                  </a:lnTo>
                  <a:lnTo>
                    <a:pt x="147220" y="767983"/>
                  </a:lnTo>
                  <a:lnTo>
                    <a:pt x="127670" y="808535"/>
                  </a:lnTo>
                  <a:lnTo>
                    <a:pt x="109406" y="849802"/>
                  </a:lnTo>
                  <a:lnTo>
                    <a:pt x="92454" y="891760"/>
                  </a:lnTo>
                  <a:lnTo>
                    <a:pt x="76840" y="934381"/>
                  </a:lnTo>
                  <a:lnTo>
                    <a:pt x="62590" y="977640"/>
                  </a:lnTo>
                  <a:lnTo>
                    <a:pt x="49731" y="1021512"/>
                  </a:lnTo>
                  <a:lnTo>
                    <a:pt x="38287" y="1065969"/>
                  </a:lnTo>
                  <a:lnTo>
                    <a:pt x="28284" y="1110987"/>
                  </a:lnTo>
                  <a:lnTo>
                    <a:pt x="19750" y="1156540"/>
                  </a:lnTo>
                  <a:lnTo>
                    <a:pt x="12709" y="1202601"/>
                  </a:lnTo>
                  <a:lnTo>
                    <a:pt x="7187" y="1249144"/>
                  </a:lnTo>
                  <a:lnTo>
                    <a:pt x="3211" y="1296144"/>
                  </a:lnTo>
                  <a:lnTo>
                    <a:pt x="807" y="1343576"/>
                  </a:lnTo>
                  <a:lnTo>
                    <a:pt x="0" y="1391412"/>
                  </a:lnTo>
                  <a:lnTo>
                    <a:pt x="807" y="1439246"/>
                  </a:lnTo>
                  <a:lnTo>
                    <a:pt x="3211" y="1486676"/>
                  </a:lnTo>
                  <a:lnTo>
                    <a:pt x="7187" y="1533675"/>
                  </a:lnTo>
                  <a:lnTo>
                    <a:pt x="12709" y="1580217"/>
                  </a:lnTo>
                  <a:lnTo>
                    <a:pt x="19750" y="1626277"/>
                  </a:lnTo>
                  <a:lnTo>
                    <a:pt x="28284" y="1671828"/>
                  </a:lnTo>
                  <a:lnTo>
                    <a:pt x="38287" y="1716846"/>
                  </a:lnTo>
                  <a:lnTo>
                    <a:pt x="49731" y="1761303"/>
                  </a:lnTo>
                  <a:lnTo>
                    <a:pt x="62590" y="1805173"/>
                  </a:lnTo>
                  <a:lnTo>
                    <a:pt x="76840" y="1848432"/>
                  </a:lnTo>
                  <a:lnTo>
                    <a:pt x="92454" y="1891053"/>
                  </a:lnTo>
                  <a:lnTo>
                    <a:pt x="109406" y="1933010"/>
                  </a:lnTo>
                  <a:lnTo>
                    <a:pt x="127670" y="1974277"/>
                  </a:lnTo>
                  <a:lnTo>
                    <a:pt x="147220" y="2014829"/>
                  </a:lnTo>
                  <a:lnTo>
                    <a:pt x="168031" y="2054639"/>
                  </a:lnTo>
                  <a:lnTo>
                    <a:pt x="190076" y="2093682"/>
                  </a:lnTo>
                  <a:lnTo>
                    <a:pt x="213330" y="2131931"/>
                  </a:lnTo>
                  <a:lnTo>
                    <a:pt x="237766" y="2169361"/>
                  </a:lnTo>
                  <a:lnTo>
                    <a:pt x="263359" y="2205946"/>
                  </a:lnTo>
                  <a:lnTo>
                    <a:pt x="290082" y="2241660"/>
                  </a:lnTo>
                  <a:lnTo>
                    <a:pt x="317910" y="2276477"/>
                  </a:lnTo>
                  <a:lnTo>
                    <a:pt x="346817" y="2310371"/>
                  </a:lnTo>
                  <a:lnTo>
                    <a:pt x="376778" y="2343316"/>
                  </a:lnTo>
                  <a:lnTo>
                    <a:pt x="407765" y="2375287"/>
                  </a:lnTo>
                  <a:lnTo>
                    <a:pt x="439753" y="2406257"/>
                  </a:lnTo>
                  <a:lnTo>
                    <a:pt x="472716" y="2436200"/>
                  </a:lnTo>
                  <a:lnTo>
                    <a:pt x="506629" y="2465091"/>
                  </a:lnTo>
                  <a:lnTo>
                    <a:pt x="541465" y="2492904"/>
                  </a:lnTo>
                  <a:lnTo>
                    <a:pt x="577199" y="2519613"/>
                  </a:lnTo>
                  <a:lnTo>
                    <a:pt x="613804" y="2545191"/>
                  </a:lnTo>
                  <a:lnTo>
                    <a:pt x="651255" y="2569614"/>
                  </a:lnTo>
                  <a:lnTo>
                    <a:pt x="689525" y="2592854"/>
                  </a:lnTo>
                  <a:lnTo>
                    <a:pt x="728589" y="2614887"/>
                  </a:lnTo>
                  <a:lnTo>
                    <a:pt x="768421" y="2635686"/>
                  </a:lnTo>
                  <a:lnTo>
                    <a:pt x="808995" y="2655225"/>
                  </a:lnTo>
                  <a:lnTo>
                    <a:pt x="850284" y="2673479"/>
                  </a:lnTo>
                  <a:lnTo>
                    <a:pt x="892264" y="2690421"/>
                  </a:lnTo>
                  <a:lnTo>
                    <a:pt x="934908" y="2706026"/>
                  </a:lnTo>
                  <a:lnTo>
                    <a:pt x="978190" y="2720268"/>
                  </a:lnTo>
                  <a:lnTo>
                    <a:pt x="1022085" y="2733121"/>
                  </a:lnTo>
                  <a:lnTo>
                    <a:pt x="1066566" y="2744558"/>
                  </a:lnTo>
                  <a:lnTo>
                    <a:pt x="1111607" y="2754555"/>
                  </a:lnTo>
                  <a:lnTo>
                    <a:pt x="1157183" y="2763085"/>
                  </a:lnTo>
                  <a:lnTo>
                    <a:pt x="1203268" y="2770121"/>
                  </a:lnTo>
                  <a:lnTo>
                    <a:pt x="1249835" y="2775640"/>
                  </a:lnTo>
                  <a:lnTo>
                    <a:pt x="1296859" y="2779613"/>
                  </a:lnTo>
                  <a:lnTo>
                    <a:pt x="1344314" y="2782017"/>
                  </a:lnTo>
                  <a:lnTo>
                    <a:pt x="1392173" y="2782824"/>
                  </a:lnTo>
                  <a:lnTo>
                    <a:pt x="1440033" y="2782017"/>
                  </a:lnTo>
                  <a:lnTo>
                    <a:pt x="1487488" y="2779613"/>
                  </a:lnTo>
                  <a:lnTo>
                    <a:pt x="1534512" y="2775640"/>
                  </a:lnTo>
                  <a:lnTo>
                    <a:pt x="1581079" y="2770121"/>
                  </a:lnTo>
                  <a:lnTo>
                    <a:pt x="1627164" y="2763085"/>
                  </a:lnTo>
                  <a:lnTo>
                    <a:pt x="1672740" y="2754555"/>
                  </a:lnTo>
                  <a:lnTo>
                    <a:pt x="1717781" y="2744558"/>
                  </a:lnTo>
                  <a:lnTo>
                    <a:pt x="1762262" y="2733121"/>
                  </a:lnTo>
                  <a:lnTo>
                    <a:pt x="1806157" y="2720268"/>
                  </a:lnTo>
                  <a:lnTo>
                    <a:pt x="1849439" y="2706026"/>
                  </a:lnTo>
                  <a:lnTo>
                    <a:pt x="1892083" y="2690421"/>
                  </a:lnTo>
                  <a:lnTo>
                    <a:pt x="1934063" y="2673479"/>
                  </a:lnTo>
                  <a:lnTo>
                    <a:pt x="1975352" y="2655225"/>
                  </a:lnTo>
                  <a:lnTo>
                    <a:pt x="2015926" y="2635686"/>
                  </a:lnTo>
                  <a:lnTo>
                    <a:pt x="2055758" y="2614887"/>
                  </a:lnTo>
                  <a:lnTo>
                    <a:pt x="2094822" y="2592854"/>
                  </a:lnTo>
                  <a:lnTo>
                    <a:pt x="2133092" y="2569614"/>
                  </a:lnTo>
                  <a:lnTo>
                    <a:pt x="2170543" y="2545191"/>
                  </a:lnTo>
                  <a:lnTo>
                    <a:pt x="2207148" y="2519613"/>
                  </a:lnTo>
                  <a:lnTo>
                    <a:pt x="2242882" y="2492904"/>
                  </a:lnTo>
                  <a:lnTo>
                    <a:pt x="2277718" y="2465091"/>
                  </a:lnTo>
                  <a:lnTo>
                    <a:pt x="2311631" y="2436200"/>
                  </a:lnTo>
                  <a:lnTo>
                    <a:pt x="2344594" y="2406257"/>
                  </a:lnTo>
                  <a:lnTo>
                    <a:pt x="2376582" y="2375287"/>
                  </a:lnTo>
                  <a:lnTo>
                    <a:pt x="2407569" y="2343316"/>
                  </a:lnTo>
                  <a:lnTo>
                    <a:pt x="2437530" y="2310371"/>
                  </a:lnTo>
                  <a:lnTo>
                    <a:pt x="2466437" y="2276477"/>
                  </a:lnTo>
                  <a:lnTo>
                    <a:pt x="2494265" y="2241660"/>
                  </a:lnTo>
                  <a:lnTo>
                    <a:pt x="2520988" y="2205946"/>
                  </a:lnTo>
                  <a:lnTo>
                    <a:pt x="2546581" y="2169361"/>
                  </a:lnTo>
                  <a:lnTo>
                    <a:pt x="2571017" y="2131931"/>
                  </a:lnTo>
                  <a:lnTo>
                    <a:pt x="2594271" y="2093682"/>
                  </a:lnTo>
                  <a:lnTo>
                    <a:pt x="2616316" y="2054639"/>
                  </a:lnTo>
                  <a:lnTo>
                    <a:pt x="2637127" y="2014829"/>
                  </a:lnTo>
                  <a:lnTo>
                    <a:pt x="2656677" y="1974277"/>
                  </a:lnTo>
                  <a:lnTo>
                    <a:pt x="2674941" y="1933010"/>
                  </a:lnTo>
                  <a:lnTo>
                    <a:pt x="2691893" y="1891053"/>
                  </a:lnTo>
                  <a:lnTo>
                    <a:pt x="2707507" y="1848432"/>
                  </a:lnTo>
                  <a:lnTo>
                    <a:pt x="2721757" y="1805173"/>
                  </a:lnTo>
                  <a:lnTo>
                    <a:pt x="2734616" y="1761303"/>
                  </a:lnTo>
                  <a:lnTo>
                    <a:pt x="2746060" y="1716846"/>
                  </a:lnTo>
                  <a:lnTo>
                    <a:pt x="2756063" y="1671828"/>
                  </a:lnTo>
                  <a:lnTo>
                    <a:pt x="2764597" y="1626277"/>
                  </a:lnTo>
                  <a:lnTo>
                    <a:pt x="2771638" y="1580217"/>
                  </a:lnTo>
                  <a:lnTo>
                    <a:pt x="2777160" y="1533675"/>
                  </a:lnTo>
                  <a:lnTo>
                    <a:pt x="2781136" y="1486676"/>
                  </a:lnTo>
                  <a:lnTo>
                    <a:pt x="2783540" y="1439246"/>
                  </a:lnTo>
                  <a:lnTo>
                    <a:pt x="2784347" y="1391412"/>
                  </a:lnTo>
                  <a:lnTo>
                    <a:pt x="2783540" y="1343576"/>
                  </a:lnTo>
                  <a:lnTo>
                    <a:pt x="2781136" y="1296144"/>
                  </a:lnTo>
                  <a:lnTo>
                    <a:pt x="2777160" y="1249144"/>
                  </a:lnTo>
                  <a:lnTo>
                    <a:pt x="2771638" y="1202601"/>
                  </a:lnTo>
                  <a:lnTo>
                    <a:pt x="2764597" y="1156540"/>
                  </a:lnTo>
                  <a:lnTo>
                    <a:pt x="2756063" y="1110987"/>
                  </a:lnTo>
                  <a:lnTo>
                    <a:pt x="2746060" y="1065969"/>
                  </a:lnTo>
                  <a:lnTo>
                    <a:pt x="2734616" y="1021512"/>
                  </a:lnTo>
                  <a:lnTo>
                    <a:pt x="2721757" y="977640"/>
                  </a:lnTo>
                  <a:lnTo>
                    <a:pt x="2707507" y="934381"/>
                  </a:lnTo>
                  <a:lnTo>
                    <a:pt x="2691893" y="891760"/>
                  </a:lnTo>
                  <a:lnTo>
                    <a:pt x="2674941" y="849802"/>
                  </a:lnTo>
                  <a:lnTo>
                    <a:pt x="2656677" y="808535"/>
                  </a:lnTo>
                  <a:lnTo>
                    <a:pt x="2637127" y="767983"/>
                  </a:lnTo>
                  <a:lnTo>
                    <a:pt x="2616316" y="728172"/>
                  </a:lnTo>
                  <a:lnTo>
                    <a:pt x="2594271" y="689130"/>
                  </a:lnTo>
                  <a:lnTo>
                    <a:pt x="2571017" y="650880"/>
                  </a:lnTo>
                  <a:lnTo>
                    <a:pt x="2546581" y="613450"/>
                  </a:lnTo>
                  <a:lnTo>
                    <a:pt x="2520988" y="576866"/>
                  </a:lnTo>
                  <a:lnTo>
                    <a:pt x="2494265" y="541152"/>
                  </a:lnTo>
                  <a:lnTo>
                    <a:pt x="2466437" y="506335"/>
                  </a:lnTo>
                  <a:lnTo>
                    <a:pt x="2437530" y="472442"/>
                  </a:lnTo>
                  <a:lnTo>
                    <a:pt x="2407569" y="439497"/>
                  </a:lnTo>
                  <a:lnTo>
                    <a:pt x="2376582" y="407527"/>
                  </a:lnTo>
                  <a:lnTo>
                    <a:pt x="2344594" y="376557"/>
                  </a:lnTo>
                  <a:lnTo>
                    <a:pt x="2311631" y="346614"/>
                  </a:lnTo>
                  <a:lnTo>
                    <a:pt x="2277718" y="317723"/>
                  </a:lnTo>
                  <a:lnTo>
                    <a:pt x="2242882" y="289911"/>
                  </a:lnTo>
                  <a:lnTo>
                    <a:pt x="2207148" y="263203"/>
                  </a:lnTo>
                  <a:lnTo>
                    <a:pt x="2170543" y="237625"/>
                  </a:lnTo>
                  <a:lnTo>
                    <a:pt x="2133092" y="213203"/>
                  </a:lnTo>
                  <a:lnTo>
                    <a:pt x="2094822" y="189963"/>
                  </a:lnTo>
                  <a:lnTo>
                    <a:pt x="2055758" y="167931"/>
                  </a:lnTo>
                  <a:lnTo>
                    <a:pt x="2015926" y="147133"/>
                  </a:lnTo>
                  <a:lnTo>
                    <a:pt x="1975352" y="127594"/>
                  </a:lnTo>
                  <a:lnTo>
                    <a:pt x="1934063" y="109341"/>
                  </a:lnTo>
                  <a:lnTo>
                    <a:pt x="1892083" y="92399"/>
                  </a:lnTo>
                  <a:lnTo>
                    <a:pt x="1849439" y="76794"/>
                  </a:lnTo>
                  <a:lnTo>
                    <a:pt x="1806157" y="62553"/>
                  </a:lnTo>
                  <a:lnTo>
                    <a:pt x="1762262" y="49701"/>
                  </a:lnTo>
                  <a:lnTo>
                    <a:pt x="1717781" y="38263"/>
                  </a:lnTo>
                  <a:lnTo>
                    <a:pt x="1672740" y="28267"/>
                  </a:lnTo>
                  <a:lnTo>
                    <a:pt x="1627164" y="19738"/>
                  </a:lnTo>
                  <a:lnTo>
                    <a:pt x="1581079" y="12701"/>
                  </a:lnTo>
                  <a:lnTo>
                    <a:pt x="1534512" y="7183"/>
                  </a:lnTo>
                  <a:lnTo>
                    <a:pt x="1487488" y="3209"/>
                  </a:lnTo>
                  <a:lnTo>
                    <a:pt x="1440033" y="806"/>
                  </a:lnTo>
                  <a:lnTo>
                    <a:pt x="1392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376280" y="5730595"/>
              <a:ext cx="1749425" cy="1127760"/>
            </a:xfrm>
            <a:custGeom>
              <a:avLst/>
              <a:gdLst/>
              <a:ahLst/>
              <a:cxnLst/>
              <a:rect l="l" t="t" r="r" b="b"/>
              <a:pathLst>
                <a:path w="1749425" h="1127759">
                  <a:moveTo>
                    <a:pt x="234950" y="0"/>
                  </a:moveTo>
                  <a:lnTo>
                    <a:pt x="0" y="265341"/>
                  </a:lnTo>
                  <a:lnTo>
                    <a:pt x="1034378" y="1127403"/>
                  </a:lnTo>
                  <a:lnTo>
                    <a:pt x="1749186" y="1127403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16939" y="1808429"/>
            <a:ext cx="9625965" cy="34671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1447165">
              <a:lnSpc>
                <a:spcPct val="90000"/>
              </a:lnSpc>
              <a:spcBef>
                <a:spcPts val="434"/>
              </a:spcBef>
            </a:pPr>
            <a:r>
              <a:rPr dirty="0" sz="2800" spc="-80">
                <a:latin typeface="Verdana"/>
                <a:cs typeface="Verdana"/>
              </a:rPr>
              <a:t>How</a:t>
            </a:r>
            <a:r>
              <a:rPr dirty="0" sz="2800" spc="-275">
                <a:latin typeface="Verdana"/>
                <a:cs typeface="Verdana"/>
              </a:rPr>
              <a:t> </a:t>
            </a:r>
            <a:r>
              <a:rPr dirty="0" sz="2800" spc="-110">
                <a:latin typeface="Verdana"/>
                <a:cs typeface="Verdana"/>
              </a:rPr>
              <a:t>could</a:t>
            </a:r>
            <a:r>
              <a:rPr dirty="0" sz="2800" spc="-295">
                <a:latin typeface="Verdana"/>
                <a:cs typeface="Verdana"/>
              </a:rPr>
              <a:t> </a:t>
            </a:r>
            <a:r>
              <a:rPr dirty="0" sz="2800" spc="-175">
                <a:latin typeface="Verdana"/>
                <a:cs typeface="Verdana"/>
              </a:rPr>
              <a:t>an</a:t>
            </a:r>
            <a:r>
              <a:rPr dirty="0" sz="2800" spc="-275">
                <a:latin typeface="Verdana"/>
                <a:cs typeface="Verdana"/>
              </a:rPr>
              <a:t> </a:t>
            </a:r>
            <a:r>
              <a:rPr dirty="0" sz="2800" spc="-180">
                <a:latin typeface="Verdana"/>
                <a:cs typeface="Verdana"/>
              </a:rPr>
              <a:t>average</a:t>
            </a:r>
            <a:r>
              <a:rPr dirty="0" sz="2800" spc="-265">
                <a:latin typeface="Verdana"/>
                <a:cs typeface="Verdana"/>
              </a:rPr>
              <a:t> </a:t>
            </a:r>
            <a:r>
              <a:rPr dirty="0" sz="2800" spc="-145">
                <a:latin typeface="Verdana"/>
                <a:cs typeface="Verdana"/>
              </a:rPr>
              <a:t>figure</a:t>
            </a:r>
            <a:r>
              <a:rPr dirty="0" sz="2800" spc="-275">
                <a:latin typeface="Verdana"/>
                <a:cs typeface="Verdana"/>
              </a:rPr>
              <a:t> </a:t>
            </a:r>
            <a:r>
              <a:rPr dirty="0" sz="2800" spc="-110">
                <a:latin typeface="Verdana"/>
                <a:cs typeface="Verdana"/>
              </a:rPr>
              <a:t>on</a:t>
            </a:r>
            <a:r>
              <a:rPr dirty="0" sz="2800" spc="-280">
                <a:latin typeface="Verdana"/>
                <a:cs typeface="Verdana"/>
              </a:rPr>
              <a:t> </a:t>
            </a:r>
            <a:r>
              <a:rPr dirty="0" sz="2800" spc="-100">
                <a:latin typeface="Verdana"/>
                <a:cs typeface="Verdana"/>
              </a:rPr>
              <a:t>alcohol</a:t>
            </a:r>
            <a:r>
              <a:rPr dirty="0" sz="2800" spc="-300">
                <a:latin typeface="Verdana"/>
                <a:cs typeface="Verdana"/>
              </a:rPr>
              <a:t> </a:t>
            </a:r>
            <a:r>
              <a:rPr dirty="0" sz="2800" spc="-200">
                <a:latin typeface="Verdana"/>
                <a:cs typeface="Verdana"/>
              </a:rPr>
              <a:t>use</a:t>
            </a:r>
            <a:r>
              <a:rPr dirty="0" sz="2800" spc="-290">
                <a:latin typeface="Verdana"/>
                <a:cs typeface="Verdana"/>
              </a:rPr>
              <a:t> </a:t>
            </a:r>
            <a:r>
              <a:rPr dirty="0" sz="2800" spc="-120">
                <a:latin typeface="Verdana"/>
                <a:cs typeface="Verdana"/>
              </a:rPr>
              <a:t>in</a:t>
            </a:r>
            <a:r>
              <a:rPr dirty="0" sz="2800" spc="-275">
                <a:latin typeface="Verdana"/>
                <a:cs typeface="Verdana"/>
              </a:rPr>
              <a:t> </a:t>
            </a:r>
            <a:r>
              <a:rPr dirty="0" sz="2800" spc="-200">
                <a:latin typeface="Verdana"/>
                <a:cs typeface="Verdana"/>
              </a:rPr>
              <a:t>your  </a:t>
            </a:r>
            <a:r>
              <a:rPr dirty="0" sz="2800" spc="-175">
                <a:latin typeface="Verdana"/>
                <a:cs typeface="Verdana"/>
              </a:rPr>
              <a:t>country </a:t>
            </a:r>
            <a:r>
              <a:rPr dirty="0" sz="2800" spc="-130">
                <a:latin typeface="Verdana"/>
                <a:cs typeface="Verdana"/>
              </a:rPr>
              <a:t>help </a:t>
            </a:r>
            <a:r>
              <a:rPr dirty="0" sz="2800" spc="-145">
                <a:latin typeface="Verdana"/>
                <a:cs typeface="Verdana"/>
              </a:rPr>
              <a:t>prevention </a:t>
            </a:r>
            <a:r>
              <a:rPr dirty="0" sz="2800" spc="-155">
                <a:latin typeface="Verdana"/>
                <a:cs typeface="Verdana"/>
              </a:rPr>
              <a:t>workers </a:t>
            </a:r>
            <a:r>
              <a:rPr dirty="0" sz="2800" spc="-114">
                <a:latin typeface="Verdana"/>
                <a:cs typeface="Verdana"/>
              </a:rPr>
              <a:t>in </a:t>
            </a:r>
            <a:r>
              <a:rPr dirty="0" sz="2800" spc="-200">
                <a:latin typeface="Verdana"/>
                <a:cs typeface="Verdana"/>
              </a:rPr>
              <a:t>your  </a:t>
            </a:r>
            <a:r>
              <a:rPr dirty="0" sz="2800" spc="-165">
                <a:latin typeface="Verdana"/>
                <a:cs typeface="Verdana"/>
              </a:rPr>
              <a:t>community/municipality?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800" spc="-175">
                <a:latin typeface="Verdana"/>
                <a:cs typeface="Verdana"/>
              </a:rPr>
              <a:t>“Average” </a:t>
            </a:r>
            <a:r>
              <a:rPr dirty="0" sz="2800" spc="-240">
                <a:latin typeface="Verdana"/>
                <a:cs typeface="Verdana"/>
              </a:rPr>
              <a:t>doesn´t </a:t>
            </a:r>
            <a:r>
              <a:rPr dirty="0" sz="2800" spc="-70">
                <a:latin typeface="Verdana"/>
                <a:cs typeface="Verdana"/>
              </a:rPr>
              <a:t>tell </a:t>
            </a:r>
            <a:r>
              <a:rPr dirty="0" sz="2800" spc="-60">
                <a:latin typeface="Verdana"/>
                <a:cs typeface="Verdana"/>
              </a:rPr>
              <a:t>all</a:t>
            </a:r>
            <a:r>
              <a:rPr dirty="0" sz="2800" spc="-750">
                <a:latin typeface="Verdana"/>
                <a:cs typeface="Verdana"/>
              </a:rPr>
              <a:t> </a:t>
            </a:r>
            <a:r>
              <a:rPr dirty="0" sz="2800" spc="-185">
                <a:latin typeface="Verdana"/>
                <a:cs typeface="Verdana"/>
              </a:rPr>
              <a:t>the </a:t>
            </a:r>
            <a:r>
              <a:rPr dirty="0" sz="2800" spc="-190">
                <a:latin typeface="Verdana"/>
                <a:cs typeface="Verdana"/>
              </a:rPr>
              <a:t>story!</a:t>
            </a:r>
            <a:endParaRPr sz="2800">
              <a:latin typeface="Verdana"/>
              <a:cs typeface="Verdana"/>
            </a:endParaRPr>
          </a:p>
          <a:p>
            <a:pPr marL="7147559" marR="5080" indent="571500">
              <a:lnSpc>
                <a:spcPct val="100000"/>
              </a:lnSpc>
              <a:spcBef>
                <a:spcPts val="1970"/>
              </a:spcBef>
            </a:pPr>
            <a:r>
              <a:rPr dirty="0" sz="3200" spc="-20">
                <a:solidFill>
                  <a:srgbClr val="FF0000"/>
                </a:solidFill>
                <a:latin typeface="Arial Black"/>
                <a:cs typeface="Arial Black"/>
              </a:rPr>
              <a:t>close  </a:t>
            </a:r>
            <a:r>
              <a:rPr dirty="0" sz="3200" spc="5">
                <a:solidFill>
                  <a:srgbClr val="FF0000"/>
                </a:solidFill>
                <a:latin typeface="Arial Black"/>
                <a:cs typeface="Arial Black"/>
              </a:rPr>
              <a:t>com</a:t>
            </a:r>
            <a:r>
              <a:rPr dirty="0" sz="3200" spc="-5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dirty="0" sz="3200">
                <a:solidFill>
                  <a:srgbClr val="FF0000"/>
                </a:solidFill>
                <a:latin typeface="Arial Black"/>
                <a:cs typeface="Arial Black"/>
              </a:rPr>
              <a:t>unity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2471" y="0"/>
            <a:ext cx="6129655" cy="6858000"/>
          </a:xfrm>
          <a:custGeom>
            <a:avLst/>
            <a:gdLst/>
            <a:ahLst/>
            <a:cxnLst/>
            <a:rect l="l" t="t" r="r" b="b"/>
            <a:pathLst>
              <a:path w="6129655" h="6858000">
                <a:moveTo>
                  <a:pt x="6129528" y="0"/>
                </a:moveTo>
                <a:lnTo>
                  <a:pt x="0" y="0"/>
                </a:lnTo>
                <a:lnTo>
                  <a:pt x="0" y="6858000"/>
                </a:lnTo>
                <a:lnTo>
                  <a:pt x="6129528" y="6858000"/>
                </a:lnTo>
                <a:lnTo>
                  <a:pt x="6129528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42676" y="137160"/>
            <a:ext cx="1208531" cy="783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6874" y="737108"/>
            <a:ext cx="39947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80" b="1">
                <a:solidFill>
                  <a:srgbClr val="000000"/>
                </a:solidFill>
                <a:latin typeface="Verdana"/>
                <a:cs typeface="Verdana"/>
              </a:rPr>
              <a:t>Let´s </a:t>
            </a:r>
            <a:r>
              <a:rPr dirty="0" sz="3600" spc="-345" b="1">
                <a:solidFill>
                  <a:srgbClr val="000000"/>
                </a:solidFill>
                <a:latin typeface="Verdana"/>
                <a:cs typeface="Verdana"/>
              </a:rPr>
              <a:t>keep </a:t>
            </a:r>
            <a:r>
              <a:rPr dirty="0" sz="3600" spc="-325" b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3600" spc="-62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-350" b="1">
                <a:solidFill>
                  <a:srgbClr val="000000"/>
                </a:solidFill>
                <a:latin typeface="Verdana"/>
                <a:cs typeface="Verdana"/>
              </a:rPr>
              <a:t>mind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874" y="2070607"/>
            <a:ext cx="4220210" cy="3982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316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100" spc="-215">
                <a:latin typeface="Verdana"/>
                <a:cs typeface="Verdana"/>
              </a:rPr>
              <a:t>Time </a:t>
            </a:r>
            <a:r>
              <a:rPr dirty="0" sz="3100" spc="-395">
                <a:latin typeface="Verdana"/>
                <a:cs typeface="Verdana"/>
              </a:rPr>
              <a:t>- </a:t>
            </a:r>
            <a:r>
              <a:rPr dirty="0" sz="3100" spc="-100">
                <a:latin typeface="Verdana"/>
                <a:cs typeface="Verdana"/>
              </a:rPr>
              <a:t>We</a:t>
            </a:r>
            <a:r>
              <a:rPr dirty="0" sz="3100" spc="-335">
                <a:latin typeface="Verdana"/>
                <a:cs typeface="Verdana"/>
              </a:rPr>
              <a:t> </a:t>
            </a:r>
            <a:r>
              <a:rPr dirty="0" sz="3100" spc="-120">
                <a:latin typeface="Verdana"/>
                <a:cs typeface="Verdana"/>
              </a:rPr>
              <a:t>don’t</a:t>
            </a:r>
            <a:endParaRPr sz="3100">
              <a:latin typeface="Verdana"/>
              <a:cs typeface="Verdana"/>
            </a:endParaRPr>
          </a:p>
          <a:p>
            <a:pPr marL="241300" marR="622935">
              <a:lnSpc>
                <a:spcPct val="70100"/>
              </a:lnSpc>
              <a:spcBef>
                <a:spcPts val="555"/>
              </a:spcBef>
            </a:pPr>
            <a:r>
              <a:rPr dirty="0" sz="3100" spc="-190">
                <a:latin typeface="Verdana"/>
                <a:cs typeface="Verdana"/>
              </a:rPr>
              <a:t>change </a:t>
            </a:r>
            <a:r>
              <a:rPr dirty="0" sz="3100" spc="-170">
                <a:latin typeface="Verdana"/>
                <a:cs typeface="Verdana"/>
              </a:rPr>
              <a:t>things</a:t>
            </a:r>
            <a:r>
              <a:rPr dirty="0" sz="3100" spc="-465">
                <a:latin typeface="Verdana"/>
                <a:cs typeface="Verdana"/>
              </a:rPr>
              <a:t> </a:t>
            </a:r>
            <a:r>
              <a:rPr dirty="0" sz="3100" spc="-185">
                <a:latin typeface="Verdana"/>
                <a:cs typeface="Verdana"/>
              </a:rPr>
              <a:t>over  </a:t>
            </a:r>
            <a:r>
              <a:rPr dirty="0" sz="3100" spc="-170">
                <a:latin typeface="Verdana"/>
                <a:cs typeface="Verdana"/>
              </a:rPr>
              <a:t>night</a:t>
            </a:r>
            <a:endParaRPr sz="31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4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100" spc="-190">
                <a:latin typeface="Verdana"/>
                <a:cs typeface="Verdana"/>
              </a:rPr>
              <a:t>Aim </a:t>
            </a:r>
            <a:r>
              <a:rPr dirty="0" sz="3100" spc="-395">
                <a:latin typeface="Verdana"/>
                <a:cs typeface="Verdana"/>
              </a:rPr>
              <a:t>- </a:t>
            </a:r>
            <a:r>
              <a:rPr dirty="0" sz="3100" spc="-145">
                <a:latin typeface="Verdana"/>
                <a:cs typeface="Verdana"/>
              </a:rPr>
              <a:t>Find </a:t>
            </a:r>
            <a:r>
              <a:rPr dirty="0" sz="3100" spc="-204">
                <a:latin typeface="Verdana"/>
                <a:cs typeface="Verdana"/>
              </a:rPr>
              <a:t>the</a:t>
            </a:r>
            <a:r>
              <a:rPr dirty="0" sz="3100" spc="-535">
                <a:latin typeface="Verdana"/>
                <a:cs typeface="Verdana"/>
              </a:rPr>
              <a:t> </a:t>
            </a:r>
            <a:r>
              <a:rPr dirty="0" sz="3100" spc="-100">
                <a:latin typeface="Verdana"/>
                <a:cs typeface="Verdana"/>
              </a:rPr>
              <a:t>goal</a:t>
            </a:r>
            <a:endParaRPr sz="3100">
              <a:latin typeface="Verdana"/>
              <a:cs typeface="Verdana"/>
            </a:endParaRPr>
          </a:p>
          <a:p>
            <a:pPr marL="241300" indent="-228600">
              <a:lnSpc>
                <a:spcPts val="3160"/>
              </a:lnSpc>
              <a:spcBef>
                <a:spcPts val="34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100" spc="-85">
                <a:latin typeface="Verdana"/>
                <a:cs typeface="Verdana"/>
              </a:rPr>
              <a:t>Not </a:t>
            </a:r>
            <a:r>
              <a:rPr dirty="0" sz="3100" spc="-204">
                <a:latin typeface="Verdana"/>
                <a:cs typeface="Verdana"/>
              </a:rPr>
              <a:t>a </a:t>
            </a:r>
            <a:r>
              <a:rPr dirty="0" sz="3100" spc="-185">
                <a:latin typeface="Verdana"/>
                <a:cs typeface="Verdana"/>
              </a:rPr>
              <a:t>project </a:t>
            </a:r>
            <a:r>
              <a:rPr dirty="0" sz="3100" spc="-395">
                <a:latin typeface="Verdana"/>
                <a:cs typeface="Verdana"/>
              </a:rPr>
              <a:t>-</a:t>
            </a:r>
            <a:r>
              <a:rPr dirty="0" sz="3100" spc="-835">
                <a:latin typeface="Verdana"/>
                <a:cs typeface="Verdana"/>
              </a:rPr>
              <a:t> </a:t>
            </a:r>
            <a:r>
              <a:rPr dirty="0" sz="3100" spc="-459">
                <a:latin typeface="Verdana"/>
                <a:cs typeface="Verdana"/>
              </a:rPr>
              <a:t>It´s</a:t>
            </a:r>
            <a:endParaRPr sz="3100">
              <a:latin typeface="Verdana"/>
              <a:cs typeface="Verdana"/>
            </a:endParaRPr>
          </a:p>
          <a:p>
            <a:pPr marL="241300">
              <a:lnSpc>
                <a:spcPts val="2605"/>
              </a:lnSpc>
            </a:pPr>
            <a:r>
              <a:rPr dirty="0" sz="3100" spc="-170">
                <a:latin typeface="Verdana"/>
                <a:cs typeface="Verdana"/>
              </a:rPr>
              <a:t>about changing</a:t>
            </a:r>
            <a:r>
              <a:rPr dirty="0" sz="3100" spc="-495">
                <a:latin typeface="Verdana"/>
                <a:cs typeface="Verdana"/>
              </a:rPr>
              <a:t> </a:t>
            </a:r>
            <a:r>
              <a:rPr dirty="0" sz="3100" spc="-204">
                <a:latin typeface="Verdana"/>
                <a:cs typeface="Verdana"/>
              </a:rPr>
              <a:t>the</a:t>
            </a:r>
            <a:endParaRPr sz="3100">
              <a:latin typeface="Verdana"/>
              <a:cs typeface="Verdana"/>
            </a:endParaRPr>
          </a:p>
          <a:p>
            <a:pPr marL="241300" marR="5080">
              <a:lnSpc>
                <a:spcPct val="70000"/>
              </a:lnSpc>
              <a:spcBef>
                <a:spcPts val="560"/>
              </a:spcBef>
            </a:pPr>
            <a:r>
              <a:rPr dirty="0" sz="3100" spc="-204">
                <a:latin typeface="Verdana"/>
                <a:cs typeface="Verdana"/>
              </a:rPr>
              <a:t>way </a:t>
            </a:r>
            <a:r>
              <a:rPr dirty="0" sz="3100" spc="-145">
                <a:latin typeface="Verdana"/>
                <a:cs typeface="Verdana"/>
              </a:rPr>
              <a:t>we </a:t>
            </a:r>
            <a:r>
              <a:rPr dirty="0" sz="3100" spc="-195">
                <a:latin typeface="Verdana"/>
                <a:cs typeface="Verdana"/>
              </a:rPr>
              <a:t>think </a:t>
            </a:r>
            <a:r>
              <a:rPr dirty="0" sz="3100" spc="-165">
                <a:latin typeface="Verdana"/>
                <a:cs typeface="Verdana"/>
              </a:rPr>
              <a:t>and</a:t>
            </a:r>
            <a:r>
              <a:rPr dirty="0" sz="3100" spc="-775">
                <a:latin typeface="Verdana"/>
                <a:cs typeface="Verdana"/>
              </a:rPr>
              <a:t> </a:t>
            </a:r>
            <a:r>
              <a:rPr dirty="0" sz="3100" spc="-195">
                <a:latin typeface="Verdana"/>
                <a:cs typeface="Verdana"/>
              </a:rPr>
              <a:t>then  </a:t>
            </a:r>
            <a:r>
              <a:rPr dirty="0" sz="3100" spc="-175">
                <a:latin typeface="Verdana"/>
                <a:cs typeface="Verdana"/>
              </a:rPr>
              <a:t>act </a:t>
            </a:r>
            <a:r>
              <a:rPr dirty="0" sz="3100" spc="-125">
                <a:latin typeface="Verdana"/>
                <a:cs typeface="Verdana"/>
              </a:rPr>
              <a:t>in </a:t>
            </a:r>
            <a:r>
              <a:rPr dirty="0" sz="3100" spc="-204">
                <a:latin typeface="Verdana"/>
                <a:cs typeface="Verdana"/>
              </a:rPr>
              <a:t>a </a:t>
            </a:r>
            <a:r>
              <a:rPr dirty="0" sz="3100" spc="-140">
                <a:latin typeface="Verdana"/>
                <a:cs typeface="Verdana"/>
              </a:rPr>
              <a:t>different</a:t>
            </a:r>
            <a:r>
              <a:rPr dirty="0" sz="3100" spc="-795">
                <a:latin typeface="Verdana"/>
                <a:cs typeface="Verdana"/>
              </a:rPr>
              <a:t> </a:t>
            </a:r>
            <a:r>
              <a:rPr dirty="0" sz="3100" spc="-210">
                <a:latin typeface="Verdana"/>
                <a:cs typeface="Verdana"/>
              </a:rPr>
              <a:t>way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0091" y="2174748"/>
            <a:ext cx="6121906" cy="3393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34921"/>
              <a:ext cx="12192000" cy="5623560"/>
            </a:xfrm>
            <a:custGeom>
              <a:avLst/>
              <a:gdLst/>
              <a:ahLst/>
              <a:cxnLst/>
              <a:rect l="l" t="t" r="r" b="b"/>
              <a:pathLst>
                <a:path w="12192000" h="5623559">
                  <a:moveTo>
                    <a:pt x="0" y="0"/>
                  </a:moveTo>
                  <a:lnTo>
                    <a:pt x="0" y="5623076"/>
                  </a:lnTo>
                  <a:lnTo>
                    <a:pt x="12192000" y="5623076"/>
                  </a:lnTo>
                  <a:lnTo>
                    <a:pt x="12192000" y="2811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004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4048125"/>
            </a:xfrm>
            <a:custGeom>
              <a:avLst/>
              <a:gdLst/>
              <a:ahLst/>
              <a:cxnLst/>
              <a:rect l="l" t="t" r="r" b="b"/>
              <a:pathLst>
                <a:path w="12192000" h="4048125">
                  <a:moveTo>
                    <a:pt x="12192000" y="0"/>
                  </a:moveTo>
                  <a:lnTo>
                    <a:pt x="0" y="0"/>
                  </a:lnTo>
                  <a:lnTo>
                    <a:pt x="0" y="1236611"/>
                  </a:lnTo>
                  <a:lnTo>
                    <a:pt x="12192000" y="404778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00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42676" y="137160"/>
              <a:ext cx="1208531" cy="7833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4045">
              <a:lnSpc>
                <a:spcPct val="100000"/>
              </a:lnSpc>
              <a:spcBef>
                <a:spcPts val="100"/>
              </a:spcBef>
            </a:pPr>
            <a:r>
              <a:rPr dirty="0" spc="-405"/>
              <a:t>Thank </a:t>
            </a:r>
            <a:r>
              <a:rPr dirty="0" spc="-380"/>
              <a:t>you</a:t>
            </a:r>
            <a:r>
              <a:rPr dirty="0" spc="-750"/>
              <a:t> </a:t>
            </a:r>
            <a:r>
              <a:rPr dirty="0" spc="-585"/>
              <a:t>!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99160" y="2864176"/>
            <a:ext cx="10773410" cy="2462530"/>
            <a:chOff x="899160" y="2864176"/>
            <a:chExt cx="10773410" cy="2462530"/>
          </a:xfrm>
        </p:grpSpPr>
        <p:sp>
          <p:nvSpPr>
            <p:cNvPr id="8" name="object 8"/>
            <p:cNvSpPr/>
            <p:nvPr/>
          </p:nvSpPr>
          <p:spPr>
            <a:xfrm>
              <a:off x="5630594" y="2864176"/>
              <a:ext cx="1025525" cy="889635"/>
            </a:xfrm>
            <a:custGeom>
              <a:avLst/>
              <a:gdLst/>
              <a:ahLst/>
              <a:cxnLst/>
              <a:rect l="l" t="t" r="r" b="b"/>
              <a:pathLst>
                <a:path w="1025525" h="889635">
                  <a:moveTo>
                    <a:pt x="792809" y="0"/>
                  </a:moveTo>
                  <a:lnTo>
                    <a:pt x="753238" y="2108"/>
                  </a:lnTo>
                  <a:lnTo>
                    <a:pt x="713535" y="10735"/>
                  </a:lnTo>
                  <a:lnTo>
                    <a:pt x="674417" y="26139"/>
                  </a:lnTo>
                  <a:lnTo>
                    <a:pt x="636599" y="48581"/>
                  </a:lnTo>
                  <a:lnTo>
                    <a:pt x="600797" y="78320"/>
                  </a:lnTo>
                  <a:lnTo>
                    <a:pt x="567728" y="115617"/>
                  </a:lnTo>
                  <a:lnTo>
                    <a:pt x="538106" y="160731"/>
                  </a:lnTo>
                  <a:lnTo>
                    <a:pt x="512649" y="213922"/>
                  </a:lnTo>
                  <a:lnTo>
                    <a:pt x="500485" y="186301"/>
                  </a:lnTo>
                  <a:lnTo>
                    <a:pt x="472856" y="137181"/>
                  </a:lnTo>
                  <a:lnTo>
                    <a:pt x="441421" y="96008"/>
                  </a:lnTo>
                  <a:lnTo>
                    <a:pt x="406896" y="62522"/>
                  </a:lnTo>
                  <a:lnTo>
                    <a:pt x="369996" y="36464"/>
                  </a:lnTo>
                  <a:lnTo>
                    <a:pt x="331439" y="17573"/>
                  </a:lnTo>
                  <a:lnTo>
                    <a:pt x="291939" y="5590"/>
                  </a:lnTo>
                  <a:lnTo>
                    <a:pt x="252213" y="255"/>
                  </a:lnTo>
                  <a:lnTo>
                    <a:pt x="232489" y="0"/>
                  </a:lnTo>
                  <a:lnTo>
                    <a:pt x="212976" y="1308"/>
                  </a:lnTo>
                  <a:lnTo>
                    <a:pt x="174945" y="8489"/>
                  </a:lnTo>
                  <a:lnTo>
                    <a:pt x="138835" y="21539"/>
                  </a:lnTo>
                  <a:lnTo>
                    <a:pt x="105362" y="40197"/>
                  </a:lnTo>
                  <a:lnTo>
                    <a:pt x="75243" y="64203"/>
                  </a:lnTo>
                  <a:lnTo>
                    <a:pt x="49192" y="93298"/>
                  </a:lnTo>
                  <a:lnTo>
                    <a:pt x="27927" y="127223"/>
                  </a:lnTo>
                  <a:lnTo>
                    <a:pt x="12162" y="165716"/>
                  </a:lnTo>
                  <a:lnTo>
                    <a:pt x="2615" y="208518"/>
                  </a:lnTo>
                  <a:lnTo>
                    <a:pt x="0" y="255370"/>
                  </a:lnTo>
                  <a:lnTo>
                    <a:pt x="1515" y="280233"/>
                  </a:lnTo>
                  <a:lnTo>
                    <a:pt x="10642" y="332672"/>
                  </a:lnTo>
                  <a:lnTo>
                    <a:pt x="28491" y="388510"/>
                  </a:lnTo>
                  <a:lnTo>
                    <a:pt x="55778" y="447489"/>
                  </a:lnTo>
                  <a:lnTo>
                    <a:pt x="93219" y="509347"/>
                  </a:lnTo>
                  <a:lnTo>
                    <a:pt x="115972" y="541275"/>
                  </a:lnTo>
                  <a:lnTo>
                    <a:pt x="141531" y="573825"/>
                  </a:lnTo>
                  <a:lnTo>
                    <a:pt x="169987" y="606966"/>
                  </a:lnTo>
                  <a:lnTo>
                    <a:pt x="201429" y="640664"/>
                  </a:lnTo>
                  <a:lnTo>
                    <a:pt x="235947" y="674887"/>
                  </a:lnTo>
                  <a:lnTo>
                    <a:pt x="273629" y="709603"/>
                  </a:lnTo>
                  <a:lnTo>
                    <a:pt x="314566" y="744779"/>
                  </a:lnTo>
                  <a:lnTo>
                    <a:pt x="358847" y="780383"/>
                  </a:lnTo>
                  <a:lnTo>
                    <a:pt x="406561" y="816382"/>
                  </a:lnTo>
                  <a:lnTo>
                    <a:pt x="457799" y="852744"/>
                  </a:lnTo>
                  <a:lnTo>
                    <a:pt x="512649" y="889435"/>
                  </a:lnTo>
                  <a:lnTo>
                    <a:pt x="567498" y="852744"/>
                  </a:lnTo>
                  <a:lnTo>
                    <a:pt x="618736" y="816382"/>
                  </a:lnTo>
                  <a:lnTo>
                    <a:pt x="666450" y="780383"/>
                  </a:lnTo>
                  <a:lnTo>
                    <a:pt x="710731" y="744779"/>
                  </a:lnTo>
                  <a:lnTo>
                    <a:pt x="751668" y="709603"/>
                  </a:lnTo>
                  <a:lnTo>
                    <a:pt x="789351" y="674887"/>
                  </a:lnTo>
                  <a:lnTo>
                    <a:pt x="823868" y="640664"/>
                  </a:lnTo>
                  <a:lnTo>
                    <a:pt x="855310" y="606966"/>
                  </a:lnTo>
                  <a:lnTo>
                    <a:pt x="883766" y="573825"/>
                  </a:lnTo>
                  <a:lnTo>
                    <a:pt x="909325" y="541275"/>
                  </a:lnTo>
                  <a:lnTo>
                    <a:pt x="932078" y="509347"/>
                  </a:lnTo>
                  <a:lnTo>
                    <a:pt x="969519" y="447489"/>
                  </a:lnTo>
                  <a:lnTo>
                    <a:pt x="996807" y="388510"/>
                  </a:lnTo>
                  <a:lnTo>
                    <a:pt x="1014655" y="332672"/>
                  </a:lnTo>
                  <a:lnTo>
                    <a:pt x="1023782" y="280233"/>
                  </a:lnTo>
                  <a:lnTo>
                    <a:pt x="1025298" y="255370"/>
                  </a:lnTo>
                  <a:lnTo>
                    <a:pt x="1024901" y="231454"/>
                  </a:lnTo>
                  <a:lnTo>
                    <a:pt x="1018731" y="186595"/>
                  </a:lnTo>
                  <a:lnTo>
                    <a:pt x="1005985" y="145914"/>
                  </a:lnTo>
                  <a:lnTo>
                    <a:pt x="987380" y="109673"/>
                  </a:lnTo>
                  <a:lnTo>
                    <a:pt x="963633" y="78131"/>
                  </a:lnTo>
                  <a:lnTo>
                    <a:pt x="935458" y="51548"/>
                  </a:lnTo>
                  <a:lnTo>
                    <a:pt x="903573" y="30183"/>
                  </a:lnTo>
                  <a:lnTo>
                    <a:pt x="868692" y="14297"/>
                  </a:lnTo>
                  <a:lnTo>
                    <a:pt x="831532" y="4149"/>
                  </a:lnTo>
                  <a:lnTo>
                    <a:pt x="792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99160" y="3915156"/>
              <a:ext cx="10773156" cy="1411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F08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22948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15" b="1">
                <a:solidFill>
                  <a:srgbClr val="000000"/>
                </a:solidFill>
                <a:latin typeface="Verdana"/>
                <a:cs typeface="Verdana"/>
              </a:rPr>
              <a:t>Our</a:t>
            </a:r>
            <a:r>
              <a:rPr dirty="0" sz="4000" spc="-37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405" b="1">
                <a:solidFill>
                  <a:srgbClr val="000000"/>
                </a:solidFill>
                <a:latin typeface="Verdana"/>
                <a:cs typeface="Verdana"/>
              </a:rPr>
              <a:t>team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723607"/>
            <a:ext cx="4996180" cy="360743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65">
                <a:latin typeface="Verdana"/>
                <a:cs typeface="Verdana"/>
              </a:rPr>
              <a:t>Group </a:t>
            </a:r>
            <a:r>
              <a:rPr dirty="0" sz="2800" spc="-70">
                <a:latin typeface="Verdana"/>
                <a:cs typeface="Verdana"/>
              </a:rPr>
              <a:t>of</a:t>
            </a:r>
            <a:r>
              <a:rPr dirty="0" sz="2800" spc="-420">
                <a:latin typeface="Verdana"/>
                <a:cs typeface="Verdana"/>
              </a:rPr>
              <a:t> </a:t>
            </a:r>
            <a:r>
              <a:rPr dirty="0" sz="2800" spc="-535">
                <a:latin typeface="Verdana"/>
                <a:cs typeface="Verdana"/>
              </a:rPr>
              <a:t>16</a:t>
            </a:r>
            <a:endParaRPr sz="2800">
              <a:latin typeface="Verdana"/>
              <a:cs typeface="Verdana"/>
            </a:endParaRPr>
          </a:p>
          <a:p>
            <a:pPr marL="241300" marR="27559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25">
                <a:latin typeface="Verdana"/>
                <a:cs typeface="Verdana"/>
              </a:rPr>
              <a:t>Sociologists, </a:t>
            </a:r>
            <a:r>
              <a:rPr dirty="0" sz="2800" spc="-145">
                <a:latin typeface="Verdana"/>
                <a:cs typeface="Verdana"/>
              </a:rPr>
              <a:t>psychologists,  </a:t>
            </a:r>
            <a:r>
              <a:rPr dirty="0" sz="2800" spc="-135">
                <a:latin typeface="Verdana"/>
                <a:cs typeface="Verdana"/>
              </a:rPr>
              <a:t>criminologists, </a:t>
            </a:r>
            <a:r>
              <a:rPr dirty="0" sz="2800" spc="-114">
                <a:latin typeface="Verdana"/>
                <a:cs typeface="Verdana"/>
              </a:rPr>
              <a:t>public</a:t>
            </a:r>
            <a:r>
              <a:rPr dirty="0" sz="2800" spc="-500">
                <a:latin typeface="Verdana"/>
                <a:cs typeface="Verdana"/>
              </a:rPr>
              <a:t> </a:t>
            </a:r>
            <a:r>
              <a:rPr dirty="0" sz="2800" spc="-165">
                <a:latin typeface="Verdana"/>
                <a:cs typeface="Verdana"/>
              </a:rPr>
              <a:t>health</a:t>
            </a:r>
            <a:endParaRPr sz="2800">
              <a:latin typeface="Verdana"/>
              <a:cs typeface="Verdana"/>
            </a:endParaRPr>
          </a:p>
          <a:p>
            <a:pPr marL="241300" marR="5080" indent="-229235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55">
                <a:latin typeface="Verdana"/>
                <a:cs typeface="Verdana"/>
              </a:rPr>
              <a:t>Representatives </a:t>
            </a:r>
            <a:r>
              <a:rPr dirty="0" sz="2800" spc="-275">
                <a:latin typeface="Verdana"/>
                <a:cs typeface="Verdana"/>
              </a:rPr>
              <a:t>in: </a:t>
            </a:r>
            <a:r>
              <a:rPr dirty="0" sz="2800" spc="-155">
                <a:latin typeface="Verdana"/>
                <a:cs typeface="Verdana"/>
              </a:rPr>
              <a:t>Spain</a:t>
            </a:r>
            <a:r>
              <a:rPr dirty="0" sz="2800" spc="-405">
                <a:latin typeface="Verdana"/>
                <a:cs typeface="Verdana"/>
              </a:rPr>
              <a:t> </a:t>
            </a:r>
            <a:r>
              <a:rPr dirty="0" sz="2800" spc="-150">
                <a:latin typeface="Verdana"/>
                <a:cs typeface="Verdana"/>
              </a:rPr>
              <a:t>and  </a:t>
            </a:r>
            <a:r>
              <a:rPr dirty="0" sz="2800" spc="-145">
                <a:latin typeface="Verdana"/>
                <a:cs typeface="Verdana"/>
              </a:rPr>
              <a:t>Latin </a:t>
            </a:r>
            <a:r>
              <a:rPr dirty="0" sz="2800" spc="-190">
                <a:latin typeface="Verdana"/>
                <a:cs typeface="Verdana"/>
              </a:rPr>
              <a:t>America, </a:t>
            </a:r>
            <a:r>
              <a:rPr dirty="0" sz="2800" spc="-155">
                <a:latin typeface="Verdana"/>
                <a:cs typeface="Verdana"/>
              </a:rPr>
              <a:t>Romania </a:t>
            </a:r>
            <a:r>
              <a:rPr dirty="0" sz="2800" spc="-105">
                <a:latin typeface="Verdana"/>
                <a:cs typeface="Verdana"/>
              </a:rPr>
              <a:t>for  </a:t>
            </a:r>
            <a:r>
              <a:rPr dirty="0" sz="2800" spc="-240">
                <a:latin typeface="Verdana"/>
                <a:cs typeface="Verdana"/>
              </a:rPr>
              <a:t>CEE, </a:t>
            </a:r>
            <a:r>
              <a:rPr dirty="0" sz="2800" spc="-155">
                <a:latin typeface="Verdana"/>
                <a:cs typeface="Verdana"/>
              </a:rPr>
              <a:t>Sweden </a:t>
            </a:r>
            <a:r>
              <a:rPr dirty="0" sz="2800" spc="-105">
                <a:latin typeface="Verdana"/>
                <a:cs typeface="Verdana"/>
              </a:rPr>
              <a:t>for </a:t>
            </a:r>
            <a:r>
              <a:rPr dirty="0" sz="2800" spc="-100">
                <a:latin typeface="Verdana"/>
                <a:cs typeface="Verdana"/>
              </a:rPr>
              <a:t>Nordic  </a:t>
            </a:r>
            <a:r>
              <a:rPr dirty="0" sz="2800" spc="-150">
                <a:latin typeface="Verdana"/>
                <a:cs typeface="Verdana"/>
              </a:rPr>
              <a:t>countries</a:t>
            </a:r>
            <a:endParaRPr sz="28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95">
                <a:latin typeface="Verdana"/>
                <a:cs typeface="Verdana"/>
              </a:rPr>
              <a:t>Three </a:t>
            </a:r>
            <a:r>
              <a:rPr dirty="0" sz="2800" spc="-135">
                <a:latin typeface="Verdana"/>
                <a:cs typeface="Verdana"/>
              </a:rPr>
              <a:t>working </a:t>
            </a:r>
            <a:r>
              <a:rPr dirty="0" sz="2800" spc="-114">
                <a:latin typeface="Verdana"/>
                <a:cs typeface="Verdana"/>
              </a:rPr>
              <a:t>in </a:t>
            </a:r>
            <a:r>
              <a:rPr dirty="0" sz="2800" spc="-185">
                <a:latin typeface="Verdana"/>
                <a:cs typeface="Verdana"/>
              </a:rPr>
              <a:t>the</a:t>
            </a:r>
            <a:r>
              <a:rPr dirty="0" sz="2800" spc="-670">
                <a:latin typeface="Verdana"/>
                <a:cs typeface="Verdana"/>
              </a:rPr>
              <a:t> </a:t>
            </a:r>
            <a:r>
              <a:rPr dirty="0" sz="2800" spc="-170">
                <a:latin typeface="Verdana"/>
                <a:cs typeface="Verdana"/>
              </a:rPr>
              <a:t>US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45807" y="306571"/>
            <a:ext cx="3086947" cy="6409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F08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8623" y="1342627"/>
            <a:ext cx="5034719" cy="5513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39725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80" b="1">
                <a:solidFill>
                  <a:srgbClr val="000000"/>
                </a:solidFill>
                <a:latin typeface="Verdana"/>
                <a:cs typeface="Verdana"/>
              </a:rPr>
              <a:t>History </a:t>
            </a:r>
            <a:r>
              <a:rPr dirty="0" sz="4000" spc="-285" b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4000" spc="-26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550" b="1">
                <a:solidFill>
                  <a:srgbClr val="000000"/>
                </a:solidFill>
                <a:latin typeface="Verdana"/>
                <a:cs typeface="Verdana"/>
              </a:rPr>
              <a:t>ICSRA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1721769"/>
            <a:ext cx="6259830" cy="429641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-204">
                <a:latin typeface="Verdana"/>
                <a:cs typeface="Verdana"/>
              </a:rPr>
              <a:t>ICSRA </a:t>
            </a:r>
            <a:r>
              <a:rPr dirty="0" sz="2600" spc="-245" b="1">
                <a:latin typeface="Verdana"/>
                <a:cs typeface="Verdana"/>
              </a:rPr>
              <a:t>founded</a:t>
            </a:r>
            <a:r>
              <a:rPr dirty="0" sz="2600" spc="-295" b="1">
                <a:latin typeface="Verdana"/>
                <a:cs typeface="Verdana"/>
              </a:rPr>
              <a:t> </a:t>
            </a:r>
            <a:r>
              <a:rPr dirty="0" sz="2600" spc="-350">
                <a:latin typeface="Verdana"/>
                <a:cs typeface="Verdana"/>
              </a:rPr>
              <a:t>1999</a:t>
            </a:r>
            <a:endParaRPr sz="2600">
              <a:latin typeface="Verdana"/>
              <a:cs typeface="Verdana"/>
            </a:endParaRPr>
          </a:p>
          <a:p>
            <a:pPr marL="241300" indent="-229235">
              <a:lnSpc>
                <a:spcPts val="2965"/>
              </a:lnSpc>
              <a:spcBef>
                <a:spcPts val="7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-195">
                <a:latin typeface="Verdana"/>
                <a:cs typeface="Verdana"/>
              </a:rPr>
              <a:t>The </a:t>
            </a:r>
            <a:r>
              <a:rPr dirty="0" sz="2600" spc="-90">
                <a:latin typeface="Verdana"/>
                <a:cs typeface="Verdana"/>
              </a:rPr>
              <a:t>big </a:t>
            </a:r>
            <a:r>
              <a:rPr dirty="0" sz="2600" spc="-110">
                <a:latin typeface="Verdana"/>
                <a:cs typeface="Verdana"/>
              </a:rPr>
              <a:t>scientific </a:t>
            </a:r>
            <a:r>
              <a:rPr dirty="0" sz="2600" spc="-130">
                <a:latin typeface="Verdana"/>
                <a:cs typeface="Verdana"/>
              </a:rPr>
              <a:t>question</a:t>
            </a:r>
            <a:r>
              <a:rPr dirty="0" sz="2600" spc="-665">
                <a:latin typeface="Verdana"/>
                <a:cs typeface="Verdana"/>
              </a:rPr>
              <a:t> </a:t>
            </a:r>
            <a:r>
              <a:rPr dirty="0" sz="2600" spc="-245">
                <a:latin typeface="Verdana"/>
                <a:cs typeface="Verdana"/>
              </a:rPr>
              <a:t>was:</a:t>
            </a:r>
            <a:endParaRPr sz="2600">
              <a:latin typeface="Verdana"/>
              <a:cs typeface="Verdana"/>
            </a:endParaRPr>
          </a:p>
          <a:p>
            <a:pPr marL="241300" marR="5080">
              <a:lnSpc>
                <a:spcPts val="2810"/>
              </a:lnSpc>
              <a:spcBef>
                <a:spcPts val="195"/>
              </a:spcBef>
            </a:pPr>
            <a:r>
              <a:rPr dirty="0" sz="2600" spc="-155">
                <a:latin typeface="Verdana"/>
                <a:cs typeface="Verdana"/>
              </a:rPr>
              <a:t>what</a:t>
            </a:r>
            <a:r>
              <a:rPr dirty="0" sz="2600" spc="-290">
                <a:latin typeface="Verdana"/>
                <a:cs typeface="Verdana"/>
              </a:rPr>
              <a:t> </a:t>
            </a:r>
            <a:r>
              <a:rPr dirty="0" sz="2600" spc="-120">
                <a:latin typeface="Verdana"/>
                <a:cs typeface="Verdana"/>
              </a:rPr>
              <a:t>factors</a:t>
            </a:r>
            <a:r>
              <a:rPr dirty="0" sz="2600" spc="-280">
                <a:latin typeface="Verdana"/>
                <a:cs typeface="Verdana"/>
              </a:rPr>
              <a:t> </a:t>
            </a:r>
            <a:r>
              <a:rPr dirty="0" sz="2600" spc="-165">
                <a:latin typeface="Verdana"/>
                <a:cs typeface="Verdana"/>
              </a:rPr>
              <a:t>are</a:t>
            </a:r>
            <a:r>
              <a:rPr dirty="0" sz="2600" spc="-265">
                <a:latin typeface="Verdana"/>
                <a:cs typeface="Verdana"/>
              </a:rPr>
              <a:t> </a:t>
            </a:r>
            <a:r>
              <a:rPr dirty="0" sz="2600" spc="-120">
                <a:latin typeface="Verdana"/>
                <a:cs typeface="Verdana"/>
              </a:rPr>
              <a:t>connected</a:t>
            </a:r>
            <a:r>
              <a:rPr dirty="0" sz="2600" spc="-280">
                <a:latin typeface="Verdana"/>
                <a:cs typeface="Verdana"/>
              </a:rPr>
              <a:t> </a:t>
            </a:r>
            <a:r>
              <a:rPr dirty="0" sz="2600" spc="-95">
                <a:latin typeface="Verdana"/>
                <a:cs typeface="Verdana"/>
              </a:rPr>
              <a:t>to</a:t>
            </a:r>
            <a:r>
              <a:rPr dirty="0" sz="2600" spc="-280">
                <a:latin typeface="Verdana"/>
                <a:cs typeface="Verdana"/>
              </a:rPr>
              <a:t> </a:t>
            </a:r>
            <a:r>
              <a:rPr dirty="0" sz="2600" spc="-150">
                <a:latin typeface="Verdana"/>
                <a:cs typeface="Verdana"/>
              </a:rPr>
              <a:t>substance  </a:t>
            </a:r>
            <a:r>
              <a:rPr dirty="0" sz="2600" spc="-180">
                <a:latin typeface="Verdana"/>
                <a:cs typeface="Verdana"/>
              </a:rPr>
              <a:t>use </a:t>
            </a:r>
            <a:r>
              <a:rPr dirty="0" sz="2600" spc="-60">
                <a:latin typeface="Verdana"/>
                <a:cs typeface="Verdana"/>
              </a:rPr>
              <a:t>of</a:t>
            </a:r>
            <a:r>
              <a:rPr dirty="0" sz="2600" spc="-355">
                <a:latin typeface="Verdana"/>
                <a:cs typeface="Verdana"/>
              </a:rPr>
              <a:t> </a:t>
            </a:r>
            <a:r>
              <a:rPr dirty="0" sz="2600" spc="-185">
                <a:latin typeface="Verdana"/>
                <a:cs typeface="Verdana"/>
              </a:rPr>
              <a:t>youth</a:t>
            </a:r>
            <a:endParaRPr sz="26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123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-195" b="1">
                <a:latin typeface="Verdana"/>
                <a:cs typeface="Verdana"/>
              </a:rPr>
              <a:t>Field </a:t>
            </a:r>
            <a:r>
              <a:rPr dirty="0" sz="2600" spc="-185" b="1">
                <a:latin typeface="Verdana"/>
                <a:cs typeface="Verdana"/>
              </a:rPr>
              <a:t>of</a:t>
            </a:r>
            <a:r>
              <a:rPr dirty="0" sz="2600" spc="-220" b="1">
                <a:latin typeface="Verdana"/>
                <a:cs typeface="Verdana"/>
              </a:rPr>
              <a:t> </a:t>
            </a:r>
            <a:r>
              <a:rPr dirty="0" sz="2600" spc="-235" b="1">
                <a:latin typeface="Verdana"/>
                <a:cs typeface="Verdana"/>
              </a:rPr>
              <a:t>knowledge</a:t>
            </a:r>
            <a:endParaRPr sz="2600">
              <a:latin typeface="Verdana"/>
              <a:cs typeface="Verdana"/>
            </a:endParaRPr>
          </a:p>
          <a:p>
            <a:pPr marL="241300" marR="130810">
              <a:lnSpc>
                <a:spcPct val="120000"/>
              </a:lnSpc>
            </a:pPr>
            <a:r>
              <a:rPr dirty="0" sz="2600" spc="-150">
                <a:latin typeface="Verdana"/>
                <a:cs typeface="Verdana"/>
              </a:rPr>
              <a:t>risk </a:t>
            </a:r>
            <a:r>
              <a:rPr dirty="0" sz="2600" spc="-60">
                <a:latin typeface="Verdana"/>
                <a:cs typeface="Verdana"/>
              </a:rPr>
              <a:t>of</a:t>
            </a:r>
            <a:r>
              <a:rPr dirty="0" sz="2600" spc="-685">
                <a:latin typeface="Verdana"/>
                <a:cs typeface="Verdana"/>
              </a:rPr>
              <a:t> </a:t>
            </a:r>
            <a:r>
              <a:rPr dirty="0" sz="2600" spc="-150">
                <a:latin typeface="Verdana"/>
                <a:cs typeface="Verdana"/>
              </a:rPr>
              <a:t>substance </a:t>
            </a:r>
            <a:r>
              <a:rPr dirty="0" sz="2600" spc="-215">
                <a:latin typeface="Verdana"/>
                <a:cs typeface="Verdana"/>
              </a:rPr>
              <a:t>use, </a:t>
            </a:r>
            <a:r>
              <a:rPr dirty="0" sz="2600" spc="-120">
                <a:latin typeface="Verdana"/>
                <a:cs typeface="Verdana"/>
              </a:rPr>
              <a:t>violence </a:t>
            </a:r>
            <a:r>
              <a:rPr dirty="0" sz="2600" spc="-150">
                <a:latin typeface="Verdana"/>
                <a:cs typeface="Verdana"/>
              </a:rPr>
              <a:t>amongst  </a:t>
            </a:r>
            <a:r>
              <a:rPr dirty="0" sz="2600" spc="-165">
                <a:latin typeface="Verdana"/>
                <a:cs typeface="Verdana"/>
              </a:rPr>
              <a:t>young </a:t>
            </a:r>
            <a:r>
              <a:rPr dirty="0" sz="2600" spc="-125">
                <a:latin typeface="Verdana"/>
                <a:cs typeface="Verdana"/>
              </a:rPr>
              <a:t>people, </a:t>
            </a:r>
            <a:r>
              <a:rPr dirty="0" sz="2600" spc="-130">
                <a:latin typeface="Verdana"/>
                <a:cs typeface="Verdana"/>
              </a:rPr>
              <a:t>leisure </a:t>
            </a:r>
            <a:r>
              <a:rPr dirty="0" sz="2600" spc="-135">
                <a:latin typeface="Verdana"/>
                <a:cs typeface="Verdana"/>
              </a:rPr>
              <a:t>and </a:t>
            </a:r>
            <a:r>
              <a:rPr dirty="0" sz="2600" spc="-120">
                <a:latin typeface="Verdana"/>
                <a:cs typeface="Verdana"/>
              </a:rPr>
              <a:t>sport  </a:t>
            </a:r>
            <a:r>
              <a:rPr dirty="0" sz="2600" spc="-145">
                <a:latin typeface="Verdana"/>
                <a:cs typeface="Verdana"/>
              </a:rPr>
              <a:t>activities, mental </a:t>
            </a:r>
            <a:r>
              <a:rPr dirty="0" sz="2600" spc="-150">
                <a:latin typeface="Verdana"/>
                <a:cs typeface="Verdana"/>
              </a:rPr>
              <a:t>health </a:t>
            </a:r>
            <a:r>
              <a:rPr dirty="0" sz="2600" spc="-135">
                <a:latin typeface="Verdana"/>
                <a:cs typeface="Verdana"/>
              </a:rPr>
              <a:t>and</a:t>
            </a:r>
            <a:r>
              <a:rPr dirty="0" sz="2600" spc="-620">
                <a:latin typeface="Verdana"/>
                <a:cs typeface="Verdana"/>
              </a:rPr>
              <a:t> </a:t>
            </a:r>
            <a:r>
              <a:rPr dirty="0" sz="2600" spc="-160">
                <a:latin typeface="Verdana"/>
                <a:cs typeface="Verdana"/>
              </a:rPr>
              <a:t>more</a:t>
            </a:r>
            <a:endParaRPr sz="26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-245" b="1">
                <a:latin typeface="Verdana"/>
                <a:cs typeface="Verdana"/>
              </a:rPr>
              <a:t>First </a:t>
            </a:r>
            <a:r>
              <a:rPr dirty="0" sz="2600" spc="-260" b="1">
                <a:latin typeface="Verdana"/>
                <a:cs typeface="Verdana"/>
              </a:rPr>
              <a:t>municipality</a:t>
            </a:r>
            <a:r>
              <a:rPr dirty="0" sz="2600" spc="-260">
                <a:latin typeface="Verdana"/>
                <a:cs typeface="Verdana"/>
              </a:rPr>
              <a:t>:</a:t>
            </a:r>
            <a:r>
              <a:rPr dirty="0" sz="2600" spc="-235">
                <a:latin typeface="Verdana"/>
                <a:cs typeface="Verdana"/>
              </a:rPr>
              <a:t> </a:t>
            </a:r>
            <a:r>
              <a:rPr dirty="0" sz="2600" spc="-200">
                <a:latin typeface="Verdana"/>
                <a:cs typeface="Verdana"/>
              </a:rPr>
              <a:t>Reykjavik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41A1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89242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25" b="1">
                <a:solidFill>
                  <a:srgbClr val="000000"/>
                </a:solidFill>
                <a:latin typeface="Verdana"/>
                <a:cs typeface="Verdana"/>
              </a:rPr>
              <a:t>Youth </a:t>
            </a:r>
            <a:r>
              <a:rPr dirty="0" sz="4000" spc="-360" b="1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dirty="0" sz="4000" spc="-425" b="1">
                <a:solidFill>
                  <a:srgbClr val="000000"/>
                </a:solidFill>
                <a:latin typeface="Verdana"/>
                <a:cs typeface="Verdana"/>
              </a:rPr>
              <a:t>Iceland </a:t>
            </a:r>
            <a:r>
              <a:rPr dirty="0" sz="4000" spc="-390" b="1">
                <a:solidFill>
                  <a:srgbClr val="000000"/>
                </a:solidFill>
                <a:latin typeface="Verdana"/>
                <a:cs typeface="Verdana"/>
              </a:rPr>
              <a:t>database </a:t>
            </a:r>
            <a:r>
              <a:rPr dirty="0" sz="4000" spc="-810" b="1">
                <a:solidFill>
                  <a:srgbClr val="000000"/>
                </a:solidFill>
                <a:latin typeface="Verdana"/>
                <a:cs typeface="Verdana"/>
              </a:rPr>
              <a:t>1992 </a:t>
            </a:r>
            <a:r>
              <a:rPr dirty="0" sz="4000" spc="-600" b="1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dirty="0" sz="4000" spc="-3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770" b="1">
                <a:solidFill>
                  <a:srgbClr val="000000"/>
                </a:solidFill>
                <a:latin typeface="Verdana"/>
                <a:cs typeface="Verdana"/>
              </a:rPr>
              <a:t>2019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642" y="2053792"/>
            <a:ext cx="6983730" cy="4167504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600" spc="-160">
                <a:latin typeface="Verdana"/>
                <a:cs typeface="Verdana"/>
              </a:rPr>
              <a:t>Data</a:t>
            </a:r>
            <a:r>
              <a:rPr dirty="0" sz="2600" spc="-375">
                <a:latin typeface="Verdana"/>
                <a:cs typeface="Verdana"/>
              </a:rPr>
              <a:t> </a:t>
            </a:r>
            <a:r>
              <a:rPr dirty="0" sz="2600" spc="-105">
                <a:latin typeface="Verdana"/>
                <a:cs typeface="Verdana"/>
              </a:rPr>
              <a:t>collections</a:t>
            </a:r>
            <a:r>
              <a:rPr dirty="0" sz="2600" spc="-365">
                <a:latin typeface="Verdana"/>
                <a:cs typeface="Verdana"/>
              </a:rPr>
              <a:t> </a:t>
            </a:r>
            <a:r>
              <a:rPr dirty="0" sz="2600" spc="-165">
                <a:latin typeface="Verdana"/>
                <a:cs typeface="Verdana"/>
              </a:rPr>
              <a:t>in</a:t>
            </a:r>
            <a:r>
              <a:rPr dirty="0" sz="2600" spc="-355">
                <a:latin typeface="Verdana"/>
                <a:cs typeface="Verdana"/>
              </a:rPr>
              <a:t> </a:t>
            </a:r>
            <a:r>
              <a:rPr dirty="0" sz="2600" spc="-105">
                <a:latin typeface="Verdana"/>
                <a:cs typeface="Verdana"/>
              </a:rPr>
              <a:t>schools</a:t>
            </a:r>
            <a:endParaRPr sz="26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620"/>
              </a:spcBef>
              <a:buClr>
                <a:srgbClr val="D9D9D9"/>
              </a:buClr>
              <a:buSzPct val="119230"/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dirty="0" sz="2600" spc="-470">
                <a:latin typeface="Verdana"/>
                <a:cs typeface="Verdana"/>
              </a:rPr>
              <a:t>10 </a:t>
            </a:r>
            <a:r>
              <a:rPr dirty="0" sz="2600" spc="20">
                <a:latin typeface="Verdana"/>
                <a:cs typeface="Verdana"/>
              </a:rPr>
              <a:t>– </a:t>
            </a:r>
            <a:r>
              <a:rPr dirty="0" sz="2600" spc="-555">
                <a:latin typeface="Verdana"/>
                <a:cs typeface="Verdana"/>
              </a:rPr>
              <a:t>13</a:t>
            </a:r>
            <a:r>
              <a:rPr dirty="0" sz="2600" spc="-200">
                <a:latin typeface="Verdana"/>
                <a:cs typeface="Verdana"/>
              </a:rPr>
              <a:t> </a:t>
            </a:r>
            <a:r>
              <a:rPr dirty="0" sz="2600" spc="-185">
                <a:latin typeface="Verdana"/>
                <a:cs typeface="Verdana"/>
              </a:rPr>
              <a:t>year </a:t>
            </a:r>
            <a:r>
              <a:rPr dirty="0" sz="2600" spc="-45">
                <a:latin typeface="Verdana"/>
                <a:cs typeface="Verdana"/>
              </a:rPr>
              <a:t>old </a:t>
            </a:r>
            <a:r>
              <a:rPr dirty="0" sz="2600" spc="-175">
                <a:latin typeface="Verdana"/>
                <a:cs typeface="Verdana"/>
              </a:rPr>
              <a:t>(since </a:t>
            </a:r>
            <a:r>
              <a:rPr dirty="0" sz="2600" spc="-180">
                <a:latin typeface="Verdana"/>
                <a:cs typeface="Verdana"/>
              </a:rPr>
              <a:t>2000) </a:t>
            </a:r>
            <a:r>
              <a:rPr dirty="0" sz="2600" spc="-170">
                <a:latin typeface="Verdana"/>
                <a:cs typeface="Verdana"/>
              </a:rPr>
              <a:t>Primary</a:t>
            </a:r>
            <a:r>
              <a:rPr dirty="0" sz="2600" spc="-245">
                <a:latin typeface="Verdana"/>
                <a:cs typeface="Verdana"/>
              </a:rPr>
              <a:t> </a:t>
            </a:r>
            <a:r>
              <a:rPr dirty="0" sz="2600" spc="-105">
                <a:latin typeface="Verdana"/>
                <a:cs typeface="Verdana"/>
              </a:rPr>
              <a:t>school</a:t>
            </a:r>
            <a:endParaRPr sz="26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635"/>
              </a:spcBef>
              <a:buClr>
                <a:srgbClr val="D9D9D9"/>
              </a:buClr>
              <a:buSzPct val="119230"/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dirty="0" sz="2600" spc="-490">
                <a:latin typeface="Verdana"/>
                <a:cs typeface="Verdana"/>
              </a:rPr>
              <a:t>14 </a:t>
            </a:r>
            <a:r>
              <a:rPr dirty="0" sz="2600" spc="20">
                <a:latin typeface="Verdana"/>
                <a:cs typeface="Verdana"/>
              </a:rPr>
              <a:t>– </a:t>
            </a:r>
            <a:r>
              <a:rPr dirty="0" sz="2600" spc="-495">
                <a:latin typeface="Verdana"/>
                <a:cs typeface="Verdana"/>
              </a:rPr>
              <a:t>16 </a:t>
            </a:r>
            <a:r>
              <a:rPr dirty="0" sz="2600" spc="-185">
                <a:latin typeface="Verdana"/>
                <a:cs typeface="Verdana"/>
              </a:rPr>
              <a:t>year </a:t>
            </a:r>
            <a:r>
              <a:rPr dirty="0" sz="2600" spc="-45">
                <a:latin typeface="Verdana"/>
                <a:cs typeface="Verdana"/>
              </a:rPr>
              <a:t>old </a:t>
            </a:r>
            <a:r>
              <a:rPr dirty="0" sz="2600" spc="-175">
                <a:latin typeface="Verdana"/>
                <a:cs typeface="Verdana"/>
              </a:rPr>
              <a:t>(since </a:t>
            </a:r>
            <a:r>
              <a:rPr dirty="0" sz="2600" spc="-375">
                <a:latin typeface="Verdana"/>
                <a:cs typeface="Verdana"/>
              </a:rPr>
              <a:t>1992) </a:t>
            </a:r>
            <a:r>
              <a:rPr dirty="0" sz="2600" spc="-170">
                <a:latin typeface="Verdana"/>
                <a:cs typeface="Verdana"/>
              </a:rPr>
              <a:t>Primary</a:t>
            </a:r>
            <a:r>
              <a:rPr dirty="0" sz="2600" spc="275">
                <a:latin typeface="Verdana"/>
                <a:cs typeface="Verdana"/>
              </a:rPr>
              <a:t> </a:t>
            </a:r>
            <a:r>
              <a:rPr dirty="0" sz="2600" spc="-100">
                <a:latin typeface="Verdana"/>
                <a:cs typeface="Verdana"/>
              </a:rPr>
              <a:t>school</a:t>
            </a:r>
            <a:endParaRPr sz="26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620"/>
              </a:spcBef>
              <a:buClr>
                <a:srgbClr val="D9D9D9"/>
              </a:buClr>
              <a:buSzPct val="119230"/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dirty="0" sz="2600" spc="-495">
                <a:latin typeface="Verdana"/>
                <a:cs typeface="Verdana"/>
              </a:rPr>
              <a:t>16 </a:t>
            </a:r>
            <a:r>
              <a:rPr dirty="0" sz="2600" spc="20">
                <a:latin typeface="Verdana"/>
                <a:cs typeface="Verdana"/>
              </a:rPr>
              <a:t>– </a:t>
            </a:r>
            <a:r>
              <a:rPr dirty="0" sz="2600" spc="-155">
                <a:latin typeface="Verdana"/>
                <a:cs typeface="Verdana"/>
              </a:rPr>
              <a:t>20 </a:t>
            </a:r>
            <a:r>
              <a:rPr dirty="0" sz="2600" spc="-185">
                <a:latin typeface="Verdana"/>
                <a:cs typeface="Verdana"/>
              </a:rPr>
              <a:t>year </a:t>
            </a:r>
            <a:r>
              <a:rPr dirty="0" sz="2600" spc="-45">
                <a:latin typeface="Verdana"/>
                <a:cs typeface="Verdana"/>
              </a:rPr>
              <a:t>old </a:t>
            </a:r>
            <a:r>
              <a:rPr dirty="0" sz="2600" spc="-175">
                <a:latin typeface="Verdana"/>
                <a:cs typeface="Verdana"/>
              </a:rPr>
              <a:t>(since </a:t>
            </a:r>
            <a:r>
              <a:rPr dirty="0" sz="2600" spc="-375">
                <a:latin typeface="Verdana"/>
                <a:cs typeface="Verdana"/>
              </a:rPr>
              <a:t>1992)</a:t>
            </a:r>
            <a:r>
              <a:rPr dirty="0" sz="2600" spc="-185">
                <a:latin typeface="Verdana"/>
                <a:cs typeface="Verdana"/>
              </a:rPr>
              <a:t> </a:t>
            </a:r>
            <a:r>
              <a:rPr dirty="0" sz="2600" spc="-130">
                <a:latin typeface="Verdana"/>
                <a:cs typeface="Verdana"/>
              </a:rPr>
              <a:t>High-school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9D9D9"/>
              </a:buClr>
              <a:buFont typeface="Arial"/>
              <a:buChar char="•"/>
            </a:pPr>
            <a:endParaRPr sz="5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lr>
                <a:srgbClr val="D9D9D9"/>
              </a:buClr>
              <a:buSzPct val="119230"/>
              <a:buFont typeface="Arial"/>
              <a:buChar char="•"/>
              <a:tabLst>
                <a:tab pos="299720" algn="l"/>
              </a:tabLst>
            </a:pPr>
            <a:r>
              <a:rPr dirty="0" sz="2600" spc="-105">
                <a:latin typeface="Verdana"/>
                <a:cs typeface="Verdana"/>
              </a:rPr>
              <a:t>Population</a:t>
            </a:r>
            <a:r>
              <a:rPr dirty="0" sz="2600" spc="-275">
                <a:latin typeface="Verdana"/>
                <a:cs typeface="Verdana"/>
              </a:rPr>
              <a:t> </a:t>
            </a:r>
            <a:r>
              <a:rPr dirty="0" sz="2600" spc="-125">
                <a:latin typeface="Verdana"/>
                <a:cs typeface="Verdana"/>
              </a:rPr>
              <a:t>based</a:t>
            </a:r>
            <a:r>
              <a:rPr dirty="0" sz="2600" spc="-254">
                <a:latin typeface="Verdana"/>
                <a:cs typeface="Verdana"/>
              </a:rPr>
              <a:t> </a:t>
            </a:r>
            <a:r>
              <a:rPr dirty="0" sz="2600" spc="20">
                <a:latin typeface="Verdana"/>
                <a:cs typeface="Verdana"/>
              </a:rPr>
              <a:t>–</a:t>
            </a:r>
            <a:r>
              <a:rPr dirty="0" sz="2600" spc="-265">
                <a:latin typeface="Verdana"/>
                <a:cs typeface="Verdana"/>
              </a:rPr>
              <a:t> </a:t>
            </a:r>
            <a:r>
              <a:rPr dirty="0" sz="2600" spc="-110">
                <a:latin typeface="Verdana"/>
                <a:cs typeface="Verdana"/>
              </a:rPr>
              <a:t>not</a:t>
            </a:r>
            <a:r>
              <a:rPr dirty="0" sz="2600" spc="-280">
                <a:latin typeface="Verdana"/>
                <a:cs typeface="Verdana"/>
              </a:rPr>
              <a:t> </a:t>
            </a:r>
            <a:r>
              <a:rPr dirty="0" sz="2600" spc="-145">
                <a:latin typeface="Verdana"/>
                <a:cs typeface="Verdana"/>
              </a:rPr>
              <a:t>sample</a:t>
            </a:r>
            <a:endParaRPr sz="26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620"/>
              </a:spcBef>
              <a:buClr>
                <a:srgbClr val="D9D9D9"/>
              </a:buClr>
              <a:buSzPct val="119230"/>
              <a:buFont typeface="Arial"/>
              <a:buChar char="•"/>
              <a:tabLst>
                <a:tab pos="299720" algn="l"/>
              </a:tabLst>
            </a:pPr>
            <a:r>
              <a:rPr dirty="0" sz="2600" spc="-229">
                <a:latin typeface="Verdana"/>
                <a:cs typeface="Verdana"/>
              </a:rPr>
              <a:t>84% </a:t>
            </a:r>
            <a:r>
              <a:rPr dirty="0" sz="2600" spc="-135">
                <a:latin typeface="Verdana"/>
                <a:cs typeface="Verdana"/>
              </a:rPr>
              <a:t>response</a:t>
            </a:r>
            <a:r>
              <a:rPr dirty="0" sz="2600" spc="-290">
                <a:latin typeface="Verdana"/>
                <a:cs typeface="Verdana"/>
              </a:rPr>
              <a:t> </a:t>
            </a:r>
            <a:r>
              <a:rPr dirty="0" sz="2600" spc="-155">
                <a:latin typeface="Verdana"/>
                <a:cs typeface="Verdana"/>
              </a:rPr>
              <a:t>rate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43416" y="2677667"/>
            <a:ext cx="2152015" cy="2319655"/>
            <a:chOff x="9043416" y="2677667"/>
            <a:chExt cx="2152015" cy="2319655"/>
          </a:xfrm>
        </p:grpSpPr>
        <p:sp>
          <p:nvSpPr>
            <p:cNvPr id="7" name="object 7"/>
            <p:cNvSpPr/>
            <p:nvPr/>
          </p:nvSpPr>
          <p:spPr>
            <a:xfrm>
              <a:off x="9055608" y="4146803"/>
              <a:ext cx="2133600" cy="850900"/>
            </a:xfrm>
            <a:custGeom>
              <a:avLst/>
              <a:gdLst/>
              <a:ahLst/>
              <a:cxnLst/>
              <a:rect l="l" t="t" r="r" b="b"/>
              <a:pathLst>
                <a:path w="2133600" h="850900">
                  <a:moveTo>
                    <a:pt x="1066800" y="0"/>
                  </a:moveTo>
                  <a:lnTo>
                    <a:pt x="990616" y="356"/>
                  </a:lnTo>
                  <a:lnTo>
                    <a:pt x="915878" y="1408"/>
                  </a:lnTo>
                  <a:lnTo>
                    <a:pt x="842765" y="3132"/>
                  </a:lnTo>
                  <a:lnTo>
                    <a:pt x="771459" y="5505"/>
                  </a:lnTo>
                  <a:lnTo>
                    <a:pt x="702140" y="8501"/>
                  </a:lnTo>
                  <a:lnTo>
                    <a:pt x="634988" y="12098"/>
                  </a:lnTo>
                  <a:lnTo>
                    <a:pt x="570185" y="16270"/>
                  </a:lnTo>
                  <a:lnTo>
                    <a:pt x="507910" y="20995"/>
                  </a:lnTo>
                  <a:lnTo>
                    <a:pt x="448344" y="26247"/>
                  </a:lnTo>
                  <a:lnTo>
                    <a:pt x="391668" y="32003"/>
                  </a:lnTo>
                  <a:lnTo>
                    <a:pt x="338062" y="38238"/>
                  </a:lnTo>
                  <a:lnTo>
                    <a:pt x="287707" y="44930"/>
                  </a:lnTo>
                  <a:lnTo>
                    <a:pt x="240784" y="52053"/>
                  </a:lnTo>
                  <a:lnTo>
                    <a:pt x="197472" y="59583"/>
                  </a:lnTo>
                  <a:lnTo>
                    <a:pt x="157953" y="67497"/>
                  </a:lnTo>
                  <a:lnTo>
                    <a:pt x="91015" y="84380"/>
                  </a:lnTo>
                  <a:lnTo>
                    <a:pt x="41414" y="102508"/>
                  </a:lnTo>
                  <a:lnTo>
                    <a:pt x="2678" y="131615"/>
                  </a:lnTo>
                  <a:lnTo>
                    <a:pt x="0" y="141732"/>
                  </a:lnTo>
                  <a:lnTo>
                    <a:pt x="0" y="708660"/>
                  </a:lnTo>
                  <a:lnTo>
                    <a:pt x="41414" y="747883"/>
                  </a:lnTo>
                  <a:lnTo>
                    <a:pt x="91015" y="766011"/>
                  </a:lnTo>
                  <a:lnTo>
                    <a:pt x="157953" y="782894"/>
                  </a:lnTo>
                  <a:lnTo>
                    <a:pt x="197472" y="790808"/>
                  </a:lnTo>
                  <a:lnTo>
                    <a:pt x="240784" y="798338"/>
                  </a:lnTo>
                  <a:lnTo>
                    <a:pt x="287707" y="805461"/>
                  </a:lnTo>
                  <a:lnTo>
                    <a:pt x="338062" y="812153"/>
                  </a:lnTo>
                  <a:lnTo>
                    <a:pt x="391668" y="818388"/>
                  </a:lnTo>
                  <a:lnTo>
                    <a:pt x="448344" y="824144"/>
                  </a:lnTo>
                  <a:lnTo>
                    <a:pt x="507910" y="829396"/>
                  </a:lnTo>
                  <a:lnTo>
                    <a:pt x="570185" y="834121"/>
                  </a:lnTo>
                  <a:lnTo>
                    <a:pt x="634988" y="838293"/>
                  </a:lnTo>
                  <a:lnTo>
                    <a:pt x="702140" y="841890"/>
                  </a:lnTo>
                  <a:lnTo>
                    <a:pt x="771459" y="844886"/>
                  </a:lnTo>
                  <a:lnTo>
                    <a:pt x="842765" y="847259"/>
                  </a:lnTo>
                  <a:lnTo>
                    <a:pt x="915878" y="848983"/>
                  </a:lnTo>
                  <a:lnTo>
                    <a:pt x="990616" y="850035"/>
                  </a:lnTo>
                  <a:lnTo>
                    <a:pt x="1066800" y="850392"/>
                  </a:lnTo>
                  <a:lnTo>
                    <a:pt x="1142983" y="850035"/>
                  </a:lnTo>
                  <a:lnTo>
                    <a:pt x="1217721" y="848983"/>
                  </a:lnTo>
                  <a:lnTo>
                    <a:pt x="1290834" y="847259"/>
                  </a:lnTo>
                  <a:lnTo>
                    <a:pt x="1362140" y="844886"/>
                  </a:lnTo>
                  <a:lnTo>
                    <a:pt x="1431459" y="841890"/>
                  </a:lnTo>
                  <a:lnTo>
                    <a:pt x="1498611" y="838293"/>
                  </a:lnTo>
                  <a:lnTo>
                    <a:pt x="1563414" y="834121"/>
                  </a:lnTo>
                  <a:lnTo>
                    <a:pt x="1625689" y="829396"/>
                  </a:lnTo>
                  <a:lnTo>
                    <a:pt x="1685255" y="824144"/>
                  </a:lnTo>
                  <a:lnTo>
                    <a:pt x="1741931" y="818388"/>
                  </a:lnTo>
                  <a:lnTo>
                    <a:pt x="1795537" y="812153"/>
                  </a:lnTo>
                  <a:lnTo>
                    <a:pt x="1845892" y="805461"/>
                  </a:lnTo>
                  <a:lnTo>
                    <a:pt x="1892815" y="798338"/>
                  </a:lnTo>
                  <a:lnTo>
                    <a:pt x="1936127" y="790808"/>
                  </a:lnTo>
                  <a:lnTo>
                    <a:pt x="1975646" y="782894"/>
                  </a:lnTo>
                  <a:lnTo>
                    <a:pt x="2042584" y="766011"/>
                  </a:lnTo>
                  <a:lnTo>
                    <a:pt x="2092185" y="747883"/>
                  </a:lnTo>
                  <a:lnTo>
                    <a:pt x="2130921" y="718776"/>
                  </a:lnTo>
                  <a:lnTo>
                    <a:pt x="2133600" y="708660"/>
                  </a:lnTo>
                  <a:lnTo>
                    <a:pt x="2133600" y="141732"/>
                  </a:lnTo>
                  <a:lnTo>
                    <a:pt x="2092185" y="102508"/>
                  </a:lnTo>
                  <a:lnTo>
                    <a:pt x="2042584" y="84380"/>
                  </a:lnTo>
                  <a:lnTo>
                    <a:pt x="1975646" y="67497"/>
                  </a:lnTo>
                  <a:lnTo>
                    <a:pt x="1936127" y="59583"/>
                  </a:lnTo>
                  <a:lnTo>
                    <a:pt x="1892815" y="52053"/>
                  </a:lnTo>
                  <a:lnTo>
                    <a:pt x="1845892" y="44930"/>
                  </a:lnTo>
                  <a:lnTo>
                    <a:pt x="1795537" y="38238"/>
                  </a:lnTo>
                  <a:lnTo>
                    <a:pt x="1741931" y="32003"/>
                  </a:lnTo>
                  <a:lnTo>
                    <a:pt x="1685255" y="26247"/>
                  </a:lnTo>
                  <a:lnTo>
                    <a:pt x="1625689" y="20995"/>
                  </a:lnTo>
                  <a:lnTo>
                    <a:pt x="1563414" y="16270"/>
                  </a:lnTo>
                  <a:lnTo>
                    <a:pt x="1498611" y="12098"/>
                  </a:lnTo>
                  <a:lnTo>
                    <a:pt x="1431459" y="8501"/>
                  </a:lnTo>
                  <a:lnTo>
                    <a:pt x="1362140" y="5505"/>
                  </a:lnTo>
                  <a:lnTo>
                    <a:pt x="1290834" y="3132"/>
                  </a:lnTo>
                  <a:lnTo>
                    <a:pt x="1217721" y="1408"/>
                  </a:lnTo>
                  <a:lnTo>
                    <a:pt x="1142983" y="356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D20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55608" y="4288535"/>
              <a:ext cx="2133600" cy="142240"/>
            </a:xfrm>
            <a:custGeom>
              <a:avLst/>
              <a:gdLst/>
              <a:ahLst/>
              <a:cxnLst/>
              <a:rect l="l" t="t" r="r" b="b"/>
              <a:pathLst>
                <a:path w="2133600" h="142239">
                  <a:moveTo>
                    <a:pt x="2133600" y="0"/>
                  </a:moveTo>
                  <a:lnTo>
                    <a:pt x="2092185" y="39223"/>
                  </a:lnTo>
                  <a:lnTo>
                    <a:pt x="2042584" y="57351"/>
                  </a:lnTo>
                  <a:lnTo>
                    <a:pt x="1975646" y="74234"/>
                  </a:lnTo>
                  <a:lnTo>
                    <a:pt x="1936127" y="82148"/>
                  </a:lnTo>
                  <a:lnTo>
                    <a:pt x="1892815" y="89678"/>
                  </a:lnTo>
                  <a:lnTo>
                    <a:pt x="1845892" y="96801"/>
                  </a:lnTo>
                  <a:lnTo>
                    <a:pt x="1795537" y="103493"/>
                  </a:lnTo>
                  <a:lnTo>
                    <a:pt x="1741931" y="109728"/>
                  </a:lnTo>
                  <a:lnTo>
                    <a:pt x="1685255" y="115484"/>
                  </a:lnTo>
                  <a:lnTo>
                    <a:pt x="1625689" y="120736"/>
                  </a:lnTo>
                  <a:lnTo>
                    <a:pt x="1563414" y="125461"/>
                  </a:lnTo>
                  <a:lnTo>
                    <a:pt x="1498611" y="129633"/>
                  </a:lnTo>
                  <a:lnTo>
                    <a:pt x="1431459" y="133230"/>
                  </a:lnTo>
                  <a:lnTo>
                    <a:pt x="1362140" y="136226"/>
                  </a:lnTo>
                  <a:lnTo>
                    <a:pt x="1290834" y="138599"/>
                  </a:lnTo>
                  <a:lnTo>
                    <a:pt x="1217721" y="140323"/>
                  </a:lnTo>
                  <a:lnTo>
                    <a:pt x="1142983" y="141375"/>
                  </a:lnTo>
                  <a:lnTo>
                    <a:pt x="1066800" y="141731"/>
                  </a:lnTo>
                  <a:lnTo>
                    <a:pt x="990616" y="141375"/>
                  </a:lnTo>
                  <a:lnTo>
                    <a:pt x="915878" y="140323"/>
                  </a:lnTo>
                  <a:lnTo>
                    <a:pt x="842765" y="138599"/>
                  </a:lnTo>
                  <a:lnTo>
                    <a:pt x="771459" y="136226"/>
                  </a:lnTo>
                  <a:lnTo>
                    <a:pt x="702140" y="133230"/>
                  </a:lnTo>
                  <a:lnTo>
                    <a:pt x="634988" y="129633"/>
                  </a:lnTo>
                  <a:lnTo>
                    <a:pt x="570185" y="125461"/>
                  </a:lnTo>
                  <a:lnTo>
                    <a:pt x="507910" y="120736"/>
                  </a:lnTo>
                  <a:lnTo>
                    <a:pt x="448344" y="115484"/>
                  </a:lnTo>
                  <a:lnTo>
                    <a:pt x="391668" y="109728"/>
                  </a:lnTo>
                  <a:lnTo>
                    <a:pt x="338062" y="103493"/>
                  </a:lnTo>
                  <a:lnTo>
                    <a:pt x="287707" y="96801"/>
                  </a:lnTo>
                  <a:lnTo>
                    <a:pt x="240784" y="89678"/>
                  </a:lnTo>
                  <a:lnTo>
                    <a:pt x="197472" y="82148"/>
                  </a:lnTo>
                  <a:lnTo>
                    <a:pt x="157953" y="74234"/>
                  </a:lnTo>
                  <a:lnTo>
                    <a:pt x="91015" y="57351"/>
                  </a:lnTo>
                  <a:lnTo>
                    <a:pt x="41414" y="39223"/>
                  </a:lnTo>
                  <a:lnTo>
                    <a:pt x="2678" y="10116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55608" y="3435095"/>
              <a:ext cx="2133600" cy="852169"/>
            </a:xfrm>
            <a:custGeom>
              <a:avLst/>
              <a:gdLst/>
              <a:ahLst/>
              <a:cxnLst/>
              <a:rect l="l" t="t" r="r" b="b"/>
              <a:pathLst>
                <a:path w="2133600" h="852170">
                  <a:moveTo>
                    <a:pt x="1066800" y="0"/>
                  </a:moveTo>
                  <a:lnTo>
                    <a:pt x="990616" y="356"/>
                  </a:lnTo>
                  <a:lnTo>
                    <a:pt x="915878" y="1411"/>
                  </a:lnTo>
                  <a:lnTo>
                    <a:pt x="842765" y="3138"/>
                  </a:lnTo>
                  <a:lnTo>
                    <a:pt x="771459" y="5516"/>
                  </a:lnTo>
                  <a:lnTo>
                    <a:pt x="702140" y="8518"/>
                  </a:lnTo>
                  <a:lnTo>
                    <a:pt x="634988" y="12121"/>
                  </a:lnTo>
                  <a:lnTo>
                    <a:pt x="570185" y="16302"/>
                  </a:lnTo>
                  <a:lnTo>
                    <a:pt x="507910" y="21035"/>
                  </a:lnTo>
                  <a:lnTo>
                    <a:pt x="448344" y="26297"/>
                  </a:lnTo>
                  <a:lnTo>
                    <a:pt x="391668" y="32064"/>
                  </a:lnTo>
                  <a:lnTo>
                    <a:pt x="338062" y="38312"/>
                  </a:lnTo>
                  <a:lnTo>
                    <a:pt x="287707" y="45015"/>
                  </a:lnTo>
                  <a:lnTo>
                    <a:pt x="240784" y="52151"/>
                  </a:lnTo>
                  <a:lnTo>
                    <a:pt x="197472" y="59696"/>
                  </a:lnTo>
                  <a:lnTo>
                    <a:pt x="157953" y="67624"/>
                  </a:lnTo>
                  <a:lnTo>
                    <a:pt x="91015" y="84537"/>
                  </a:lnTo>
                  <a:lnTo>
                    <a:pt x="41414" y="102696"/>
                  </a:lnTo>
                  <a:lnTo>
                    <a:pt x="2678" y="131852"/>
                  </a:lnTo>
                  <a:lnTo>
                    <a:pt x="0" y="141986"/>
                  </a:lnTo>
                  <a:lnTo>
                    <a:pt x="0" y="709929"/>
                  </a:lnTo>
                  <a:lnTo>
                    <a:pt x="41414" y="749219"/>
                  </a:lnTo>
                  <a:lnTo>
                    <a:pt x="91015" y="767378"/>
                  </a:lnTo>
                  <a:lnTo>
                    <a:pt x="157953" y="784291"/>
                  </a:lnTo>
                  <a:lnTo>
                    <a:pt x="197472" y="792219"/>
                  </a:lnTo>
                  <a:lnTo>
                    <a:pt x="240784" y="799764"/>
                  </a:lnTo>
                  <a:lnTo>
                    <a:pt x="287707" y="806900"/>
                  </a:lnTo>
                  <a:lnTo>
                    <a:pt x="338062" y="813603"/>
                  </a:lnTo>
                  <a:lnTo>
                    <a:pt x="391668" y="819851"/>
                  </a:lnTo>
                  <a:lnTo>
                    <a:pt x="448344" y="825618"/>
                  </a:lnTo>
                  <a:lnTo>
                    <a:pt x="507910" y="830880"/>
                  </a:lnTo>
                  <a:lnTo>
                    <a:pt x="570185" y="835613"/>
                  </a:lnTo>
                  <a:lnTo>
                    <a:pt x="634988" y="839794"/>
                  </a:lnTo>
                  <a:lnTo>
                    <a:pt x="702140" y="843397"/>
                  </a:lnTo>
                  <a:lnTo>
                    <a:pt x="771459" y="846399"/>
                  </a:lnTo>
                  <a:lnTo>
                    <a:pt x="842765" y="848777"/>
                  </a:lnTo>
                  <a:lnTo>
                    <a:pt x="915878" y="850504"/>
                  </a:lnTo>
                  <a:lnTo>
                    <a:pt x="990616" y="851559"/>
                  </a:lnTo>
                  <a:lnTo>
                    <a:pt x="1066800" y="851915"/>
                  </a:lnTo>
                  <a:lnTo>
                    <a:pt x="1142983" y="851559"/>
                  </a:lnTo>
                  <a:lnTo>
                    <a:pt x="1217721" y="850504"/>
                  </a:lnTo>
                  <a:lnTo>
                    <a:pt x="1290834" y="848777"/>
                  </a:lnTo>
                  <a:lnTo>
                    <a:pt x="1362140" y="846399"/>
                  </a:lnTo>
                  <a:lnTo>
                    <a:pt x="1431459" y="843397"/>
                  </a:lnTo>
                  <a:lnTo>
                    <a:pt x="1498611" y="839794"/>
                  </a:lnTo>
                  <a:lnTo>
                    <a:pt x="1563414" y="835613"/>
                  </a:lnTo>
                  <a:lnTo>
                    <a:pt x="1625689" y="830880"/>
                  </a:lnTo>
                  <a:lnTo>
                    <a:pt x="1685255" y="825618"/>
                  </a:lnTo>
                  <a:lnTo>
                    <a:pt x="1741931" y="819851"/>
                  </a:lnTo>
                  <a:lnTo>
                    <a:pt x="1795537" y="813603"/>
                  </a:lnTo>
                  <a:lnTo>
                    <a:pt x="1845892" y="806900"/>
                  </a:lnTo>
                  <a:lnTo>
                    <a:pt x="1892815" y="799764"/>
                  </a:lnTo>
                  <a:lnTo>
                    <a:pt x="1936127" y="792219"/>
                  </a:lnTo>
                  <a:lnTo>
                    <a:pt x="1975646" y="784291"/>
                  </a:lnTo>
                  <a:lnTo>
                    <a:pt x="2042584" y="767378"/>
                  </a:lnTo>
                  <a:lnTo>
                    <a:pt x="2092185" y="749219"/>
                  </a:lnTo>
                  <a:lnTo>
                    <a:pt x="2130921" y="720063"/>
                  </a:lnTo>
                  <a:lnTo>
                    <a:pt x="2133600" y="709929"/>
                  </a:lnTo>
                  <a:lnTo>
                    <a:pt x="2133600" y="141986"/>
                  </a:lnTo>
                  <a:lnTo>
                    <a:pt x="2092185" y="102696"/>
                  </a:lnTo>
                  <a:lnTo>
                    <a:pt x="2042584" y="84537"/>
                  </a:lnTo>
                  <a:lnTo>
                    <a:pt x="1975646" y="67624"/>
                  </a:lnTo>
                  <a:lnTo>
                    <a:pt x="1936127" y="59696"/>
                  </a:lnTo>
                  <a:lnTo>
                    <a:pt x="1892815" y="52151"/>
                  </a:lnTo>
                  <a:lnTo>
                    <a:pt x="1845892" y="45015"/>
                  </a:lnTo>
                  <a:lnTo>
                    <a:pt x="1795537" y="38312"/>
                  </a:lnTo>
                  <a:lnTo>
                    <a:pt x="1741931" y="32064"/>
                  </a:lnTo>
                  <a:lnTo>
                    <a:pt x="1685255" y="26297"/>
                  </a:lnTo>
                  <a:lnTo>
                    <a:pt x="1625689" y="21035"/>
                  </a:lnTo>
                  <a:lnTo>
                    <a:pt x="1563414" y="16302"/>
                  </a:lnTo>
                  <a:lnTo>
                    <a:pt x="1498611" y="12121"/>
                  </a:lnTo>
                  <a:lnTo>
                    <a:pt x="1431459" y="8518"/>
                  </a:lnTo>
                  <a:lnTo>
                    <a:pt x="1362140" y="5516"/>
                  </a:lnTo>
                  <a:lnTo>
                    <a:pt x="1290834" y="3138"/>
                  </a:lnTo>
                  <a:lnTo>
                    <a:pt x="1217721" y="1411"/>
                  </a:lnTo>
                  <a:lnTo>
                    <a:pt x="1142983" y="356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085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055608" y="3435095"/>
              <a:ext cx="2133600" cy="852169"/>
            </a:xfrm>
            <a:custGeom>
              <a:avLst/>
              <a:gdLst/>
              <a:ahLst/>
              <a:cxnLst/>
              <a:rect l="l" t="t" r="r" b="b"/>
              <a:pathLst>
                <a:path w="2133600" h="852170">
                  <a:moveTo>
                    <a:pt x="2133600" y="141986"/>
                  </a:moveTo>
                  <a:lnTo>
                    <a:pt x="2092185" y="181275"/>
                  </a:lnTo>
                  <a:lnTo>
                    <a:pt x="2042584" y="199434"/>
                  </a:lnTo>
                  <a:lnTo>
                    <a:pt x="1975646" y="216347"/>
                  </a:lnTo>
                  <a:lnTo>
                    <a:pt x="1936127" y="224275"/>
                  </a:lnTo>
                  <a:lnTo>
                    <a:pt x="1892815" y="231820"/>
                  </a:lnTo>
                  <a:lnTo>
                    <a:pt x="1845892" y="238956"/>
                  </a:lnTo>
                  <a:lnTo>
                    <a:pt x="1795537" y="245659"/>
                  </a:lnTo>
                  <a:lnTo>
                    <a:pt x="1741931" y="251907"/>
                  </a:lnTo>
                  <a:lnTo>
                    <a:pt x="1685255" y="257674"/>
                  </a:lnTo>
                  <a:lnTo>
                    <a:pt x="1625689" y="262936"/>
                  </a:lnTo>
                  <a:lnTo>
                    <a:pt x="1563414" y="267669"/>
                  </a:lnTo>
                  <a:lnTo>
                    <a:pt x="1498611" y="271850"/>
                  </a:lnTo>
                  <a:lnTo>
                    <a:pt x="1431459" y="275453"/>
                  </a:lnTo>
                  <a:lnTo>
                    <a:pt x="1362140" y="278455"/>
                  </a:lnTo>
                  <a:lnTo>
                    <a:pt x="1290834" y="280833"/>
                  </a:lnTo>
                  <a:lnTo>
                    <a:pt x="1217721" y="282560"/>
                  </a:lnTo>
                  <a:lnTo>
                    <a:pt x="1142983" y="283615"/>
                  </a:lnTo>
                  <a:lnTo>
                    <a:pt x="1066800" y="283971"/>
                  </a:lnTo>
                  <a:lnTo>
                    <a:pt x="990616" y="283615"/>
                  </a:lnTo>
                  <a:lnTo>
                    <a:pt x="915878" y="282560"/>
                  </a:lnTo>
                  <a:lnTo>
                    <a:pt x="842765" y="280833"/>
                  </a:lnTo>
                  <a:lnTo>
                    <a:pt x="771459" y="278455"/>
                  </a:lnTo>
                  <a:lnTo>
                    <a:pt x="702140" y="275453"/>
                  </a:lnTo>
                  <a:lnTo>
                    <a:pt x="634988" y="271850"/>
                  </a:lnTo>
                  <a:lnTo>
                    <a:pt x="570185" y="267669"/>
                  </a:lnTo>
                  <a:lnTo>
                    <a:pt x="507910" y="262936"/>
                  </a:lnTo>
                  <a:lnTo>
                    <a:pt x="448344" y="257674"/>
                  </a:lnTo>
                  <a:lnTo>
                    <a:pt x="391668" y="251907"/>
                  </a:lnTo>
                  <a:lnTo>
                    <a:pt x="338062" y="245659"/>
                  </a:lnTo>
                  <a:lnTo>
                    <a:pt x="287707" y="238956"/>
                  </a:lnTo>
                  <a:lnTo>
                    <a:pt x="240784" y="231820"/>
                  </a:lnTo>
                  <a:lnTo>
                    <a:pt x="197472" y="224275"/>
                  </a:lnTo>
                  <a:lnTo>
                    <a:pt x="157953" y="216347"/>
                  </a:lnTo>
                  <a:lnTo>
                    <a:pt x="91015" y="199434"/>
                  </a:lnTo>
                  <a:lnTo>
                    <a:pt x="41414" y="181275"/>
                  </a:lnTo>
                  <a:lnTo>
                    <a:pt x="2678" y="152119"/>
                  </a:lnTo>
                  <a:lnTo>
                    <a:pt x="0" y="141986"/>
                  </a:lnTo>
                </a:path>
                <a:path w="2133600" h="852170">
                  <a:moveTo>
                    <a:pt x="0" y="141986"/>
                  </a:moveTo>
                  <a:lnTo>
                    <a:pt x="41414" y="102696"/>
                  </a:lnTo>
                  <a:lnTo>
                    <a:pt x="91015" y="84537"/>
                  </a:lnTo>
                  <a:lnTo>
                    <a:pt x="157953" y="67624"/>
                  </a:lnTo>
                  <a:lnTo>
                    <a:pt x="197472" y="59696"/>
                  </a:lnTo>
                  <a:lnTo>
                    <a:pt x="240784" y="52151"/>
                  </a:lnTo>
                  <a:lnTo>
                    <a:pt x="287707" y="45015"/>
                  </a:lnTo>
                  <a:lnTo>
                    <a:pt x="338062" y="38312"/>
                  </a:lnTo>
                  <a:lnTo>
                    <a:pt x="391668" y="32064"/>
                  </a:lnTo>
                  <a:lnTo>
                    <a:pt x="448344" y="26297"/>
                  </a:lnTo>
                  <a:lnTo>
                    <a:pt x="507910" y="21035"/>
                  </a:lnTo>
                  <a:lnTo>
                    <a:pt x="570185" y="16302"/>
                  </a:lnTo>
                  <a:lnTo>
                    <a:pt x="634988" y="12121"/>
                  </a:lnTo>
                  <a:lnTo>
                    <a:pt x="702140" y="8518"/>
                  </a:lnTo>
                  <a:lnTo>
                    <a:pt x="771459" y="5516"/>
                  </a:lnTo>
                  <a:lnTo>
                    <a:pt x="842765" y="3138"/>
                  </a:lnTo>
                  <a:lnTo>
                    <a:pt x="915878" y="1411"/>
                  </a:lnTo>
                  <a:lnTo>
                    <a:pt x="990616" y="356"/>
                  </a:lnTo>
                  <a:lnTo>
                    <a:pt x="1066800" y="0"/>
                  </a:lnTo>
                  <a:lnTo>
                    <a:pt x="1142983" y="356"/>
                  </a:lnTo>
                  <a:lnTo>
                    <a:pt x="1217721" y="1411"/>
                  </a:lnTo>
                  <a:lnTo>
                    <a:pt x="1290834" y="3138"/>
                  </a:lnTo>
                  <a:lnTo>
                    <a:pt x="1362140" y="5516"/>
                  </a:lnTo>
                  <a:lnTo>
                    <a:pt x="1431459" y="8518"/>
                  </a:lnTo>
                  <a:lnTo>
                    <a:pt x="1498611" y="12121"/>
                  </a:lnTo>
                  <a:lnTo>
                    <a:pt x="1563414" y="16302"/>
                  </a:lnTo>
                  <a:lnTo>
                    <a:pt x="1625689" y="21035"/>
                  </a:lnTo>
                  <a:lnTo>
                    <a:pt x="1685255" y="26297"/>
                  </a:lnTo>
                  <a:lnTo>
                    <a:pt x="1741931" y="32064"/>
                  </a:lnTo>
                  <a:lnTo>
                    <a:pt x="1795537" y="38312"/>
                  </a:lnTo>
                  <a:lnTo>
                    <a:pt x="1845892" y="45015"/>
                  </a:lnTo>
                  <a:lnTo>
                    <a:pt x="1892815" y="52151"/>
                  </a:lnTo>
                  <a:lnTo>
                    <a:pt x="1936127" y="59696"/>
                  </a:lnTo>
                  <a:lnTo>
                    <a:pt x="1975646" y="67624"/>
                  </a:lnTo>
                  <a:lnTo>
                    <a:pt x="2042584" y="84537"/>
                  </a:lnTo>
                  <a:lnTo>
                    <a:pt x="2092185" y="102696"/>
                  </a:lnTo>
                  <a:lnTo>
                    <a:pt x="2130921" y="131852"/>
                  </a:lnTo>
                  <a:lnTo>
                    <a:pt x="2133600" y="141986"/>
                  </a:lnTo>
                  <a:lnTo>
                    <a:pt x="2133600" y="709929"/>
                  </a:lnTo>
                  <a:lnTo>
                    <a:pt x="2092185" y="749219"/>
                  </a:lnTo>
                  <a:lnTo>
                    <a:pt x="2042584" y="767378"/>
                  </a:lnTo>
                  <a:lnTo>
                    <a:pt x="1975646" y="784291"/>
                  </a:lnTo>
                  <a:lnTo>
                    <a:pt x="1936127" y="792219"/>
                  </a:lnTo>
                  <a:lnTo>
                    <a:pt x="1892815" y="799764"/>
                  </a:lnTo>
                  <a:lnTo>
                    <a:pt x="1845892" y="806900"/>
                  </a:lnTo>
                  <a:lnTo>
                    <a:pt x="1795537" y="813603"/>
                  </a:lnTo>
                  <a:lnTo>
                    <a:pt x="1741931" y="819851"/>
                  </a:lnTo>
                  <a:lnTo>
                    <a:pt x="1685255" y="825618"/>
                  </a:lnTo>
                  <a:lnTo>
                    <a:pt x="1625689" y="830880"/>
                  </a:lnTo>
                  <a:lnTo>
                    <a:pt x="1563414" y="835613"/>
                  </a:lnTo>
                  <a:lnTo>
                    <a:pt x="1498611" y="839794"/>
                  </a:lnTo>
                  <a:lnTo>
                    <a:pt x="1431459" y="843397"/>
                  </a:lnTo>
                  <a:lnTo>
                    <a:pt x="1362140" y="846399"/>
                  </a:lnTo>
                  <a:lnTo>
                    <a:pt x="1290834" y="848777"/>
                  </a:lnTo>
                  <a:lnTo>
                    <a:pt x="1217721" y="850504"/>
                  </a:lnTo>
                  <a:lnTo>
                    <a:pt x="1142983" y="851559"/>
                  </a:lnTo>
                  <a:lnTo>
                    <a:pt x="1066800" y="851915"/>
                  </a:lnTo>
                  <a:lnTo>
                    <a:pt x="990616" y="851559"/>
                  </a:lnTo>
                  <a:lnTo>
                    <a:pt x="915878" y="850504"/>
                  </a:lnTo>
                  <a:lnTo>
                    <a:pt x="842765" y="848777"/>
                  </a:lnTo>
                  <a:lnTo>
                    <a:pt x="771459" y="846399"/>
                  </a:lnTo>
                  <a:lnTo>
                    <a:pt x="702140" y="843397"/>
                  </a:lnTo>
                  <a:lnTo>
                    <a:pt x="634988" y="839794"/>
                  </a:lnTo>
                  <a:lnTo>
                    <a:pt x="570185" y="835613"/>
                  </a:lnTo>
                  <a:lnTo>
                    <a:pt x="507910" y="830880"/>
                  </a:lnTo>
                  <a:lnTo>
                    <a:pt x="448344" y="825618"/>
                  </a:lnTo>
                  <a:lnTo>
                    <a:pt x="391668" y="819851"/>
                  </a:lnTo>
                  <a:lnTo>
                    <a:pt x="338062" y="813603"/>
                  </a:lnTo>
                  <a:lnTo>
                    <a:pt x="287707" y="806900"/>
                  </a:lnTo>
                  <a:lnTo>
                    <a:pt x="240784" y="799764"/>
                  </a:lnTo>
                  <a:lnTo>
                    <a:pt x="197472" y="792219"/>
                  </a:lnTo>
                  <a:lnTo>
                    <a:pt x="157953" y="784291"/>
                  </a:lnTo>
                  <a:lnTo>
                    <a:pt x="91015" y="767378"/>
                  </a:lnTo>
                  <a:lnTo>
                    <a:pt x="41414" y="749219"/>
                  </a:lnTo>
                  <a:lnTo>
                    <a:pt x="2678" y="720063"/>
                  </a:lnTo>
                  <a:lnTo>
                    <a:pt x="0" y="709929"/>
                  </a:lnTo>
                  <a:lnTo>
                    <a:pt x="0" y="1419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049512" y="2683763"/>
              <a:ext cx="2133600" cy="850900"/>
            </a:xfrm>
            <a:custGeom>
              <a:avLst/>
              <a:gdLst/>
              <a:ahLst/>
              <a:cxnLst/>
              <a:rect l="l" t="t" r="r" b="b"/>
              <a:pathLst>
                <a:path w="2133600" h="850900">
                  <a:moveTo>
                    <a:pt x="1066800" y="0"/>
                  </a:moveTo>
                  <a:lnTo>
                    <a:pt x="990616" y="356"/>
                  </a:lnTo>
                  <a:lnTo>
                    <a:pt x="915878" y="1408"/>
                  </a:lnTo>
                  <a:lnTo>
                    <a:pt x="842765" y="3132"/>
                  </a:lnTo>
                  <a:lnTo>
                    <a:pt x="771459" y="5505"/>
                  </a:lnTo>
                  <a:lnTo>
                    <a:pt x="702140" y="8501"/>
                  </a:lnTo>
                  <a:lnTo>
                    <a:pt x="634988" y="12098"/>
                  </a:lnTo>
                  <a:lnTo>
                    <a:pt x="570185" y="16270"/>
                  </a:lnTo>
                  <a:lnTo>
                    <a:pt x="507910" y="20995"/>
                  </a:lnTo>
                  <a:lnTo>
                    <a:pt x="448344" y="26247"/>
                  </a:lnTo>
                  <a:lnTo>
                    <a:pt x="391668" y="32003"/>
                  </a:lnTo>
                  <a:lnTo>
                    <a:pt x="338062" y="38238"/>
                  </a:lnTo>
                  <a:lnTo>
                    <a:pt x="287707" y="44930"/>
                  </a:lnTo>
                  <a:lnTo>
                    <a:pt x="240784" y="52053"/>
                  </a:lnTo>
                  <a:lnTo>
                    <a:pt x="197472" y="59583"/>
                  </a:lnTo>
                  <a:lnTo>
                    <a:pt x="157953" y="67497"/>
                  </a:lnTo>
                  <a:lnTo>
                    <a:pt x="91015" y="84380"/>
                  </a:lnTo>
                  <a:lnTo>
                    <a:pt x="41414" y="102508"/>
                  </a:lnTo>
                  <a:lnTo>
                    <a:pt x="2678" y="131615"/>
                  </a:lnTo>
                  <a:lnTo>
                    <a:pt x="0" y="141732"/>
                  </a:lnTo>
                  <a:lnTo>
                    <a:pt x="0" y="708660"/>
                  </a:lnTo>
                  <a:lnTo>
                    <a:pt x="41414" y="747883"/>
                  </a:lnTo>
                  <a:lnTo>
                    <a:pt x="91015" y="766011"/>
                  </a:lnTo>
                  <a:lnTo>
                    <a:pt x="157953" y="782894"/>
                  </a:lnTo>
                  <a:lnTo>
                    <a:pt x="197472" y="790808"/>
                  </a:lnTo>
                  <a:lnTo>
                    <a:pt x="240784" y="798338"/>
                  </a:lnTo>
                  <a:lnTo>
                    <a:pt x="287707" y="805461"/>
                  </a:lnTo>
                  <a:lnTo>
                    <a:pt x="338062" y="812153"/>
                  </a:lnTo>
                  <a:lnTo>
                    <a:pt x="391668" y="818388"/>
                  </a:lnTo>
                  <a:lnTo>
                    <a:pt x="448344" y="824144"/>
                  </a:lnTo>
                  <a:lnTo>
                    <a:pt x="507910" y="829396"/>
                  </a:lnTo>
                  <a:lnTo>
                    <a:pt x="570185" y="834121"/>
                  </a:lnTo>
                  <a:lnTo>
                    <a:pt x="634988" y="838293"/>
                  </a:lnTo>
                  <a:lnTo>
                    <a:pt x="702140" y="841890"/>
                  </a:lnTo>
                  <a:lnTo>
                    <a:pt x="771459" y="844886"/>
                  </a:lnTo>
                  <a:lnTo>
                    <a:pt x="842765" y="847259"/>
                  </a:lnTo>
                  <a:lnTo>
                    <a:pt x="915878" y="848983"/>
                  </a:lnTo>
                  <a:lnTo>
                    <a:pt x="990616" y="850035"/>
                  </a:lnTo>
                  <a:lnTo>
                    <a:pt x="1066800" y="850391"/>
                  </a:lnTo>
                  <a:lnTo>
                    <a:pt x="1142983" y="850035"/>
                  </a:lnTo>
                  <a:lnTo>
                    <a:pt x="1217721" y="848983"/>
                  </a:lnTo>
                  <a:lnTo>
                    <a:pt x="1290834" y="847259"/>
                  </a:lnTo>
                  <a:lnTo>
                    <a:pt x="1362140" y="844886"/>
                  </a:lnTo>
                  <a:lnTo>
                    <a:pt x="1431459" y="841890"/>
                  </a:lnTo>
                  <a:lnTo>
                    <a:pt x="1498611" y="838293"/>
                  </a:lnTo>
                  <a:lnTo>
                    <a:pt x="1563414" y="834121"/>
                  </a:lnTo>
                  <a:lnTo>
                    <a:pt x="1625689" y="829396"/>
                  </a:lnTo>
                  <a:lnTo>
                    <a:pt x="1685255" y="824144"/>
                  </a:lnTo>
                  <a:lnTo>
                    <a:pt x="1741931" y="818388"/>
                  </a:lnTo>
                  <a:lnTo>
                    <a:pt x="1795537" y="812153"/>
                  </a:lnTo>
                  <a:lnTo>
                    <a:pt x="1845892" y="805461"/>
                  </a:lnTo>
                  <a:lnTo>
                    <a:pt x="1892815" y="798338"/>
                  </a:lnTo>
                  <a:lnTo>
                    <a:pt x="1936127" y="790808"/>
                  </a:lnTo>
                  <a:lnTo>
                    <a:pt x="1975646" y="782894"/>
                  </a:lnTo>
                  <a:lnTo>
                    <a:pt x="2042584" y="766011"/>
                  </a:lnTo>
                  <a:lnTo>
                    <a:pt x="2092185" y="747883"/>
                  </a:lnTo>
                  <a:lnTo>
                    <a:pt x="2130921" y="718776"/>
                  </a:lnTo>
                  <a:lnTo>
                    <a:pt x="2133600" y="708660"/>
                  </a:lnTo>
                  <a:lnTo>
                    <a:pt x="2133600" y="141732"/>
                  </a:lnTo>
                  <a:lnTo>
                    <a:pt x="2092185" y="102508"/>
                  </a:lnTo>
                  <a:lnTo>
                    <a:pt x="2042584" y="84380"/>
                  </a:lnTo>
                  <a:lnTo>
                    <a:pt x="1975646" y="67497"/>
                  </a:lnTo>
                  <a:lnTo>
                    <a:pt x="1936127" y="59583"/>
                  </a:lnTo>
                  <a:lnTo>
                    <a:pt x="1892815" y="52053"/>
                  </a:lnTo>
                  <a:lnTo>
                    <a:pt x="1845892" y="44930"/>
                  </a:lnTo>
                  <a:lnTo>
                    <a:pt x="1795537" y="38238"/>
                  </a:lnTo>
                  <a:lnTo>
                    <a:pt x="1741931" y="32003"/>
                  </a:lnTo>
                  <a:lnTo>
                    <a:pt x="1685255" y="26247"/>
                  </a:lnTo>
                  <a:lnTo>
                    <a:pt x="1625689" y="20995"/>
                  </a:lnTo>
                  <a:lnTo>
                    <a:pt x="1563414" y="16270"/>
                  </a:lnTo>
                  <a:lnTo>
                    <a:pt x="1498611" y="12098"/>
                  </a:lnTo>
                  <a:lnTo>
                    <a:pt x="1431459" y="8501"/>
                  </a:lnTo>
                  <a:lnTo>
                    <a:pt x="1362140" y="5505"/>
                  </a:lnTo>
                  <a:lnTo>
                    <a:pt x="1290834" y="3132"/>
                  </a:lnTo>
                  <a:lnTo>
                    <a:pt x="1217721" y="1408"/>
                  </a:lnTo>
                  <a:lnTo>
                    <a:pt x="1142983" y="356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BB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049512" y="2683763"/>
              <a:ext cx="2133600" cy="850900"/>
            </a:xfrm>
            <a:custGeom>
              <a:avLst/>
              <a:gdLst/>
              <a:ahLst/>
              <a:cxnLst/>
              <a:rect l="l" t="t" r="r" b="b"/>
              <a:pathLst>
                <a:path w="2133600" h="850900">
                  <a:moveTo>
                    <a:pt x="2133600" y="141732"/>
                  </a:moveTo>
                  <a:lnTo>
                    <a:pt x="2092185" y="180955"/>
                  </a:lnTo>
                  <a:lnTo>
                    <a:pt x="2042584" y="199083"/>
                  </a:lnTo>
                  <a:lnTo>
                    <a:pt x="1975646" y="215966"/>
                  </a:lnTo>
                  <a:lnTo>
                    <a:pt x="1936127" y="223880"/>
                  </a:lnTo>
                  <a:lnTo>
                    <a:pt x="1892815" y="231410"/>
                  </a:lnTo>
                  <a:lnTo>
                    <a:pt x="1845892" y="238533"/>
                  </a:lnTo>
                  <a:lnTo>
                    <a:pt x="1795537" y="245225"/>
                  </a:lnTo>
                  <a:lnTo>
                    <a:pt x="1741931" y="251460"/>
                  </a:lnTo>
                  <a:lnTo>
                    <a:pt x="1685255" y="257216"/>
                  </a:lnTo>
                  <a:lnTo>
                    <a:pt x="1625689" y="262468"/>
                  </a:lnTo>
                  <a:lnTo>
                    <a:pt x="1563414" y="267193"/>
                  </a:lnTo>
                  <a:lnTo>
                    <a:pt x="1498611" y="271365"/>
                  </a:lnTo>
                  <a:lnTo>
                    <a:pt x="1431459" y="274962"/>
                  </a:lnTo>
                  <a:lnTo>
                    <a:pt x="1362140" y="277958"/>
                  </a:lnTo>
                  <a:lnTo>
                    <a:pt x="1290834" y="280331"/>
                  </a:lnTo>
                  <a:lnTo>
                    <a:pt x="1217721" y="282055"/>
                  </a:lnTo>
                  <a:lnTo>
                    <a:pt x="1142983" y="283107"/>
                  </a:lnTo>
                  <a:lnTo>
                    <a:pt x="1066800" y="283463"/>
                  </a:lnTo>
                  <a:lnTo>
                    <a:pt x="990616" y="283107"/>
                  </a:lnTo>
                  <a:lnTo>
                    <a:pt x="915878" y="282055"/>
                  </a:lnTo>
                  <a:lnTo>
                    <a:pt x="842765" y="280331"/>
                  </a:lnTo>
                  <a:lnTo>
                    <a:pt x="771459" y="277958"/>
                  </a:lnTo>
                  <a:lnTo>
                    <a:pt x="702140" y="274962"/>
                  </a:lnTo>
                  <a:lnTo>
                    <a:pt x="634988" y="271365"/>
                  </a:lnTo>
                  <a:lnTo>
                    <a:pt x="570185" y="267193"/>
                  </a:lnTo>
                  <a:lnTo>
                    <a:pt x="507910" y="262468"/>
                  </a:lnTo>
                  <a:lnTo>
                    <a:pt x="448344" y="257216"/>
                  </a:lnTo>
                  <a:lnTo>
                    <a:pt x="391668" y="251460"/>
                  </a:lnTo>
                  <a:lnTo>
                    <a:pt x="338062" y="245225"/>
                  </a:lnTo>
                  <a:lnTo>
                    <a:pt x="287707" y="238533"/>
                  </a:lnTo>
                  <a:lnTo>
                    <a:pt x="240784" y="231410"/>
                  </a:lnTo>
                  <a:lnTo>
                    <a:pt x="197472" y="223880"/>
                  </a:lnTo>
                  <a:lnTo>
                    <a:pt x="157953" y="215966"/>
                  </a:lnTo>
                  <a:lnTo>
                    <a:pt x="91015" y="199083"/>
                  </a:lnTo>
                  <a:lnTo>
                    <a:pt x="41414" y="180955"/>
                  </a:lnTo>
                  <a:lnTo>
                    <a:pt x="2678" y="151848"/>
                  </a:lnTo>
                  <a:lnTo>
                    <a:pt x="0" y="141732"/>
                  </a:lnTo>
                </a:path>
                <a:path w="2133600" h="850900">
                  <a:moveTo>
                    <a:pt x="0" y="141732"/>
                  </a:moveTo>
                  <a:lnTo>
                    <a:pt x="41414" y="102508"/>
                  </a:lnTo>
                  <a:lnTo>
                    <a:pt x="91015" y="84380"/>
                  </a:lnTo>
                  <a:lnTo>
                    <a:pt x="157953" y="67497"/>
                  </a:lnTo>
                  <a:lnTo>
                    <a:pt x="197472" y="59583"/>
                  </a:lnTo>
                  <a:lnTo>
                    <a:pt x="240784" y="52053"/>
                  </a:lnTo>
                  <a:lnTo>
                    <a:pt x="287707" y="44930"/>
                  </a:lnTo>
                  <a:lnTo>
                    <a:pt x="338062" y="38238"/>
                  </a:lnTo>
                  <a:lnTo>
                    <a:pt x="391668" y="32003"/>
                  </a:lnTo>
                  <a:lnTo>
                    <a:pt x="448344" y="26247"/>
                  </a:lnTo>
                  <a:lnTo>
                    <a:pt x="507910" y="20995"/>
                  </a:lnTo>
                  <a:lnTo>
                    <a:pt x="570185" y="16270"/>
                  </a:lnTo>
                  <a:lnTo>
                    <a:pt x="634988" y="12098"/>
                  </a:lnTo>
                  <a:lnTo>
                    <a:pt x="702140" y="8501"/>
                  </a:lnTo>
                  <a:lnTo>
                    <a:pt x="771459" y="5505"/>
                  </a:lnTo>
                  <a:lnTo>
                    <a:pt x="842765" y="3132"/>
                  </a:lnTo>
                  <a:lnTo>
                    <a:pt x="915878" y="1408"/>
                  </a:lnTo>
                  <a:lnTo>
                    <a:pt x="990616" y="356"/>
                  </a:lnTo>
                  <a:lnTo>
                    <a:pt x="1066800" y="0"/>
                  </a:lnTo>
                  <a:lnTo>
                    <a:pt x="1142983" y="356"/>
                  </a:lnTo>
                  <a:lnTo>
                    <a:pt x="1217721" y="1408"/>
                  </a:lnTo>
                  <a:lnTo>
                    <a:pt x="1290834" y="3132"/>
                  </a:lnTo>
                  <a:lnTo>
                    <a:pt x="1362140" y="5505"/>
                  </a:lnTo>
                  <a:lnTo>
                    <a:pt x="1431459" y="8501"/>
                  </a:lnTo>
                  <a:lnTo>
                    <a:pt x="1498611" y="12098"/>
                  </a:lnTo>
                  <a:lnTo>
                    <a:pt x="1563414" y="16270"/>
                  </a:lnTo>
                  <a:lnTo>
                    <a:pt x="1625689" y="20995"/>
                  </a:lnTo>
                  <a:lnTo>
                    <a:pt x="1685255" y="26247"/>
                  </a:lnTo>
                  <a:lnTo>
                    <a:pt x="1741931" y="32003"/>
                  </a:lnTo>
                  <a:lnTo>
                    <a:pt x="1795537" y="38238"/>
                  </a:lnTo>
                  <a:lnTo>
                    <a:pt x="1845892" y="44930"/>
                  </a:lnTo>
                  <a:lnTo>
                    <a:pt x="1892815" y="52053"/>
                  </a:lnTo>
                  <a:lnTo>
                    <a:pt x="1936127" y="59583"/>
                  </a:lnTo>
                  <a:lnTo>
                    <a:pt x="1975646" y="67497"/>
                  </a:lnTo>
                  <a:lnTo>
                    <a:pt x="2042584" y="84380"/>
                  </a:lnTo>
                  <a:lnTo>
                    <a:pt x="2092185" y="102508"/>
                  </a:lnTo>
                  <a:lnTo>
                    <a:pt x="2130921" y="131615"/>
                  </a:lnTo>
                  <a:lnTo>
                    <a:pt x="2133600" y="141732"/>
                  </a:lnTo>
                  <a:lnTo>
                    <a:pt x="2133600" y="708660"/>
                  </a:lnTo>
                  <a:lnTo>
                    <a:pt x="2092185" y="747883"/>
                  </a:lnTo>
                  <a:lnTo>
                    <a:pt x="2042584" y="766011"/>
                  </a:lnTo>
                  <a:lnTo>
                    <a:pt x="1975646" y="782894"/>
                  </a:lnTo>
                  <a:lnTo>
                    <a:pt x="1936127" y="790808"/>
                  </a:lnTo>
                  <a:lnTo>
                    <a:pt x="1892815" y="798338"/>
                  </a:lnTo>
                  <a:lnTo>
                    <a:pt x="1845892" y="805461"/>
                  </a:lnTo>
                  <a:lnTo>
                    <a:pt x="1795537" y="812153"/>
                  </a:lnTo>
                  <a:lnTo>
                    <a:pt x="1741931" y="818388"/>
                  </a:lnTo>
                  <a:lnTo>
                    <a:pt x="1685255" y="824144"/>
                  </a:lnTo>
                  <a:lnTo>
                    <a:pt x="1625689" y="829396"/>
                  </a:lnTo>
                  <a:lnTo>
                    <a:pt x="1563414" y="834121"/>
                  </a:lnTo>
                  <a:lnTo>
                    <a:pt x="1498611" y="838293"/>
                  </a:lnTo>
                  <a:lnTo>
                    <a:pt x="1431459" y="841890"/>
                  </a:lnTo>
                  <a:lnTo>
                    <a:pt x="1362140" y="844886"/>
                  </a:lnTo>
                  <a:lnTo>
                    <a:pt x="1290834" y="847259"/>
                  </a:lnTo>
                  <a:lnTo>
                    <a:pt x="1217721" y="848983"/>
                  </a:lnTo>
                  <a:lnTo>
                    <a:pt x="1142983" y="850035"/>
                  </a:lnTo>
                  <a:lnTo>
                    <a:pt x="1066800" y="850391"/>
                  </a:lnTo>
                  <a:lnTo>
                    <a:pt x="990616" y="850035"/>
                  </a:lnTo>
                  <a:lnTo>
                    <a:pt x="915878" y="848983"/>
                  </a:lnTo>
                  <a:lnTo>
                    <a:pt x="842765" y="847259"/>
                  </a:lnTo>
                  <a:lnTo>
                    <a:pt x="771459" y="844886"/>
                  </a:lnTo>
                  <a:lnTo>
                    <a:pt x="702140" y="841890"/>
                  </a:lnTo>
                  <a:lnTo>
                    <a:pt x="634988" y="838293"/>
                  </a:lnTo>
                  <a:lnTo>
                    <a:pt x="570185" y="834121"/>
                  </a:lnTo>
                  <a:lnTo>
                    <a:pt x="507910" y="829396"/>
                  </a:lnTo>
                  <a:lnTo>
                    <a:pt x="448344" y="824144"/>
                  </a:lnTo>
                  <a:lnTo>
                    <a:pt x="391668" y="818388"/>
                  </a:lnTo>
                  <a:lnTo>
                    <a:pt x="338062" y="812153"/>
                  </a:lnTo>
                  <a:lnTo>
                    <a:pt x="287707" y="805461"/>
                  </a:lnTo>
                  <a:lnTo>
                    <a:pt x="240784" y="798338"/>
                  </a:lnTo>
                  <a:lnTo>
                    <a:pt x="197472" y="790808"/>
                  </a:lnTo>
                  <a:lnTo>
                    <a:pt x="157953" y="782894"/>
                  </a:lnTo>
                  <a:lnTo>
                    <a:pt x="91015" y="766011"/>
                  </a:lnTo>
                  <a:lnTo>
                    <a:pt x="41414" y="747883"/>
                  </a:lnTo>
                  <a:lnTo>
                    <a:pt x="2678" y="718776"/>
                  </a:lnTo>
                  <a:lnTo>
                    <a:pt x="0" y="708660"/>
                  </a:lnTo>
                  <a:lnTo>
                    <a:pt x="0" y="14173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F08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5804" y="498474"/>
            <a:ext cx="4862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15" b="1">
                <a:solidFill>
                  <a:srgbClr val="000000"/>
                </a:solidFill>
                <a:latin typeface="Verdana"/>
                <a:cs typeface="Verdana"/>
              </a:rPr>
              <a:t>Our reach </a:t>
            </a:r>
            <a:r>
              <a:rPr dirty="0" sz="4000" spc="-360" b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4000" spc="-11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430" b="1">
                <a:solidFill>
                  <a:srgbClr val="000000"/>
                </a:solidFill>
                <a:latin typeface="Verdana"/>
                <a:cs typeface="Verdana"/>
              </a:rPr>
              <a:t>Iceland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04559" y="2564891"/>
            <a:ext cx="6187440" cy="4293235"/>
            <a:chOff x="6004559" y="2564891"/>
            <a:chExt cx="6187440" cy="4293235"/>
          </a:xfrm>
        </p:grpSpPr>
        <p:sp>
          <p:nvSpPr>
            <p:cNvPr id="6" name="object 6"/>
            <p:cNvSpPr/>
            <p:nvPr/>
          </p:nvSpPr>
          <p:spPr>
            <a:xfrm>
              <a:off x="6004559" y="2564891"/>
              <a:ext cx="6187440" cy="42931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70063" y="5483352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9257" y="0"/>
                  </a:moveTo>
                  <a:lnTo>
                    <a:pt x="108898" y="8113"/>
                  </a:lnTo>
                  <a:lnTo>
                    <a:pt x="65178" y="30711"/>
                  </a:lnTo>
                  <a:lnTo>
                    <a:pt x="30711" y="65178"/>
                  </a:lnTo>
                  <a:lnTo>
                    <a:pt x="8113" y="108898"/>
                  </a:lnTo>
                  <a:lnTo>
                    <a:pt x="0" y="159258"/>
                  </a:lnTo>
                  <a:lnTo>
                    <a:pt x="8113" y="209597"/>
                  </a:lnTo>
                  <a:lnTo>
                    <a:pt x="30711" y="253315"/>
                  </a:lnTo>
                  <a:lnTo>
                    <a:pt x="65178" y="287789"/>
                  </a:lnTo>
                  <a:lnTo>
                    <a:pt x="108898" y="310397"/>
                  </a:lnTo>
                  <a:lnTo>
                    <a:pt x="159257" y="318516"/>
                  </a:lnTo>
                  <a:lnTo>
                    <a:pt x="209617" y="310397"/>
                  </a:lnTo>
                  <a:lnTo>
                    <a:pt x="253337" y="287789"/>
                  </a:lnTo>
                  <a:lnTo>
                    <a:pt x="287804" y="253315"/>
                  </a:lnTo>
                  <a:lnTo>
                    <a:pt x="310402" y="209597"/>
                  </a:lnTo>
                  <a:lnTo>
                    <a:pt x="318515" y="159258"/>
                  </a:lnTo>
                  <a:lnTo>
                    <a:pt x="310402" y="108898"/>
                  </a:lnTo>
                  <a:lnTo>
                    <a:pt x="287804" y="65178"/>
                  </a:lnTo>
                  <a:lnTo>
                    <a:pt x="253337" y="30711"/>
                  </a:lnTo>
                  <a:lnTo>
                    <a:pt x="209617" y="8113"/>
                  </a:lnTo>
                  <a:lnTo>
                    <a:pt x="159257" y="0"/>
                  </a:lnTo>
                  <a:close/>
                </a:path>
              </a:pathLst>
            </a:custGeom>
            <a:solidFill>
              <a:srgbClr val="D20C4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365250" y="1775841"/>
            <a:ext cx="2218690" cy="2270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ts val="229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60">
                <a:latin typeface="Verdana"/>
                <a:cs typeface="Verdana"/>
              </a:rPr>
              <a:t>Reykjavik,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20">
                <a:latin typeface="Verdana"/>
                <a:cs typeface="Verdana"/>
              </a:rPr>
              <a:t>Hafnarfjodur,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25">
                <a:latin typeface="Verdana"/>
                <a:cs typeface="Verdana"/>
              </a:rPr>
              <a:t>Gardabaer,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30">
                <a:latin typeface="Verdana"/>
                <a:cs typeface="Verdana"/>
              </a:rPr>
              <a:t>Kopavogur,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80">
                <a:latin typeface="Verdana"/>
                <a:cs typeface="Verdana"/>
              </a:rPr>
              <a:t>Mosfellsbaer,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40">
                <a:latin typeface="Verdana"/>
                <a:cs typeface="Verdana"/>
              </a:rPr>
              <a:t>Reykjanesbaer,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05">
                <a:latin typeface="Verdana"/>
                <a:cs typeface="Verdana"/>
              </a:rPr>
              <a:t>Selfoss,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29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95">
                <a:latin typeface="Verdana"/>
                <a:cs typeface="Verdana"/>
              </a:rPr>
              <a:t>Hofn,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5250" y="3990288"/>
            <a:ext cx="16294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dirty="0" sz="2000" spc="-190">
                <a:latin typeface="Verdana"/>
                <a:cs typeface="Verdana"/>
              </a:rPr>
              <a:t>9.	</a:t>
            </a:r>
            <a:r>
              <a:rPr dirty="0" sz="2000" spc="-150">
                <a:latin typeface="Verdana"/>
                <a:cs typeface="Verdana"/>
              </a:rPr>
              <a:t>Isafjordur,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5250" y="4268215"/>
            <a:ext cx="2287905" cy="1992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ts val="2290"/>
              </a:lnSpc>
              <a:spcBef>
                <a:spcPts val="100"/>
              </a:spcBef>
              <a:buAutoNum type="arabicPeriod" startAt="10"/>
              <a:tabLst>
                <a:tab pos="469265" algn="l"/>
                <a:tab pos="469900" algn="l"/>
              </a:tabLst>
            </a:pPr>
            <a:r>
              <a:rPr dirty="0" sz="2000" spc="-114">
                <a:latin typeface="Verdana"/>
                <a:cs typeface="Verdana"/>
              </a:rPr>
              <a:t>Borgarbyggd,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dirty="0" sz="2000" spc="-140">
                <a:latin typeface="Verdana"/>
                <a:cs typeface="Verdana"/>
              </a:rPr>
              <a:t>Akranes,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dirty="0" sz="2000" spc="-114">
                <a:latin typeface="Verdana"/>
                <a:cs typeface="Verdana"/>
              </a:rPr>
              <a:t>Fljotsdalsherad,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5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dirty="0" sz="2000" spc="-130">
                <a:latin typeface="Verdana"/>
                <a:cs typeface="Verdana"/>
              </a:rPr>
              <a:t>Fjardabyggd,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dirty="0" sz="2000" spc="-145">
                <a:latin typeface="Verdana"/>
                <a:cs typeface="Verdana"/>
              </a:rPr>
              <a:t>Akureyri,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180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dirty="0" sz="2000" spc="-125">
                <a:latin typeface="Verdana"/>
                <a:cs typeface="Verdana"/>
              </a:rPr>
              <a:t>Seltjarnarnes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ts val="2290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dirty="0" sz="2000" spc="-114">
                <a:latin typeface="Verdana"/>
                <a:cs typeface="Verdana"/>
              </a:rPr>
              <a:t>Grindavik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3833" y="5229859"/>
            <a:ext cx="31692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latin typeface="Verdana"/>
                <a:cs typeface="Verdana"/>
              </a:rPr>
              <a:t>Reykjavik, </a:t>
            </a:r>
            <a:r>
              <a:rPr dirty="0" sz="1200" spc="-75">
                <a:latin typeface="Verdana"/>
                <a:cs typeface="Verdana"/>
              </a:rPr>
              <a:t>Hafnarfjodur, </a:t>
            </a:r>
            <a:r>
              <a:rPr dirty="0" sz="1200" spc="-80">
                <a:latin typeface="Verdana"/>
                <a:cs typeface="Verdana"/>
              </a:rPr>
              <a:t>Seltjarnarnes  Gardabaer, Kopavogur, </a:t>
            </a:r>
            <a:r>
              <a:rPr dirty="0" sz="1200" spc="-50">
                <a:latin typeface="Verdana"/>
                <a:cs typeface="Verdana"/>
              </a:rPr>
              <a:t>Mosfellsbaer,</a:t>
            </a:r>
            <a:r>
              <a:rPr dirty="0" sz="1200" spc="-270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Akranes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50964" y="3236976"/>
            <a:ext cx="4921250" cy="2766060"/>
            <a:chOff x="6950964" y="3236976"/>
            <a:chExt cx="4921250" cy="2766060"/>
          </a:xfrm>
        </p:grpSpPr>
        <p:sp>
          <p:nvSpPr>
            <p:cNvPr id="13" name="object 13"/>
            <p:cNvSpPr/>
            <p:nvPr/>
          </p:nvSpPr>
          <p:spPr>
            <a:xfrm>
              <a:off x="7060692" y="5836920"/>
              <a:ext cx="164591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079479" y="5430011"/>
              <a:ext cx="166116" cy="164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01356" y="5836920"/>
              <a:ext cx="166116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705844" y="4546092"/>
              <a:ext cx="166115" cy="164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80804" y="3715512"/>
              <a:ext cx="166116" cy="166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477244" y="4265676"/>
              <a:ext cx="166115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950964" y="3236976"/>
              <a:ext cx="166115" cy="1645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060692" y="4517136"/>
              <a:ext cx="164591" cy="1661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525006" y="5829096"/>
            <a:ext cx="1028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latin typeface="Verdana"/>
                <a:cs typeface="Verdana"/>
              </a:rPr>
              <a:t>R</a:t>
            </a:r>
            <a:r>
              <a:rPr dirty="0" sz="1200" spc="-110">
                <a:latin typeface="Verdana"/>
                <a:cs typeface="Verdana"/>
              </a:rPr>
              <a:t>eykj</a:t>
            </a:r>
            <a:r>
              <a:rPr dirty="0" sz="1200" spc="-80">
                <a:latin typeface="Verdana"/>
                <a:cs typeface="Verdana"/>
              </a:rPr>
              <a:t>a</a:t>
            </a:r>
            <a:r>
              <a:rPr dirty="0" sz="1200" spc="-75">
                <a:latin typeface="Verdana"/>
                <a:cs typeface="Verdana"/>
              </a:rPr>
              <a:t>ne</a:t>
            </a:r>
            <a:r>
              <a:rPr dirty="0" sz="1200" spc="-55">
                <a:latin typeface="Verdana"/>
                <a:cs typeface="Verdana"/>
              </a:rPr>
              <a:t>s</a:t>
            </a:r>
            <a:r>
              <a:rPr dirty="0" sz="1200" spc="-70">
                <a:latin typeface="Verdana"/>
                <a:cs typeface="Verdana"/>
              </a:rPr>
              <a:t>baer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08030" y="5626100"/>
            <a:ext cx="3651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Verdana"/>
                <a:cs typeface="Verdana"/>
              </a:rPr>
              <a:t>Ho</a:t>
            </a:r>
            <a:r>
              <a:rPr dirty="0" sz="1200" spc="-50">
                <a:latin typeface="Verdana"/>
                <a:cs typeface="Verdana"/>
              </a:rPr>
              <a:t>fn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33886" y="4742433"/>
            <a:ext cx="878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latin typeface="Verdana"/>
                <a:cs typeface="Verdana"/>
              </a:rPr>
              <a:t>Fjardabyggd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33886" y="4089272"/>
            <a:ext cx="1071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latin typeface="Verdana"/>
                <a:cs typeface="Verdana"/>
              </a:rPr>
              <a:t>Fljotsdalsherad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66681" y="3498850"/>
            <a:ext cx="589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latin typeface="Verdana"/>
                <a:cs typeface="Verdana"/>
              </a:rPr>
              <a:t>Akureyri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20331" y="3045967"/>
            <a:ext cx="674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latin typeface="Verdana"/>
                <a:cs typeface="Verdana"/>
              </a:rPr>
              <a:t>Isafjordur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0331" y="4335526"/>
            <a:ext cx="9251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latin typeface="Verdana"/>
                <a:cs typeface="Verdana"/>
              </a:rPr>
              <a:t>Borgarbyggd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4850" y="6567017"/>
            <a:ext cx="2797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5">
                <a:latin typeface="Verdana"/>
                <a:cs typeface="Verdana"/>
              </a:rPr>
              <a:t>* </a:t>
            </a:r>
            <a:r>
              <a:rPr dirty="0" sz="1100" spc="-65">
                <a:latin typeface="Verdana"/>
                <a:cs typeface="Verdana"/>
              </a:rPr>
              <a:t>Icelandic </a:t>
            </a:r>
            <a:r>
              <a:rPr dirty="0" sz="1100" spc="-40">
                <a:latin typeface="Verdana"/>
                <a:cs typeface="Verdana"/>
              </a:rPr>
              <a:t>National </a:t>
            </a:r>
            <a:r>
              <a:rPr dirty="0" sz="1100" spc="-80">
                <a:latin typeface="Verdana"/>
                <a:cs typeface="Verdana"/>
              </a:rPr>
              <a:t>registry: </a:t>
            </a:r>
            <a:r>
              <a:rPr dirty="0" sz="1100" spc="-40">
                <a:latin typeface="Verdana"/>
                <a:cs typeface="Verdana"/>
              </a:rPr>
              <a:t>October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 spc="-245">
                <a:latin typeface="Verdana"/>
                <a:cs typeface="Verdana"/>
              </a:rPr>
              <a:t>1, </a:t>
            </a:r>
            <a:r>
              <a:rPr dirty="0" sz="1100" spc="-140">
                <a:latin typeface="Verdana"/>
                <a:cs typeface="Verdana"/>
              </a:rPr>
              <a:t>2018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5416" y="1322323"/>
            <a:ext cx="87871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9">
                <a:latin typeface="Verdana"/>
                <a:cs typeface="Verdana"/>
              </a:rPr>
              <a:t>16</a:t>
            </a:r>
            <a:r>
              <a:rPr dirty="0" sz="2400" spc="-250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municipalities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-100">
                <a:latin typeface="Verdana"/>
                <a:cs typeface="Verdana"/>
              </a:rPr>
              <a:t>in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145">
                <a:latin typeface="Verdana"/>
                <a:cs typeface="Verdana"/>
              </a:rPr>
              <a:t>Iceland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-110">
                <a:latin typeface="Verdana"/>
                <a:cs typeface="Verdana"/>
              </a:rPr>
              <a:t>contain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210">
                <a:latin typeface="Verdana"/>
                <a:cs typeface="Verdana"/>
              </a:rPr>
              <a:t>90%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60">
                <a:latin typeface="Verdana"/>
                <a:cs typeface="Verdana"/>
              </a:rPr>
              <a:t>of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the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-90">
                <a:latin typeface="Verdana"/>
                <a:cs typeface="Verdana"/>
              </a:rPr>
              <a:t>total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population*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127" y="6010147"/>
            <a:ext cx="524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latin typeface="Verdana"/>
                <a:cs typeface="Verdana"/>
              </a:rPr>
              <a:t>Selfoss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21068" y="6045708"/>
            <a:ext cx="166115" cy="166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557264" y="6207963"/>
            <a:ext cx="679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latin typeface="Verdana"/>
                <a:cs typeface="Verdana"/>
              </a:rPr>
              <a:t>G</a:t>
            </a:r>
            <a:r>
              <a:rPr dirty="0" sz="1200" spc="-85">
                <a:latin typeface="Verdana"/>
                <a:cs typeface="Verdana"/>
              </a:rPr>
              <a:t>r</a:t>
            </a:r>
            <a:r>
              <a:rPr dirty="0" sz="1200" spc="-55">
                <a:latin typeface="Verdana"/>
                <a:cs typeface="Verdana"/>
              </a:rPr>
              <a:t>ind</a:t>
            </a:r>
            <a:r>
              <a:rPr dirty="0" sz="1200" spc="-55">
                <a:latin typeface="Verdana"/>
                <a:cs typeface="Verdana"/>
              </a:rPr>
              <a:t>a</a:t>
            </a:r>
            <a:r>
              <a:rPr dirty="0" sz="1200" spc="-114">
                <a:latin typeface="Verdana"/>
                <a:cs typeface="Verdana"/>
              </a:rPr>
              <a:t>v</a:t>
            </a:r>
            <a:r>
              <a:rPr dirty="0" sz="1200" spc="-65">
                <a:latin typeface="Verdana"/>
                <a:cs typeface="Verdana"/>
              </a:rPr>
              <a:t>ik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F08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67588"/>
            <a:ext cx="91103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0" b="1">
                <a:solidFill>
                  <a:srgbClr val="000000"/>
                </a:solidFill>
                <a:latin typeface="Verdana"/>
                <a:cs typeface="Verdana"/>
              </a:rPr>
              <a:t>Countries </a:t>
            </a:r>
            <a:r>
              <a:rPr dirty="0" sz="4000" spc="-490" b="1">
                <a:solidFill>
                  <a:srgbClr val="000000"/>
                </a:solidFill>
                <a:latin typeface="Verdana"/>
                <a:cs typeface="Verdana"/>
              </a:rPr>
              <a:t>we </a:t>
            </a:r>
            <a:r>
              <a:rPr dirty="0" sz="4000" spc="-415" b="1">
                <a:solidFill>
                  <a:srgbClr val="000000"/>
                </a:solidFill>
                <a:latin typeface="Verdana"/>
                <a:cs typeface="Verdana"/>
              </a:rPr>
              <a:t>have </a:t>
            </a:r>
            <a:r>
              <a:rPr dirty="0" sz="4000" spc="-390" b="1">
                <a:solidFill>
                  <a:srgbClr val="000000"/>
                </a:solidFill>
                <a:latin typeface="Verdana"/>
                <a:cs typeface="Verdana"/>
              </a:rPr>
              <a:t>been </a:t>
            </a:r>
            <a:r>
              <a:rPr dirty="0" sz="4000" spc="-400" b="1">
                <a:solidFill>
                  <a:srgbClr val="000000"/>
                </a:solidFill>
                <a:latin typeface="Verdana"/>
                <a:cs typeface="Verdana"/>
              </a:rPr>
              <a:t>working</a:t>
            </a:r>
            <a:r>
              <a:rPr dirty="0" sz="4000" spc="21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390" b="1">
                <a:solidFill>
                  <a:srgbClr val="000000"/>
                </a:solidFill>
                <a:latin typeface="Verdana"/>
                <a:cs typeface="Verdana"/>
              </a:rPr>
              <a:t>with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344" y="1941322"/>
            <a:ext cx="5156200" cy="422719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 marR="745490">
              <a:lnSpc>
                <a:spcPct val="80000"/>
              </a:lnSpc>
              <a:spcBef>
                <a:spcPts val="725"/>
              </a:spcBef>
            </a:pPr>
            <a:r>
              <a:rPr dirty="0" sz="2600" spc="-275">
                <a:latin typeface="Verdana"/>
                <a:cs typeface="Verdana"/>
              </a:rPr>
              <a:t>In </a:t>
            </a:r>
            <a:r>
              <a:rPr dirty="0" sz="2600" spc="-160">
                <a:latin typeface="Verdana"/>
                <a:cs typeface="Verdana"/>
              </a:rPr>
              <a:t>2020 </a:t>
            </a:r>
            <a:r>
              <a:rPr dirty="0" sz="2600" spc="-195">
                <a:latin typeface="Verdana"/>
                <a:cs typeface="Verdana"/>
              </a:rPr>
              <a:t>The </a:t>
            </a:r>
            <a:r>
              <a:rPr dirty="0" sz="2600" spc="-150">
                <a:latin typeface="Verdana"/>
                <a:cs typeface="Verdana"/>
              </a:rPr>
              <a:t>method </a:t>
            </a:r>
            <a:r>
              <a:rPr dirty="0" sz="2600" spc="-180">
                <a:latin typeface="Verdana"/>
                <a:cs typeface="Verdana"/>
              </a:rPr>
              <a:t>has</a:t>
            </a:r>
            <a:r>
              <a:rPr dirty="0" sz="2600" spc="-625">
                <a:latin typeface="Verdana"/>
                <a:cs typeface="Verdana"/>
              </a:rPr>
              <a:t> </a:t>
            </a:r>
            <a:r>
              <a:rPr dirty="0" sz="2600" spc="-130">
                <a:latin typeface="Verdana"/>
                <a:cs typeface="Verdana"/>
              </a:rPr>
              <a:t>been  </a:t>
            </a:r>
            <a:r>
              <a:rPr dirty="0" sz="2600" spc="-125">
                <a:latin typeface="Verdana"/>
                <a:cs typeface="Verdana"/>
              </a:rPr>
              <a:t>introduced </a:t>
            </a:r>
            <a:r>
              <a:rPr dirty="0" sz="2600" spc="-105">
                <a:latin typeface="Verdana"/>
                <a:cs typeface="Verdana"/>
              </a:rPr>
              <a:t>in </a:t>
            </a:r>
            <a:r>
              <a:rPr dirty="0" sz="2600" spc="-245">
                <a:latin typeface="Verdana"/>
                <a:cs typeface="Verdana"/>
              </a:rPr>
              <a:t>32 </a:t>
            </a:r>
            <a:r>
              <a:rPr dirty="0" sz="2600" spc="-140">
                <a:latin typeface="Verdana"/>
                <a:cs typeface="Verdana"/>
              </a:rPr>
              <a:t>countries</a:t>
            </a:r>
            <a:r>
              <a:rPr dirty="0" sz="2600" spc="-635">
                <a:latin typeface="Verdana"/>
                <a:cs typeface="Verdana"/>
              </a:rPr>
              <a:t> </a:t>
            </a:r>
            <a:r>
              <a:rPr dirty="0" sz="2600" spc="-260">
                <a:latin typeface="Verdana"/>
                <a:cs typeface="Verdana"/>
              </a:rPr>
              <a:t>in:</a:t>
            </a:r>
            <a:endParaRPr sz="2600">
              <a:latin typeface="Verdana"/>
              <a:cs typeface="Verdana"/>
            </a:endParaRPr>
          </a:p>
          <a:p>
            <a:pPr marL="12700" marR="5080">
              <a:lnSpc>
                <a:spcPct val="80000"/>
              </a:lnSpc>
              <a:spcBef>
                <a:spcPts val="2500"/>
              </a:spcBef>
            </a:pPr>
            <a:r>
              <a:rPr dirty="0" sz="2600" spc="-155">
                <a:solidFill>
                  <a:srgbClr val="127D69"/>
                </a:solidFill>
                <a:latin typeface="Verdana"/>
                <a:cs typeface="Verdana"/>
              </a:rPr>
              <a:t>Chile, </a:t>
            </a:r>
            <a:r>
              <a:rPr dirty="0" sz="2600" spc="-140">
                <a:solidFill>
                  <a:srgbClr val="127D69"/>
                </a:solidFill>
                <a:latin typeface="Verdana"/>
                <a:cs typeface="Verdana"/>
              </a:rPr>
              <a:t>Portugal, </a:t>
            </a:r>
            <a:r>
              <a:rPr dirty="0" sz="2600" spc="-170">
                <a:solidFill>
                  <a:srgbClr val="127D69"/>
                </a:solidFill>
                <a:latin typeface="Verdana"/>
                <a:cs typeface="Verdana"/>
              </a:rPr>
              <a:t>Spain, </a:t>
            </a:r>
            <a:r>
              <a:rPr dirty="0" sz="2600" spc="-180">
                <a:solidFill>
                  <a:srgbClr val="127D69"/>
                </a:solidFill>
                <a:latin typeface="Verdana"/>
                <a:cs typeface="Verdana"/>
              </a:rPr>
              <a:t>France,  </a:t>
            </a:r>
            <a:r>
              <a:rPr dirty="0" sz="2600" spc="-110">
                <a:solidFill>
                  <a:srgbClr val="127D69"/>
                </a:solidFill>
                <a:latin typeface="Verdana"/>
                <a:cs typeface="Verdana"/>
              </a:rPr>
              <a:t>Malta, </a:t>
            </a:r>
            <a:r>
              <a:rPr dirty="0" sz="2600" spc="-210">
                <a:solidFill>
                  <a:srgbClr val="127D69"/>
                </a:solidFill>
                <a:latin typeface="Verdana"/>
                <a:cs typeface="Verdana"/>
              </a:rPr>
              <a:t>Italy, </a:t>
            </a:r>
            <a:r>
              <a:rPr dirty="0" sz="2600" spc="-170">
                <a:solidFill>
                  <a:srgbClr val="127D69"/>
                </a:solidFill>
                <a:latin typeface="Verdana"/>
                <a:cs typeface="Verdana"/>
              </a:rPr>
              <a:t>Greece, </a:t>
            </a:r>
            <a:r>
              <a:rPr dirty="0" sz="2600" spc="-220">
                <a:solidFill>
                  <a:srgbClr val="127D69"/>
                </a:solidFill>
                <a:latin typeface="Verdana"/>
                <a:cs typeface="Verdana"/>
              </a:rPr>
              <a:t>Turkey,  </a:t>
            </a:r>
            <a:r>
              <a:rPr dirty="0" sz="2600" spc="-165">
                <a:solidFill>
                  <a:srgbClr val="127D69"/>
                </a:solidFill>
                <a:latin typeface="Verdana"/>
                <a:cs typeface="Verdana"/>
              </a:rPr>
              <a:t>Slovakia, </a:t>
            </a:r>
            <a:r>
              <a:rPr dirty="0" sz="2600" spc="-160">
                <a:solidFill>
                  <a:srgbClr val="127D69"/>
                </a:solidFill>
                <a:latin typeface="Verdana"/>
                <a:cs typeface="Verdana"/>
              </a:rPr>
              <a:t>Romania, </a:t>
            </a:r>
            <a:r>
              <a:rPr dirty="0" sz="2600" spc="-100">
                <a:solidFill>
                  <a:srgbClr val="127D69"/>
                </a:solidFill>
                <a:latin typeface="Verdana"/>
                <a:cs typeface="Verdana"/>
              </a:rPr>
              <a:t>Moldova,  </a:t>
            </a:r>
            <a:r>
              <a:rPr dirty="0" sz="2600" spc="-155">
                <a:solidFill>
                  <a:srgbClr val="127D69"/>
                </a:solidFill>
                <a:latin typeface="Verdana"/>
                <a:cs typeface="Verdana"/>
              </a:rPr>
              <a:t>Bulgaria, </a:t>
            </a:r>
            <a:r>
              <a:rPr dirty="0" sz="2600" spc="-170">
                <a:solidFill>
                  <a:srgbClr val="127D69"/>
                </a:solidFill>
                <a:latin typeface="Verdana"/>
                <a:cs typeface="Verdana"/>
              </a:rPr>
              <a:t>Lithuania, </a:t>
            </a:r>
            <a:r>
              <a:rPr dirty="0" sz="2600" spc="-180">
                <a:solidFill>
                  <a:srgbClr val="127D69"/>
                </a:solidFill>
                <a:latin typeface="Verdana"/>
                <a:cs typeface="Verdana"/>
              </a:rPr>
              <a:t>Latvia,</a:t>
            </a:r>
            <a:r>
              <a:rPr dirty="0" sz="2600" spc="-409">
                <a:solidFill>
                  <a:srgbClr val="127D69"/>
                </a:solidFill>
                <a:latin typeface="Verdana"/>
                <a:cs typeface="Verdana"/>
              </a:rPr>
              <a:t> </a:t>
            </a:r>
            <a:r>
              <a:rPr dirty="0" sz="2600" spc="-155">
                <a:solidFill>
                  <a:srgbClr val="127D69"/>
                </a:solidFill>
                <a:latin typeface="Verdana"/>
                <a:cs typeface="Verdana"/>
              </a:rPr>
              <a:t>Estonia,  </a:t>
            </a:r>
            <a:r>
              <a:rPr dirty="0" sz="2600" spc="-170">
                <a:solidFill>
                  <a:srgbClr val="127D69"/>
                </a:solidFill>
                <a:latin typeface="Verdana"/>
                <a:cs typeface="Verdana"/>
              </a:rPr>
              <a:t>Russia, </a:t>
            </a:r>
            <a:r>
              <a:rPr dirty="0" sz="2600" spc="-140">
                <a:solidFill>
                  <a:srgbClr val="127D69"/>
                </a:solidFill>
                <a:latin typeface="Verdana"/>
                <a:cs typeface="Verdana"/>
              </a:rPr>
              <a:t>Finland, </a:t>
            </a:r>
            <a:r>
              <a:rPr dirty="0" sz="2600" spc="-165">
                <a:solidFill>
                  <a:srgbClr val="127D69"/>
                </a:solidFill>
                <a:latin typeface="Verdana"/>
                <a:cs typeface="Verdana"/>
              </a:rPr>
              <a:t>Sweden, </a:t>
            </a:r>
            <a:r>
              <a:rPr dirty="0" sz="2600" spc="-155">
                <a:solidFill>
                  <a:srgbClr val="127D69"/>
                </a:solidFill>
                <a:latin typeface="Verdana"/>
                <a:cs typeface="Verdana"/>
              </a:rPr>
              <a:t>Norway,  </a:t>
            </a:r>
            <a:r>
              <a:rPr dirty="0" sz="2600" spc="-145">
                <a:solidFill>
                  <a:srgbClr val="127D69"/>
                </a:solidFill>
                <a:latin typeface="Verdana"/>
                <a:cs typeface="Verdana"/>
              </a:rPr>
              <a:t>Faeroe </a:t>
            </a:r>
            <a:r>
              <a:rPr dirty="0" sz="2600" spc="-180">
                <a:solidFill>
                  <a:srgbClr val="127D69"/>
                </a:solidFill>
                <a:latin typeface="Verdana"/>
                <a:cs typeface="Verdana"/>
              </a:rPr>
              <a:t>Islands, </a:t>
            </a:r>
            <a:r>
              <a:rPr dirty="0" sz="2600" spc="-145">
                <a:solidFill>
                  <a:srgbClr val="127D69"/>
                </a:solidFill>
                <a:latin typeface="Verdana"/>
                <a:cs typeface="Verdana"/>
              </a:rPr>
              <a:t>Netherlands,  </a:t>
            </a:r>
            <a:r>
              <a:rPr dirty="0" sz="2600" spc="-180">
                <a:solidFill>
                  <a:srgbClr val="127D69"/>
                </a:solidFill>
                <a:latin typeface="Verdana"/>
                <a:cs typeface="Verdana"/>
              </a:rPr>
              <a:t>Ireland, </a:t>
            </a:r>
            <a:r>
              <a:rPr dirty="0" sz="2600" spc="-150">
                <a:solidFill>
                  <a:srgbClr val="127D69"/>
                </a:solidFill>
                <a:latin typeface="Verdana"/>
                <a:cs typeface="Verdana"/>
              </a:rPr>
              <a:t>Australia, </a:t>
            </a:r>
            <a:r>
              <a:rPr dirty="0" sz="2600" spc="-165">
                <a:solidFill>
                  <a:srgbClr val="127D69"/>
                </a:solidFill>
                <a:latin typeface="Verdana"/>
                <a:cs typeface="Verdana"/>
              </a:rPr>
              <a:t>Ukraine, </a:t>
            </a:r>
            <a:r>
              <a:rPr dirty="0" sz="2600" spc="-204">
                <a:solidFill>
                  <a:srgbClr val="127D69"/>
                </a:solidFill>
                <a:latin typeface="Verdana"/>
                <a:cs typeface="Verdana"/>
              </a:rPr>
              <a:t>South-  </a:t>
            </a:r>
            <a:r>
              <a:rPr dirty="0" sz="2600" spc="-180">
                <a:solidFill>
                  <a:srgbClr val="127D69"/>
                </a:solidFill>
                <a:latin typeface="Verdana"/>
                <a:cs typeface="Verdana"/>
              </a:rPr>
              <a:t>Korea, </a:t>
            </a:r>
            <a:r>
              <a:rPr dirty="0" sz="2600" spc="-210">
                <a:solidFill>
                  <a:srgbClr val="127D69"/>
                </a:solidFill>
                <a:latin typeface="Verdana"/>
                <a:cs typeface="Verdana"/>
              </a:rPr>
              <a:t>Kenya, </a:t>
            </a:r>
            <a:r>
              <a:rPr dirty="0" sz="2600" spc="-180">
                <a:solidFill>
                  <a:srgbClr val="127D69"/>
                </a:solidFill>
                <a:latin typeface="Verdana"/>
                <a:cs typeface="Verdana"/>
              </a:rPr>
              <a:t>Guinea-Bissau,  </a:t>
            </a:r>
            <a:r>
              <a:rPr dirty="0" sz="2600" spc="-114">
                <a:solidFill>
                  <a:srgbClr val="127D69"/>
                </a:solidFill>
                <a:latin typeface="Verdana"/>
                <a:cs typeface="Verdana"/>
              </a:rPr>
              <a:t>Mexico, </a:t>
            </a:r>
            <a:r>
              <a:rPr dirty="0" sz="2600" spc="-130">
                <a:solidFill>
                  <a:srgbClr val="127D69"/>
                </a:solidFill>
                <a:latin typeface="Verdana"/>
                <a:cs typeface="Verdana"/>
              </a:rPr>
              <a:t>Colombia, </a:t>
            </a:r>
            <a:r>
              <a:rPr dirty="0" sz="2600" spc="-185">
                <a:solidFill>
                  <a:srgbClr val="127D69"/>
                </a:solidFill>
                <a:latin typeface="Verdana"/>
                <a:cs typeface="Verdana"/>
              </a:rPr>
              <a:t>USA, </a:t>
            </a:r>
            <a:r>
              <a:rPr dirty="0" sz="2600" spc="-155">
                <a:solidFill>
                  <a:srgbClr val="127D69"/>
                </a:solidFill>
                <a:latin typeface="Verdana"/>
                <a:cs typeface="Verdana"/>
              </a:rPr>
              <a:t>Canada  </a:t>
            </a:r>
            <a:r>
              <a:rPr dirty="0" sz="2600" spc="-135">
                <a:solidFill>
                  <a:srgbClr val="127D69"/>
                </a:solidFill>
                <a:latin typeface="Verdana"/>
                <a:cs typeface="Verdana"/>
              </a:rPr>
              <a:t>and</a:t>
            </a:r>
            <a:r>
              <a:rPr dirty="0" sz="2600" spc="-270">
                <a:solidFill>
                  <a:srgbClr val="127D69"/>
                </a:solidFill>
                <a:latin typeface="Verdana"/>
                <a:cs typeface="Verdana"/>
              </a:rPr>
              <a:t> </a:t>
            </a:r>
            <a:r>
              <a:rPr dirty="0" sz="2600" spc="-175">
                <a:solidFill>
                  <a:srgbClr val="127D69"/>
                </a:solidFill>
                <a:latin typeface="Verdana"/>
                <a:cs typeface="Verdana"/>
              </a:rPr>
              <a:t>Iceland.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2068067"/>
            <a:ext cx="6193536" cy="404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020" y="191727"/>
            <a:ext cx="9870440" cy="1210945"/>
          </a:xfrm>
          <a:prstGeom prst="rect"/>
        </p:spPr>
        <p:txBody>
          <a:bodyPr wrap="square" lIns="0" tIns="192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dirty="0" sz="4000" spc="-420" b="1">
                <a:solidFill>
                  <a:srgbClr val="000000"/>
                </a:solidFill>
                <a:latin typeface="Verdana"/>
                <a:cs typeface="Verdana"/>
              </a:rPr>
              <a:t>Based </a:t>
            </a:r>
            <a:r>
              <a:rPr dirty="0" sz="4000" spc="-385" b="1">
                <a:solidFill>
                  <a:srgbClr val="000000"/>
                </a:solidFill>
                <a:latin typeface="Verdana"/>
                <a:cs typeface="Verdana"/>
              </a:rPr>
              <a:t>on </a:t>
            </a:r>
            <a:r>
              <a:rPr dirty="0" sz="4000" spc="-355" b="1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dirty="0" sz="4000" spc="-415" b="1">
                <a:solidFill>
                  <a:srgbClr val="000000"/>
                </a:solidFill>
                <a:latin typeface="Verdana"/>
                <a:cs typeface="Verdana"/>
              </a:rPr>
              <a:t>Icelandic </a:t>
            </a:r>
            <a:r>
              <a:rPr dirty="0" sz="4000" spc="-390" b="1">
                <a:solidFill>
                  <a:srgbClr val="000000"/>
                </a:solidFill>
                <a:latin typeface="Verdana"/>
                <a:cs typeface="Verdana"/>
              </a:rPr>
              <a:t>Prevention</a:t>
            </a:r>
            <a:r>
              <a:rPr dirty="0" sz="4000" spc="9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265" b="1">
                <a:solidFill>
                  <a:srgbClr val="000000"/>
                </a:solidFill>
                <a:latin typeface="Verdana"/>
                <a:cs typeface="Verdana"/>
              </a:rPr>
              <a:t>Model</a:t>
            </a:r>
            <a:endParaRPr sz="4000">
              <a:latin typeface="Verdana"/>
              <a:cs typeface="Verdana"/>
            </a:endParaRPr>
          </a:p>
          <a:p>
            <a:pPr marL="284480">
              <a:lnSpc>
                <a:spcPct val="100000"/>
              </a:lnSpc>
              <a:spcBef>
                <a:spcPts val="715"/>
              </a:spcBef>
            </a:pPr>
            <a:r>
              <a:rPr dirty="0" sz="2000" spc="-130">
                <a:solidFill>
                  <a:srgbClr val="44536A"/>
                </a:solidFill>
              </a:rPr>
              <a:t>From</a:t>
            </a:r>
            <a:r>
              <a:rPr dirty="0" sz="2000" spc="-220">
                <a:solidFill>
                  <a:srgbClr val="44536A"/>
                </a:solidFill>
              </a:rPr>
              <a:t> </a:t>
            </a:r>
            <a:r>
              <a:rPr dirty="0" sz="2000" spc="-114">
                <a:solidFill>
                  <a:srgbClr val="44536A"/>
                </a:solidFill>
              </a:rPr>
              <a:t>highest</a:t>
            </a:r>
            <a:r>
              <a:rPr dirty="0" sz="2000" spc="-220">
                <a:solidFill>
                  <a:srgbClr val="44536A"/>
                </a:solidFill>
              </a:rPr>
              <a:t> </a:t>
            </a:r>
            <a:r>
              <a:rPr dirty="0" sz="2000" spc="-70">
                <a:solidFill>
                  <a:srgbClr val="44536A"/>
                </a:solidFill>
              </a:rPr>
              <a:t>to</a:t>
            </a:r>
            <a:r>
              <a:rPr dirty="0" sz="2000" spc="-210">
                <a:solidFill>
                  <a:srgbClr val="44536A"/>
                </a:solidFill>
              </a:rPr>
              <a:t> </a:t>
            </a:r>
            <a:r>
              <a:rPr dirty="0" sz="2000" spc="-75">
                <a:solidFill>
                  <a:srgbClr val="44536A"/>
                </a:solidFill>
              </a:rPr>
              <a:t>lowest</a:t>
            </a:r>
            <a:r>
              <a:rPr dirty="0" sz="2000" spc="-235">
                <a:solidFill>
                  <a:srgbClr val="44536A"/>
                </a:solidFill>
              </a:rPr>
              <a:t> </a:t>
            </a:r>
            <a:r>
              <a:rPr dirty="0" sz="2000" spc="-80">
                <a:solidFill>
                  <a:srgbClr val="44536A"/>
                </a:solidFill>
              </a:rPr>
              <a:t>in</a:t>
            </a:r>
            <a:r>
              <a:rPr dirty="0" sz="2000" spc="-200">
                <a:solidFill>
                  <a:srgbClr val="44536A"/>
                </a:solidFill>
              </a:rPr>
              <a:t> </a:t>
            </a:r>
            <a:r>
              <a:rPr dirty="0" sz="2000" spc="-114">
                <a:solidFill>
                  <a:srgbClr val="44536A"/>
                </a:solidFill>
              </a:rPr>
              <a:t>substance</a:t>
            </a:r>
            <a:r>
              <a:rPr dirty="0" sz="2000" spc="-235">
                <a:solidFill>
                  <a:srgbClr val="44536A"/>
                </a:solidFill>
              </a:rPr>
              <a:t> </a:t>
            </a:r>
            <a:r>
              <a:rPr dirty="0" sz="2000" spc="-140">
                <a:solidFill>
                  <a:srgbClr val="44536A"/>
                </a:solidFill>
              </a:rPr>
              <a:t>use</a:t>
            </a:r>
            <a:r>
              <a:rPr dirty="0" sz="2000" spc="-204">
                <a:solidFill>
                  <a:srgbClr val="44536A"/>
                </a:solidFill>
              </a:rPr>
              <a:t> </a:t>
            </a:r>
            <a:r>
              <a:rPr dirty="0" sz="2000" spc="15">
                <a:solidFill>
                  <a:srgbClr val="44536A"/>
                </a:solidFill>
              </a:rPr>
              <a:t>–</a:t>
            </a:r>
            <a:r>
              <a:rPr dirty="0" sz="2000" spc="-204">
                <a:solidFill>
                  <a:srgbClr val="44536A"/>
                </a:solidFill>
              </a:rPr>
              <a:t> </a:t>
            </a:r>
            <a:r>
              <a:rPr dirty="0" sz="2000" spc="-305">
                <a:solidFill>
                  <a:srgbClr val="44536A"/>
                </a:solidFill>
              </a:rPr>
              <a:t>15/16</a:t>
            </a:r>
            <a:r>
              <a:rPr dirty="0" sz="2000" spc="-200">
                <a:solidFill>
                  <a:srgbClr val="44536A"/>
                </a:solidFill>
              </a:rPr>
              <a:t> </a:t>
            </a:r>
            <a:r>
              <a:rPr dirty="0" sz="2000" spc="-145">
                <a:solidFill>
                  <a:srgbClr val="44536A"/>
                </a:solidFill>
              </a:rPr>
              <a:t>year</a:t>
            </a:r>
            <a:r>
              <a:rPr dirty="0" sz="2000" spc="-204">
                <a:solidFill>
                  <a:srgbClr val="44536A"/>
                </a:solidFill>
              </a:rPr>
              <a:t> </a:t>
            </a:r>
            <a:r>
              <a:rPr dirty="0" sz="2000" spc="-40">
                <a:solidFill>
                  <a:srgbClr val="44536A"/>
                </a:solidFill>
              </a:rPr>
              <a:t>old</a:t>
            </a:r>
            <a:r>
              <a:rPr dirty="0" sz="2000" spc="-200">
                <a:solidFill>
                  <a:srgbClr val="44536A"/>
                </a:solidFill>
              </a:rPr>
              <a:t> </a:t>
            </a:r>
            <a:r>
              <a:rPr dirty="0" sz="2000" spc="-114">
                <a:solidFill>
                  <a:srgbClr val="44536A"/>
                </a:solidFill>
              </a:rPr>
              <a:t>students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1171955" y="5978652"/>
            <a:ext cx="10422890" cy="0"/>
          </a:xfrm>
          <a:custGeom>
            <a:avLst/>
            <a:gdLst/>
            <a:ahLst/>
            <a:cxnLst/>
            <a:rect l="l" t="t" r="r" b="b"/>
            <a:pathLst>
              <a:path w="10422890" h="0">
                <a:moveTo>
                  <a:pt x="0" y="0"/>
                </a:moveTo>
                <a:lnTo>
                  <a:pt x="104226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406525" y="2619629"/>
            <a:ext cx="9955530" cy="3293745"/>
            <a:chOff x="1406525" y="2619629"/>
            <a:chExt cx="9955530" cy="3293745"/>
          </a:xfrm>
        </p:grpSpPr>
        <p:sp>
          <p:nvSpPr>
            <p:cNvPr id="7" name="object 7"/>
            <p:cNvSpPr/>
            <p:nvPr/>
          </p:nvSpPr>
          <p:spPr>
            <a:xfrm>
              <a:off x="1421129" y="2634234"/>
              <a:ext cx="9926320" cy="2946400"/>
            </a:xfrm>
            <a:custGeom>
              <a:avLst/>
              <a:gdLst/>
              <a:ahLst/>
              <a:cxnLst/>
              <a:rect l="l" t="t" r="r" b="b"/>
              <a:pathLst>
                <a:path w="9926320" h="2946400">
                  <a:moveTo>
                    <a:pt x="0" y="0"/>
                  </a:moveTo>
                  <a:lnTo>
                    <a:pt x="495300" y="556260"/>
                  </a:lnTo>
                  <a:lnTo>
                    <a:pt x="992124" y="795527"/>
                  </a:lnTo>
                  <a:lnTo>
                    <a:pt x="1488947" y="716279"/>
                  </a:lnTo>
                  <a:lnTo>
                    <a:pt x="1984247" y="1274064"/>
                  </a:lnTo>
                  <a:lnTo>
                    <a:pt x="2481072" y="1274064"/>
                  </a:lnTo>
                  <a:lnTo>
                    <a:pt x="2977896" y="1592579"/>
                  </a:lnTo>
                  <a:lnTo>
                    <a:pt x="3473196" y="1353311"/>
                  </a:lnTo>
                  <a:lnTo>
                    <a:pt x="3970020" y="1751076"/>
                  </a:lnTo>
                  <a:lnTo>
                    <a:pt x="4466844" y="1911095"/>
                  </a:lnTo>
                  <a:lnTo>
                    <a:pt x="4962144" y="1831847"/>
                  </a:lnTo>
                  <a:lnTo>
                    <a:pt x="5458968" y="2229611"/>
                  </a:lnTo>
                  <a:lnTo>
                    <a:pt x="5955792" y="2627376"/>
                  </a:lnTo>
                  <a:lnTo>
                    <a:pt x="6451092" y="2787396"/>
                  </a:lnTo>
                  <a:lnTo>
                    <a:pt x="6947916" y="2945891"/>
                  </a:lnTo>
                  <a:lnTo>
                    <a:pt x="7444740" y="2866643"/>
                  </a:lnTo>
                  <a:lnTo>
                    <a:pt x="7940040" y="2945891"/>
                  </a:lnTo>
                  <a:lnTo>
                    <a:pt x="8436864" y="2945891"/>
                  </a:lnTo>
                  <a:lnTo>
                    <a:pt x="8933688" y="2945891"/>
                  </a:lnTo>
                  <a:lnTo>
                    <a:pt x="9428988" y="2866643"/>
                  </a:lnTo>
                  <a:lnTo>
                    <a:pt x="9925812" y="2866643"/>
                  </a:lnTo>
                </a:path>
              </a:pathLst>
            </a:custGeom>
            <a:ln w="28955">
              <a:solidFill>
                <a:srgbClr val="49BA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21129" y="4147566"/>
              <a:ext cx="9926320" cy="1751330"/>
            </a:xfrm>
            <a:custGeom>
              <a:avLst/>
              <a:gdLst/>
              <a:ahLst/>
              <a:cxnLst/>
              <a:rect l="l" t="t" r="r" b="b"/>
              <a:pathLst>
                <a:path w="9926320" h="1751329">
                  <a:moveTo>
                    <a:pt x="0" y="0"/>
                  </a:moveTo>
                  <a:lnTo>
                    <a:pt x="495300" y="318515"/>
                  </a:lnTo>
                  <a:lnTo>
                    <a:pt x="992124" y="556259"/>
                  </a:lnTo>
                  <a:lnTo>
                    <a:pt x="1488947" y="637031"/>
                  </a:lnTo>
                  <a:lnTo>
                    <a:pt x="1984247" y="716279"/>
                  </a:lnTo>
                  <a:lnTo>
                    <a:pt x="2481072" y="876299"/>
                  </a:lnTo>
                  <a:lnTo>
                    <a:pt x="2977896" y="955547"/>
                  </a:lnTo>
                  <a:lnTo>
                    <a:pt x="3473196" y="876299"/>
                  </a:lnTo>
                  <a:lnTo>
                    <a:pt x="3970020" y="1034795"/>
                  </a:lnTo>
                  <a:lnTo>
                    <a:pt x="4466844" y="1034795"/>
                  </a:lnTo>
                  <a:lnTo>
                    <a:pt x="4962144" y="1034795"/>
                  </a:lnTo>
                  <a:lnTo>
                    <a:pt x="5458968" y="1274063"/>
                  </a:lnTo>
                  <a:lnTo>
                    <a:pt x="5955792" y="1432559"/>
                  </a:lnTo>
                  <a:lnTo>
                    <a:pt x="6451092" y="1592579"/>
                  </a:lnTo>
                  <a:lnTo>
                    <a:pt x="6947916" y="1592579"/>
                  </a:lnTo>
                  <a:lnTo>
                    <a:pt x="7444740" y="1671827"/>
                  </a:lnTo>
                  <a:lnTo>
                    <a:pt x="7940040" y="1592579"/>
                  </a:lnTo>
                  <a:lnTo>
                    <a:pt x="8436864" y="1592579"/>
                  </a:lnTo>
                  <a:lnTo>
                    <a:pt x="8933688" y="1671827"/>
                  </a:lnTo>
                  <a:lnTo>
                    <a:pt x="9428988" y="1671827"/>
                  </a:lnTo>
                  <a:lnTo>
                    <a:pt x="9925812" y="1751075"/>
                  </a:lnTo>
                </a:path>
              </a:pathLst>
            </a:custGeom>
            <a:ln w="28956">
              <a:solidFill>
                <a:srgbClr val="62A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21129" y="4624577"/>
              <a:ext cx="9926320" cy="955675"/>
            </a:xfrm>
            <a:custGeom>
              <a:avLst/>
              <a:gdLst/>
              <a:ahLst/>
              <a:cxnLst/>
              <a:rect l="l" t="t" r="r" b="b"/>
              <a:pathLst>
                <a:path w="9926320" h="955675">
                  <a:moveTo>
                    <a:pt x="0" y="0"/>
                  </a:moveTo>
                  <a:lnTo>
                    <a:pt x="495300" y="160020"/>
                  </a:lnTo>
                  <a:lnTo>
                    <a:pt x="992124" y="399288"/>
                  </a:lnTo>
                  <a:lnTo>
                    <a:pt x="1488947" y="478536"/>
                  </a:lnTo>
                  <a:lnTo>
                    <a:pt x="1984247" y="399288"/>
                  </a:lnTo>
                  <a:lnTo>
                    <a:pt x="2481072" y="637032"/>
                  </a:lnTo>
                  <a:lnTo>
                    <a:pt x="2977896" y="637032"/>
                  </a:lnTo>
                  <a:lnTo>
                    <a:pt x="3473196" y="637032"/>
                  </a:lnTo>
                  <a:lnTo>
                    <a:pt x="3970020" y="797052"/>
                  </a:lnTo>
                  <a:lnTo>
                    <a:pt x="4466844" y="797052"/>
                  </a:lnTo>
                  <a:lnTo>
                    <a:pt x="4962144" y="717804"/>
                  </a:lnTo>
                  <a:lnTo>
                    <a:pt x="5458968" y="637032"/>
                  </a:lnTo>
                  <a:lnTo>
                    <a:pt x="5955792" y="717804"/>
                  </a:lnTo>
                  <a:lnTo>
                    <a:pt x="6451092" y="797052"/>
                  </a:lnTo>
                  <a:lnTo>
                    <a:pt x="6947916" y="797052"/>
                  </a:lnTo>
                  <a:lnTo>
                    <a:pt x="7444740" y="955548"/>
                  </a:lnTo>
                  <a:lnTo>
                    <a:pt x="7940040" y="876300"/>
                  </a:lnTo>
                  <a:lnTo>
                    <a:pt x="8436864" y="797052"/>
                  </a:lnTo>
                  <a:lnTo>
                    <a:pt x="8933688" y="876300"/>
                  </a:lnTo>
                  <a:lnTo>
                    <a:pt x="9428988" y="797052"/>
                  </a:lnTo>
                  <a:lnTo>
                    <a:pt x="9925812" y="876300"/>
                  </a:lnTo>
                </a:path>
              </a:pathLst>
            </a:custGeom>
            <a:ln w="28955">
              <a:solidFill>
                <a:srgbClr val="D20C4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68283" y="5349239"/>
              <a:ext cx="2100580" cy="311150"/>
            </a:xfrm>
            <a:custGeom>
              <a:avLst/>
              <a:gdLst/>
              <a:ahLst/>
              <a:cxnLst/>
              <a:rect l="l" t="t" r="r" b="b"/>
              <a:pathLst>
                <a:path w="2100579" h="311150">
                  <a:moveTo>
                    <a:pt x="0" y="231648"/>
                  </a:moveTo>
                  <a:lnTo>
                    <a:pt x="19812" y="310896"/>
                  </a:lnTo>
                  <a:lnTo>
                    <a:pt x="76200" y="310896"/>
                  </a:lnTo>
                </a:path>
                <a:path w="2100579" h="311150">
                  <a:moveTo>
                    <a:pt x="1985772" y="231648"/>
                  </a:moveTo>
                  <a:lnTo>
                    <a:pt x="2042160" y="0"/>
                  </a:lnTo>
                  <a:lnTo>
                    <a:pt x="2100072" y="0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307083" y="2312670"/>
            <a:ext cx="2279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0">
                <a:solidFill>
                  <a:srgbClr val="48B9B5"/>
                </a:solidFill>
                <a:latin typeface="Verdana"/>
                <a:cs typeface="Verdana"/>
              </a:rPr>
              <a:t>42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4414" y="3109341"/>
            <a:ext cx="2190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35">
                <a:solidFill>
                  <a:srgbClr val="48B9B5"/>
                </a:solidFill>
                <a:latin typeface="Verdana"/>
                <a:cs typeface="Verdana"/>
              </a:rPr>
              <a:t>32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0604" y="3029838"/>
            <a:ext cx="21780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40">
                <a:solidFill>
                  <a:srgbClr val="48B9B5"/>
                </a:solidFill>
                <a:latin typeface="Verdana"/>
                <a:cs typeface="Verdana"/>
              </a:rPr>
              <a:t>33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2602" y="3587241"/>
            <a:ext cx="7239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8634" algn="l"/>
              </a:tabLst>
            </a:pPr>
            <a:r>
              <a:rPr dirty="0" sz="1400" spc="-100">
                <a:solidFill>
                  <a:srgbClr val="48B9B5"/>
                </a:solidFill>
                <a:latin typeface="Verdana"/>
                <a:cs typeface="Verdana"/>
              </a:rPr>
              <a:t>26</a:t>
            </a:r>
            <a:r>
              <a:rPr dirty="0" sz="1400" spc="-100">
                <a:solidFill>
                  <a:srgbClr val="48B9B5"/>
                </a:solidFill>
                <a:latin typeface="Verdana"/>
                <a:cs typeface="Verdana"/>
              </a:rPr>
              <a:t>	</a:t>
            </a:r>
            <a:r>
              <a:rPr dirty="0" sz="1400" spc="-100">
                <a:solidFill>
                  <a:srgbClr val="48B9B5"/>
                </a:solidFill>
                <a:latin typeface="Verdana"/>
                <a:cs typeface="Verdana"/>
              </a:rPr>
              <a:t>26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8282" y="3906139"/>
            <a:ext cx="22097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>
                <a:solidFill>
                  <a:srgbClr val="48B9B5"/>
                </a:solidFill>
                <a:latin typeface="Verdana"/>
                <a:cs typeface="Verdana"/>
              </a:rPr>
              <a:t>22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3328" y="3667125"/>
            <a:ext cx="2260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>
                <a:solidFill>
                  <a:srgbClr val="48B9B5"/>
                </a:solidFill>
                <a:latin typeface="Verdana"/>
                <a:cs typeface="Verdana"/>
              </a:rPr>
              <a:t>25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6469" y="4065523"/>
            <a:ext cx="2317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48B9B5"/>
                </a:solidFill>
                <a:latin typeface="Verdana"/>
                <a:cs typeface="Verdana"/>
              </a:rPr>
              <a:t>20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5898" y="4224350"/>
            <a:ext cx="1841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70">
                <a:solidFill>
                  <a:srgbClr val="48B9B5"/>
                </a:solidFill>
                <a:latin typeface="Verdana"/>
                <a:cs typeface="Verdana"/>
              </a:rPr>
              <a:t>18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3611" y="4145026"/>
            <a:ext cx="182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80">
                <a:solidFill>
                  <a:srgbClr val="48B9B5"/>
                </a:solidFill>
                <a:latin typeface="Verdana"/>
                <a:cs typeface="Verdana"/>
              </a:rPr>
              <a:t>19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88657" y="4543425"/>
            <a:ext cx="1866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65">
                <a:solidFill>
                  <a:srgbClr val="48B9B5"/>
                </a:solidFill>
                <a:latin typeface="Verdana"/>
                <a:cs typeface="Verdana"/>
              </a:rPr>
              <a:t>14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3803" y="4941823"/>
            <a:ext cx="127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>
                <a:solidFill>
                  <a:srgbClr val="48B9B5"/>
                </a:solidFill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71661" y="5541670"/>
            <a:ext cx="12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48B9B5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01481" y="5180838"/>
            <a:ext cx="1301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48B9B5"/>
                </a:solidFill>
                <a:latin typeface="Verdana"/>
                <a:cs typeface="Verdana"/>
              </a:rPr>
              <a:t>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99575" y="5260594"/>
            <a:ext cx="12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48B9B5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95280" y="5230114"/>
            <a:ext cx="12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48B9B5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26826" y="5462117"/>
            <a:ext cx="1301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48B9B5"/>
                </a:solidFill>
                <a:latin typeface="Verdana"/>
                <a:cs typeface="Verdana"/>
              </a:rPr>
              <a:t>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04659" y="5420867"/>
            <a:ext cx="571500" cy="238125"/>
          </a:xfrm>
          <a:custGeom>
            <a:avLst/>
            <a:gdLst/>
            <a:ahLst/>
            <a:cxnLst/>
            <a:rect l="l" t="t" r="r" b="b"/>
            <a:pathLst>
              <a:path w="571500" h="238125">
                <a:moveTo>
                  <a:pt x="74675" y="0"/>
                </a:moveTo>
                <a:lnTo>
                  <a:pt x="0" y="156971"/>
                </a:lnTo>
              </a:path>
              <a:path w="571500" h="238125">
                <a:moveTo>
                  <a:pt x="571500" y="160019"/>
                </a:moveTo>
                <a:lnTo>
                  <a:pt x="547116" y="237743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311655" y="3826509"/>
            <a:ext cx="219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>
                <a:solidFill>
                  <a:srgbClr val="92D050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26132" y="4145026"/>
            <a:ext cx="182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80">
                <a:solidFill>
                  <a:srgbClr val="92D050"/>
                </a:solidFill>
                <a:latin typeface="Verdana"/>
                <a:cs typeface="Verdana"/>
              </a:rPr>
              <a:t>19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21179" y="4384040"/>
            <a:ext cx="1854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65">
                <a:solidFill>
                  <a:srgbClr val="92D050"/>
                </a:solidFill>
                <a:latin typeface="Verdana"/>
                <a:cs typeface="Verdana"/>
              </a:rPr>
              <a:t>16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18892" y="4463922"/>
            <a:ext cx="183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75">
                <a:solidFill>
                  <a:srgbClr val="92D050"/>
                </a:solidFill>
                <a:latin typeface="Verdana"/>
                <a:cs typeface="Verdana"/>
              </a:rPr>
              <a:t>15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3938" y="4543425"/>
            <a:ext cx="1866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65">
                <a:solidFill>
                  <a:srgbClr val="92D050"/>
                </a:solidFill>
                <a:latin typeface="Verdana"/>
                <a:cs typeface="Verdana"/>
              </a:rPr>
              <a:t>14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13428" y="4702809"/>
            <a:ext cx="1778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95">
                <a:solidFill>
                  <a:srgbClr val="92D050"/>
                </a:solidFill>
                <a:latin typeface="Verdana"/>
                <a:cs typeface="Verdana"/>
              </a:rPr>
              <a:t>12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30953" y="4782439"/>
            <a:ext cx="1352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65">
                <a:solidFill>
                  <a:srgbClr val="92D050"/>
                </a:solidFill>
                <a:latin typeface="Verdana"/>
                <a:cs typeface="Verdana"/>
              </a:rPr>
              <a:t>11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06188" y="4702809"/>
            <a:ext cx="1778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95">
                <a:solidFill>
                  <a:srgbClr val="92D050"/>
                </a:solidFill>
                <a:latin typeface="Verdana"/>
                <a:cs typeface="Verdana"/>
              </a:rPr>
              <a:t>12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97804" y="4862321"/>
            <a:ext cx="1181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634" algn="l"/>
                <a:tab pos="1005205" algn="l"/>
              </a:tabLst>
            </a:pPr>
            <a:r>
              <a:rPr dirty="0" sz="1400" spc="-254">
                <a:solidFill>
                  <a:srgbClr val="92D050"/>
                </a:solidFill>
                <a:latin typeface="Verdana"/>
                <a:cs typeface="Verdana"/>
              </a:rPr>
              <a:t>10</a:t>
            </a:r>
            <a:r>
              <a:rPr dirty="0" sz="1400" spc="-254">
                <a:solidFill>
                  <a:srgbClr val="92D050"/>
                </a:solidFill>
                <a:latin typeface="Verdana"/>
                <a:cs typeface="Verdana"/>
              </a:rPr>
              <a:t>	</a:t>
            </a:r>
            <a:r>
              <a:rPr dirty="0" sz="1400" spc="-254">
                <a:solidFill>
                  <a:srgbClr val="92D050"/>
                </a:solidFill>
                <a:latin typeface="Verdana"/>
                <a:cs typeface="Verdana"/>
              </a:rPr>
              <a:t>10</a:t>
            </a:r>
            <a:r>
              <a:rPr dirty="0" sz="1400" spc="-254">
                <a:solidFill>
                  <a:srgbClr val="92D050"/>
                </a:solidFill>
                <a:latin typeface="Verdana"/>
                <a:cs typeface="Verdana"/>
              </a:rPr>
              <a:t>	</a:t>
            </a:r>
            <a:r>
              <a:rPr dirty="0" sz="1400" spc="-254">
                <a:solidFill>
                  <a:srgbClr val="92D050"/>
                </a:solidFill>
                <a:latin typeface="Verdana"/>
                <a:cs typeface="Verdana"/>
              </a:rPr>
              <a:t>10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6240" y="5590133"/>
            <a:ext cx="11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solidFill>
                  <a:srgbClr val="92D050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88783" y="5671515"/>
            <a:ext cx="12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92D050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11820" y="5740095"/>
            <a:ext cx="1219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5">
                <a:solidFill>
                  <a:srgbClr val="92D050"/>
                </a:solidFill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08391" y="5714187"/>
            <a:ext cx="1219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5">
                <a:solidFill>
                  <a:srgbClr val="92D050"/>
                </a:solidFill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77782" y="5754725"/>
            <a:ext cx="746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6905" algn="l"/>
              </a:tabLst>
            </a:pPr>
            <a:r>
              <a:rPr dirty="0" sz="1400" spc="-125">
                <a:solidFill>
                  <a:srgbClr val="92D050"/>
                </a:solidFill>
                <a:latin typeface="Verdana"/>
                <a:cs typeface="Verdana"/>
              </a:rPr>
              <a:t>2</a:t>
            </a:r>
            <a:r>
              <a:rPr dirty="0" sz="1400" spc="-125">
                <a:solidFill>
                  <a:srgbClr val="92D050"/>
                </a:solidFill>
                <a:latin typeface="Verdana"/>
                <a:cs typeface="Verdana"/>
              </a:rPr>
              <a:t>	</a:t>
            </a:r>
            <a:r>
              <a:rPr dirty="0" sz="1400" spc="-135">
                <a:solidFill>
                  <a:srgbClr val="92D050"/>
                </a:solidFill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94544" y="5360243"/>
            <a:ext cx="620395" cy="60833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400" spc="-85">
                <a:solidFill>
                  <a:srgbClr val="48B9B5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610"/>
              </a:spcBef>
              <a:tabLst>
                <a:tab pos="509905" algn="l"/>
              </a:tabLst>
            </a:pPr>
            <a:r>
              <a:rPr dirty="0" sz="1400" spc="-135">
                <a:solidFill>
                  <a:srgbClr val="92D050"/>
                </a:solidFill>
                <a:latin typeface="Verdana"/>
                <a:cs typeface="Verdana"/>
              </a:rPr>
              <a:t>3</a:t>
            </a:r>
            <a:r>
              <a:rPr dirty="0" sz="1400" spc="-135">
                <a:solidFill>
                  <a:srgbClr val="92D050"/>
                </a:solidFill>
                <a:latin typeface="Verdana"/>
                <a:cs typeface="Verdana"/>
              </a:rPr>
              <a:t>	</a:t>
            </a:r>
            <a:r>
              <a:rPr dirty="0" sz="1400" spc="-125">
                <a:solidFill>
                  <a:srgbClr val="92D050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88828" y="5702909"/>
            <a:ext cx="12318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>
                <a:solidFill>
                  <a:srgbClr val="92D050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68283" y="5109971"/>
            <a:ext cx="3092450" cy="471170"/>
          </a:xfrm>
          <a:custGeom>
            <a:avLst/>
            <a:gdLst/>
            <a:ahLst/>
            <a:cxnLst/>
            <a:rect l="l" t="t" r="r" b="b"/>
            <a:pathLst>
              <a:path w="3092450" h="471170">
                <a:moveTo>
                  <a:pt x="0" y="310895"/>
                </a:moveTo>
                <a:lnTo>
                  <a:pt x="62484" y="102107"/>
                </a:lnTo>
                <a:lnTo>
                  <a:pt x="120396" y="102107"/>
                </a:lnTo>
              </a:path>
              <a:path w="3092450" h="471170">
                <a:moveTo>
                  <a:pt x="496824" y="470915"/>
                </a:moveTo>
                <a:lnTo>
                  <a:pt x="605027" y="208787"/>
                </a:lnTo>
                <a:lnTo>
                  <a:pt x="661416" y="208787"/>
                </a:lnTo>
              </a:path>
              <a:path w="3092450" h="471170">
                <a:moveTo>
                  <a:pt x="993648" y="391667"/>
                </a:moveTo>
                <a:lnTo>
                  <a:pt x="998220" y="0"/>
                </a:lnTo>
                <a:lnTo>
                  <a:pt x="1056132" y="0"/>
                </a:lnTo>
              </a:path>
              <a:path w="3092450" h="471170">
                <a:moveTo>
                  <a:pt x="1488948" y="310895"/>
                </a:moveTo>
                <a:lnTo>
                  <a:pt x="1578864" y="193547"/>
                </a:lnTo>
              </a:path>
              <a:path w="3092450" h="471170">
                <a:moveTo>
                  <a:pt x="1985772" y="391667"/>
                </a:moveTo>
                <a:lnTo>
                  <a:pt x="1961388" y="300227"/>
                </a:lnTo>
              </a:path>
              <a:path w="3092450" h="471170">
                <a:moveTo>
                  <a:pt x="2977896" y="391667"/>
                </a:moveTo>
                <a:lnTo>
                  <a:pt x="3034284" y="310895"/>
                </a:lnTo>
                <a:lnTo>
                  <a:pt x="3092196" y="310895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334516" y="4706873"/>
            <a:ext cx="1727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15">
                <a:solidFill>
                  <a:srgbClr val="D20C43"/>
                </a:solidFill>
                <a:latin typeface="Verdana"/>
                <a:cs typeface="Verdana"/>
              </a:rPr>
              <a:t>17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26132" y="4866259"/>
            <a:ext cx="183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75">
                <a:solidFill>
                  <a:srgbClr val="D20C43"/>
                </a:solidFill>
                <a:latin typeface="Verdana"/>
                <a:cs typeface="Verdana"/>
              </a:rPr>
              <a:t>15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4226" y="5105146"/>
            <a:ext cx="1778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95">
                <a:solidFill>
                  <a:srgbClr val="D20C43"/>
                </a:solidFill>
                <a:latin typeface="Verdana"/>
                <a:cs typeface="Verdana"/>
              </a:rPr>
              <a:t>12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41751" y="5184470"/>
            <a:ext cx="1352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65">
                <a:solidFill>
                  <a:srgbClr val="D20C43"/>
                </a:solidFill>
                <a:latin typeface="Verdana"/>
                <a:cs typeface="Verdana"/>
              </a:rPr>
              <a:t>11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16985" y="5105146"/>
            <a:ext cx="1778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95">
                <a:solidFill>
                  <a:srgbClr val="D20C43"/>
                </a:solidFill>
                <a:latin typeface="Verdana"/>
                <a:cs typeface="Verdana"/>
              </a:rPr>
              <a:t>12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39083" y="5344159"/>
            <a:ext cx="127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>
                <a:solidFill>
                  <a:srgbClr val="D20C43"/>
                </a:solidFill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35526" y="5344159"/>
            <a:ext cx="127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>
                <a:solidFill>
                  <a:srgbClr val="D20C43"/>
                </a:solidFill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32096" y="5344159"/>
            <a:ext cx="127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>
                <a:solidFill>
                  <a:srgbClr val="D20C43"/>
                </a:solidFill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32857" y="5503570"/>
            <a:ext cx="11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solidFill>
                  <a:srgbClr val="D20C43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29427" y="5503570"/>
            <a:ext cx="11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solidFill>
                  <a:srgbClr val="D20C43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19520" y="5424017"/>
            <a:ext cx="1289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D20C43"/>
                </a:solidFill>
                <a:latin typeface="Verdana"/>
                <a:cs typeface="Verdana"/>
              </a:rPr>
              <a:t>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30314" y="4985130"/>
            <a:ext cx="127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>
                <a:solidFill>
                  <a:srgbClr val="D20C43"/>
                </a:solidFill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185786" y="5168646"/>
            <a:ext cx="1289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D20C43"/>
                </a:solidFill>
                <a:latin typeface="Verdana"/>
                <a:cs typeface="Verdana"/>
              </a:rPr>
              <a:t>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14818" y="5101209"/>
            <a:ext cx="117475" cy="64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solidFill>
                  <a:srgbClr val="48B9B5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1400" spc="-170">
                <a:solidFill>
                  <a:srgbClr val="D20C43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14333" y="5092700"/>
            <a:ext cx="11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solidFill>
                  <a:srgbClr val="D20C43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56878" y="5200015"/>
            <a:ext cx="12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D20C43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50451" y="4990591"/>
            <a:ext cx="1301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D20C43"/>
                </a:solidFill>
                <a:latin typeface="Verdana"/>
                <a:cs typeface="Verdana"/>
              </a:rPr>
              <a:t>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889363" y="5053710"/>
            <a:ext cx="11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solidFill>
                  <a:srgbClr val="D20C43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265409" y="5158816"/>
            <a:ext cx="1301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0">
                <a:solidFill>
                  <a:srgbClr val="D20C43"/>
                </a:solidFill>
                <a:latin typeface="Verdana"/>
                <a:cs typeface="Verdana"/>
              </a:rPr>
              <a:t>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755248" y="5144516"/>
            <a:ext cx="11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solidFill>
                  <a:srgbClr val="D20C43"/>
                </a:solidFill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258042" y="5180838"/>
            <a:ext cx="384175" cy="82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48B9B5"/>
                </a:solidFill>
                <a:latin typeface="Verdana"/>
                <a:cs typeface="Verdana"/>
              </a:rPr>
              <a:t>6</a:t>
            </a:r>
            <a:r>
              <a:rPr dirty="0" sz="1400" spc="210">
                <a:solidFill>
                  <a:srgbClr val="48B9B5"/>
                </a:solidFill>
                <a:latin typeface="Verdana"/>
                <a:cs typeface="Verdana"/>
              </a:rPr>
              <a:t> </a:t>
            </a:r>
            <a:r>
              <a:rPr dirty="0" baseline="-37698" sz="2100" spc="-104">
                <a:solidFill>
                  <a:srgbClr val="D20C43"/>
                </a:solidFill>
                <a:latin typeface="Verdana"/>
                <a:cs typeface="Verdana"/>
              </a:rPr>
              <a:t>6</a:t>
            </a:r>
            <a:endParaRPr baseline="-37698"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Verdana"/>
              <a:cs typeface="Verdana"/>
            </a:endParaRPr>
          </a:p>
          <a:p>
            <a:pPr algn="ctr" marR="43815">
              <a:lnSpc>
                <a:spcPct val="100000"/>
              </a:lnSpc>
            </a:pPr>
            <a:r>
              <a:rPr dirty="0" sz="1400" spc="-465">
                <a:solidFill>
                  <a:srgbClr val="92D050"/>
                </a:solidFill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08100" y="5846470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8100" y="5448096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09040" y="5049773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9040" y="4651375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9040" y="4252976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9040" y="3854577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09040" y="3456177"/>
            <a:ext cx="2235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09040" y="3057906"/>
            <a:ext cx="2235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09040" y="2659507"/>
            <a:ext cx="1219835" cy="450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670"/>
              </a:lnSpc>
            </a:pPr>
            <a:r>
              <a:rPr dirty="0" sz="1400" spc="-114">
                <a:solidFill>
                  <a:srgbClr val="48B9B5"/>
                </a:solidFill>
                <a:latin typeface="Verdana"/>
                <a:cs typeface="Verdana"/>
              </a:rPr>
              <a:t>35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09040" y="2261107"/>
            <a:ext cx="2235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09040" y="1862708"/>
            <a:ext cx="2235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10157" y="6058306"/>
            <a:ext cx="10349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1998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1999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2001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2002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2004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2005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2006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2007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2008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2009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2010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2011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2012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2013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2014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2016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2017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2018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18871" y="3647388"/>
            <a:ext cx="1892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2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925061" y="254584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49BA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4182236" y="2412873"/>
            <a:ext cx="15576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Drunk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past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30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days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454902" y="254584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62AC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6712966" y="2412873"/>
            <a:ext cx="11322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Daily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smoking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561069" y="254584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D20C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8818626" y="2412873"/>
            <a:ext cx="12915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Trend</a:t>
            </a:r>
            <a:r>
              <a:rPr dirty="0" sz="14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Cannabis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545" cy="6858000"/>
          </a:xfrm>
          <a:custGeom>
            <a:avLst/>
            <a:gdLst/>
            <a:ahLst/>
            <a:cxnLst/>
            <a:rect l="l" t="t" r="r" b="b"/>
            <a:pathLst>
              <a:path w="169545" h="6858000">
                <a:moveTo>
                  <a:pt x="169164" y="0"/>
                </a:moveTo>
                <a:lnTo>
                  <a:pt x="0" y="0"/>
                </a:lnTo>
                <a:lnTo>
                  <a:pt x="0" y="6858000"/>
                </a:lnTo>
                <a:lnTo>
                  <a:pt x="169164" y="6858000"/>
                </a:lnTo>
                <a:lnTo>
                  <a:pt x="169164" y="0"/>
                </a:lnTo>
                <a:close/>
              </a:path>
            </a:pathLst>
          </a:custGeom>
          <a:solidFill>
            <a:srgbClr val="D20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86871" y="338327"/>
            <a:ext cx="1133855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2693" y="152331"/>
            <a:ext cx="9220998" cy="6383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12326" y="1450593"/>
            <a:ext cx="251714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15">
                <a:solidFill>
                  <a:srgbClr val="000000"/>
                </a:solidFill>
              </a:rPr>
              <a:t>Reykjavik </a:t>
            </a:r>
            <a:r>
              <a:rPr dirty="0" sz="2800" spc="-114">
                <a:solidFill>
                  <a:srgbClr val="000000"/>
                </a:solidFill>
              </a:rPr>
              <a:t>in</a:t>
            </a:r>
            <a:r>
              <a:rPr dirty="0" sz="2800" spc="-365">
                <a:solidFill>
                  <a:srgbClr val="000000"/>
                </a:solidFill>
              </a:rPr>
              <a:t> </a:t>
            </a:r>
            <a:r>
              <a:rPr dirty="0" sz="2800" spc="-185">
                <a:solidFill>
                  <a:srgbClr val="000000"/>
                </a:solidFill>
              </a:rPr>
              <a:t>the  </a:t>
            </a:r>
            <a:r>
              <a:rPr dirty="0" sz="2800" spc="-235">
                <a:solidFill>
                  <a:srgbClr val="000000"/>
                </a:solidFill>
              </a:rPr>
              <a:t>summer </a:t>
            </a:r>
            <a:r>
              <a:rPr dirty="0" sz="2800" spc="-70">
                <a:solidFill>
                  <a:srgbClr val="000000"/>
                </a:solidFill>
              </a:rPr>
              <a:t>of</a:t>
            </a:r>
            <a:r>
              <a:rPr dirty="0" sz="2800" spc="-380">
                <a:solidFill>
                  <a:srgbClr val="000000"/>
                </a:solidFill>
              </a:rPr>
              <a:t> </a:t>
            </a:r>
            <a:r>
              <a:rPr dirty="0" sz="2800" spc="-415">
                <a:solidFill>
                  <a:srgbClr val="000000"/>
                </a:solidFill>
              </a:rPr>
              <a:t>1997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Margrét Lilja Guðmundsdóttir</dc:creator>
  <dc:title>PowerPoint Presentation</dc:title>
  <dcterms:created xsi:type="dcterms:W3CDTF">2021-03-31T07:50:40Z</dcterms:created>
  <dcterms:modified xsi:type="dcterms:W3CDTF">2021-03-31T07:50:40Z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2021-03-31T00:00:00Z</vt:filetime>
  </property>
</Properties>
</file>