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2E2D3B-F6D2-4E8F-91B1-51CF2A972964}" v="1424" dt="2020-11-06T12:57:55.531"/>
    <p1510:client id="{0DFF4588-6C41-485F-BD01-CBE8D89CBC3C}" v="15" dt="2020-10-27T13:51:07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372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Donaldson 5" userId="S::sarah.donaldson@tayside.nhs.scot::5a049b18-9928-4920-9a4c-d7f4c1caca46" providerId="AD" clId="Web-{0A2E2D3B-F6D2-4E8F-91B1-51CF2A972964}"/>
    <pc:docChg chg="addSld modSld">
      <pc:chgData name="Sarah Donaldson 5" userId="S::sarah.donaldson@tayside.nhs.scot::5a049b18-9928-4920-9a4c-d7f4c1caca46" providerId="AD" clId="Web-{0A2E2D3B-F6D2-4E8F-91B1-51CF2A972964}" dt="2020-11-06T12:57:55.531" v="1446" actId="14100"/>
      <pc:docMkLst>
        <pc:docMk/>
      </pc:docMkLst>
      <pc:sldChg chg="addSp delSp modSp">
        <pc:chgData name="Sarah Donaldson 5" userId="S::sarah.donaldson@tayside.nhs.scot::5a049b18-9928-4920-9a4c-d7f4c1caca46" providerId="AD" clId="Web-{0A2E2D3B-F6D2-4E8F-91B1-51CF2A972964}" dt="2020-11-06T12:56:58.278" v="1432" actId="20577"/>
        <pc:sldMkLst>
          <pc:docMk/>
          <pc:sldMk cId="109857222" sldId="256"/>
        </pc:sldMkLst>
        <pc:spChg chg="mod">
          <ac:chgData name="Sarah Donaldson 5" userId="S::sarah.donaldson@tayside.nhs.scot::5a049b18-9928-4920-9a4c-d7f4c1caca46" providerId="AD" clId="Web-{0A2E2D3B-F6D2-4E8F-91B1-51CF2A972964}" dt="2020-11-06T12:56:34.542" v="142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arah Donaldson 5" userId="S::sarah.donaldson@tayside.nhs.scot::5a049b18-9928-4920-9a4c-d7f4c1caca46" providerId="AD" clId="Web-{0A2E2D3B-F6D2-4E8F-91B1-51CF2A972964}" dt="2020-11-06T12:56:58.278" v="1432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4:02.954" v="1316"/>
          <ac:spMkLst>
            <pc:docMk/>
            <pc:sldMk cId="109857222" sldId="256"/>
            <ac:spMk id="8" creationId="{23962611-DFD5-4092-AAFD-559E3DFCE2C9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6:34.557" v="1428"/>
          <ac:spMkLst>
            <pc:docMk/>
            <pc:sldMk cId="109857222" sldId="256"/>
            <ac:spMk id="12" creationId="{23962611-DFD5-4092-AAFD-559E3DFCE2C9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4:02.938" v="1315"/>
          <ac:spMkLst>
            <pc:docMk/>
            <pc:sldMk cId="109857222" sldId="256"/>
            <ac:spMk id="15" creationId="{5A292AEA-2528-46C0-B426-95822B6141FB}"/>
          </ac:spMkLst>
        </pc:spChg>
        <pc:spChg chg="add">
          <ac:chgData name="Sarah Donaldson 5" userId="S::sarah.donaldson@tayside.nhs.scot::5a049b18-9928-4920-9a4c-d7f4c1caca46" providerId="AD" clId="Web-{0A2E2D3B-F6D2-4E8F-91B1-51CF2A972964}" dt="2020-11-06T12:56:34.557" v="1428"/>
          <ac:spMkLst>
            <pc:docMk/>
            <pc:sldMk cId="109857222" sldId="256"/>
            <ac:spMk id="16" creationId="{23962611-DFD5-4092-AAFD-559E3DFCE2C9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4:02.938" v="1315"/>
          <ac:spMkLst>
            <pc:docMk/>
            <pc:sldMk cId="109857222" sldId="256"/>
            <ac:spMk id="17" creationId="{D8B7B198-E4DF-43CD-AD8C-199884323745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6:34.542" v="1427"/>
          <ac:spMkLst>
            <pc:docMk/>
            <pc:sldMk cId="109857222" sldId="256"/>
            <ac:spMk id="18" creationId="{25168E7B-6D42-4B3A-B7A1-17D4C49EC903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4:02.938" v="1315"/>
          <ac:spMkLst>
            <pc:docMk/>
            <pc:sldMk cId="109857222" sldId="256"/>
            <ac:spMk id="19" creationId="{2BE67753-EA0E-4819-8D22-0B6600CF7231}"/>
          </ac:spMkLst>
        </pc:spChg>
        <pc:grpChg chg="add del">
          <ac:chgData name="Sarah Donaldson 5" userId="S::sarah.donaldson@tayside.nhs.scot::5a049b18-9928-4920-9a4c-d7f4c1caca46" providerId="AD" clId="Web-{0A2E2D3B-F6D2-4E8F-91B1-51CF2A972964}" dt="2020-11-06T12:54:02.938" v="1315"/>
          <ac:grpSpMkLst>
            <pc:docMk/>
            <pc:sldMk cId="109857222" sldId="256"/>
            <ac:grpSpMk id="21" creationId="{D76D63AC-0421-45EC-B383-E79A61A78C6B}"/>
          </ac:grpSpMkLst>
        </pc:grpChg>
        <pc:grpChg chg="add del">
          <ac:chgData name="Sarah Donaldson 5" userId="S::sarah.donaldson@tayside.nhs.scot::5a049b18-9928-4920-9a4c-d7f4c1caca46" providerId="AD" clId="Web-{0A2E2D3B-F6D2-4E8F-91B1-51CF2A972964}" dt="2020-11-06T12:54:02.938" v="1315"/>
          <ac:grpSpMkLst>
            <pc:docMk/>
            <pc:sldMk cId="109857222" sldId="256"/>
            <ac:grpSpMk id="30" creationId="{87F87F1B-42BA-4AC7-A4E2-41544DDB2CE3}"/>
          </ac:grpSpMkLst>
        </pc:grpChg>
        <pc:grpChg chg="add del">
          <ac:chgData name="Sarah Donaldson 5" userId="S::sarah.donaldson@tayside.nhs.scot::5a049b18-9928-4920-9a4c-d7f4c1caca46" providerId="AD" clId="Web-{0A2E2D3B-F6D2-4E8F-91B1-51CF2A972964}" dt="2020-11-06T12:54:02.938" v="1315"/>
          <ac:grpSpMkLst>
            <pc:docMk/>
            <pc:sldMk cId="109857222" sldId="256"/>
            <ac:grpSpMk id="36" creationId="{967346A5-7569-4F15-AB5D-BE3DADF192C0}"/>
          </ac:grpSpMkLst>
        </pc:grpChg>
        <pc:picChg chg="add del">
          <ac:chgData name="Sarah Donaldson 5" userId="S::sarah.donaldson@tayside.nhs.scot::5a049b18-9928-4920-9a4c-d7f4c1caca46" providerId="AD" clId="Web-{0A2E2D3B-F6D2-4E8F-91B1-51CF2A972964}" dt="2020-11-06T12:54:02.954" v="1316"/>
          <ac:picMkLst>
            <pc:docMk/>
            <pc:sldMk cId="109857222" sldId="256"/>
            <ac:picMk id="10" creationId="{2270F1FA-0425-408F-9861-80BF5AFB276D}"/>
          </ac:picMkLst>
        </pc:picChg>
        <pc:picChg chg="add del">
          <ac:chgData name="Sarah Donaldson 5" userId="S::sarah.donaldson@tayside.nhs.scot::5a049b18-9928-4920-9a4c-d7f4c1caca46" providerId="AD" clId="Web-{0A2E2D3B-F6D2-4E8F-91B1-51CF2A972964}" dt="2020-11-06T12:56:34.557" v="1428"/>
          <ac:picMkLst>
            <pc:docMk/>
            <pc:sldMk cId="109857222" sldId="256"/>
            <ac:picMk id="13" creationId="{2270F1FA-0425-408F-9861-80BF5AFB276D}"/>
          </ac:picMkLst>
        </pc:picChg>
        <pc:picChg chg="add del">
          <ac:chgData name="Sarah Donaldson 5" userId="S::sarah.donaldson@tayside.nhs.scot::5a049b18-9928-4920-9a4c-d7f4c1caca46" providerId="AD" clId="Web-{0A2E2D3B-F6D2-4E8F-91B1-51CF2A972964}" dt="2020-11-06T12:56:34.542" v="1427"/>
          <ac:picMkLst>
            <pc:docMk/>
            <pc:sldMk cId="109857222" sldId="256"/>
            <ac:picMk id="20" creationId="{98A030C2-9F23-4593-9F99-7B73C232A4C9}"/>
          </ac:picMkLst>
        </pc:picChg>
        <pc:picChg chg="add">
          <ac:chgData name="Sarah Donaldson 5" userId="S::sarah.donaldson@tayside.nhs.scot::5a049b18-9928-4920-9a4c-d7f4c1caca46" providerId="AD" clId="Web-{0A2E2D3B-F6D2-4E8F-91B1-51CF2A972964}" dt="2020-11-06T12:56:34.557" v="1428"/>
          <ac:picMkLst>
            <pc:docMk/>
            <pc:sldMk cId="109857222" sldId="256"/>
            <ac:picMk id="22" creationId="{2270F1FA-0425-408F-9861-80BF5AFB276D}"/>
          </ac:picMkLst>
        </pc:picChg>
      </pc:sldChg>
      <pc:sldChg chg="addSp delSp modSp new mod setBg">
        <pc:chgData name="Sarah Donaldson 5" userId="S::sarah.donaldson@tayside.nhs.scot::5a049b18-9928-4920-9a4c-d7f4c1caca46" providerId="AD" clId="Web-{0A2E2D3B-F6D2-4E8F-91B1-51CF2A972964}" dt="2020-11-06T12:57:08.278" v="1433" actId="20577"/>
        <pc:sldMkLst>
          <pc:docMk/>
          <pc:sldMk cId="2285579059" sldId="257"/>
        </pc:sldMkLst>
        <pc:spChg chg="mod">
          <ac:chgData name="Sarah Donaldson 5" userId="S::sarah.donaldson@tayside.nhs.scot::5a049b18-9928-4920-9a4c-d7f4c1caca46" providerId="AD" clId="Web-{0A2E2D3B-F6D2-4E8F-91B1-51CF2A972964}" dt="2020-11-06T12:54:14.267" v="1319"/>
          <ac:spMkLst>
            <pc:docMk/>
            <pc:sldMk cId="2285579059" sldId="257"/>
            <ac:spMk id="2" creationId="{9E660826-BA67-447E-934E-3F7AD72E1ED1}"/>
          </ac:spMkLst>
        </pc:spChg>
        <pc:spChg chg="mod">
          <ac:chgData name="Sarah Donaldson 5" userId="S::sarah.donaldson@tayside.nhs.scot::5a049b18-9928-4920-9a4c-d7f4c1caca46" providerId="AD" clId="Web-{0A2E2D3B-F6D2-4E8F-91B1-51CF2A972964}" dt="2020-11-06T12:57:08.278" v="1433" actId="20577"/>
          <ac:spMkLst>
            <pc:docMk/>
            <pc:sldMk cId="2285579059" sldId="257"/>
            <ac:spMk id="3" creationId="{76E4312D-5976-4B10-A943-63D16DFCD330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3:02.560" v="1309"/>
          <ac:spMkLst>
            <pc:docMk/>
            <pc:sldMk cId="2285579059" sldId="257"/>
            <ac:spMk id="8" creationId="{18873D23-2DCF-4B31-A009-95721C06E8E1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3:02.560" v="1309"/>
          <ac:spMkLst>
            <pc:docMk/>
            <pc:sldMk cId="2285579059" sldId="257"/>
            <ac:spMk id="10" creationId="{C13EF075-D4EF-4929-ADBC-91B27DA19955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4:14.267" v="1319"/>
          <ac:spMkLst>
            <pc:docMk/>
            <pc:sldMk cId="2285579059" sldId="257"/>
            <ac:spMk id="21" creationId="{4BC99CB9-DDAD-44A2-8A1C-E3AF4E72DF5C}"/>
          </ac:spMkLst>
        </pc:spChg>
        <pc:spChg chg="add">
          <ac:chgData name="Sarah Donaldson 5" userId="S::sarah.donaldson@tayside.nhs.scot::5a049b18-9928-4920-9a4c-d7f4c1caca46" providerId="AD" clId="Web-{0A2E2D3B-F6D2-4E8F-91B1-51CF2A972964}" dt="2020-11-06T12:54:14.267" v="1319"/>
          <ac:spMkLst>
            <pc:docMk/>
            <pc:sldMk cId="2285579059" sldId="257"/>
            <ac:spMk id="35" creationId="{3B854194-185D-494D-905C-7C7CB2E30F6E}"/>
          </ac:spMkLst>
        </pc:spChg>
        <pc:spChg chg="add">
          <ac:chgData name="Sarah Donaldson 5" userId="S::sarah.donaldson@tayside.nhs.scot::5a049b18-9928-4920-9a4c-d7f4c1caca46" providerId="AD" clId="Web-{0A2E2D3B-F6D2-4E8F-91B1-51CF2A972964}" dt="2020-11-06T12:54:14.267" v="1319"/>
          <ac:spMkLst>
            <pc:docMk/>
            <pc:sldMk cId="2285579059" sldId="257"/>
            <ac:spMk id="36" creationId="{B4F5FA0D-0104-4987-8241-EFF7C85B88DE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4:14.252" v="1318"/>
          <ac:spMkLst>
            <pc:docMk/>
            <pc:sldMk cId="2285579059" sldId="257"/>
            <ac:spMk id="38" creationId="{4351DFE5-F63D-4BE0-BDA9-E3EB88F01AA5}"/>
          </ac:spMkLst>
        </pc:spChg>
        <pc:grpChg chg="add del">
          <ac:chgData name="Sarah Donaldson 5" userId="S::sarah.donaldson@tayside.nhs.scot::5a049b18-9928-4920-9a4c-d7f4c1caca46" providerId="AD" clId="Web-{0A2E2D3B-F6D2-4E8F-91B1-51CF2A972964}" dt="2020-11-06T12:53:02.560" v="1309"/>
          <ac:grpSpMkLst>
            <pc:docMk/>
            <pc:sldMk cId="2285579059" sldId="257"/>
            <ac:grpSpMk id="12" creationId="{DAA26DFA-AAB2-4973-9C17-16D587C7B198}"/>
          </ac:grpSpMkLst>
        </pc:grpChg>
        <pc:grpChg chg="add del">
          <ac:chgData name="Sarah Donaldson 5" userId="S::sarah.donaldson@tayside.nhs.scot::5a049b18-9928-4920-9a4c-d7f4c1caca46" providerId="AD" clId="Web-{0A2E2D3B-F6D2-4E8F-91B1-51CF2A972964}" dt="2020-11-06T12:54:14.267" v="1319"/>
          <ac:grpSpMkLst>
            <pc:docMk/>
            <pc:sldMk cId="2285579059" sldId="257"/>
            <ac:grpSpMk id="23" creationId="{05545017-2445-4AB3-95A6-48F17C802612}"/>
          </ac:grpSpMkLst>
        </pc:grpChg>
        <pc:grpChg chg="add del">
          <ac:chgData name="Sarah Donaldson 5" userId="S::sarah.donaldson@tayside.nhs.scot::5a049b18-9928-4920-9a4c-d7f4c1caca46" providerId="AD" clId="Web-{0A2E2D3B-F6D2-4E8F-91B1-51CF2A972964}" dt="2020-11-06T12:54:14.267" v="1319"/>
          <ac:grpSpMkLst>
            <pc:docMk/>
            <pc:sldMk cId="2285579059" sldId="257"/>
            <ac:grpSpMk id="29" creationId="{06B7259D-F2AD-42FE-B984-6D1D74321C5D}"/>
          </ac:grpSpMkLst>
        </pc:grpChg>
        <pc:picChg chg="add del">
          <ac:chgData name="Sarah Donaldson 5" userId="S::sarah.donaldson@tayside.nhs.scot::5a049b18-9928-4920-9a4c-d7f4c1caca46" providerId="AD" clId="Web-{0A2E2D3B-F6D2-4E8F-91B1-51CF2A972964}" dt="2020-11-06T12:54:14.252" v="1318"/>
          <ac:picMkLst>
            <pc:docMk/>
            <pc:sldMk cId="2285579059" sldId="257"/>
            <ac:picMk id="40" creationId="{3AA16612-ACD2-4A16-8F2B-4514FD6BF28F}"/>
          </ac:picMkLst>
        </pc:picChg>
        <pc:picChg chg="add">
          <ac:chgData name="Sarah Donaldson 5" userId="S::sarah.donaldson@tayside.nhs.scot::5a049b18-9928-4920-9a4c-d7f4c1caca46" providerId="AD" clId="Web-{0A2E2D3B-F6D2-4E8F-91B1-51CF2A972964}" dt="2020-11-06T12:54:14.267" v="1319"/>
          <ac:picMkLst>
            <pc:docMk/>
            <pc:sldMk cId="2285579059" sldId="257"/>
            <ac:picMk id="42" creationId="{2897127E-6CEF-446C-BE87-93B7C46E49D1}"/>
          </ac:picMkLst>
        </pc:picChg>
      </pc:sldChg>
      <pc:sldChg chg="addSp delSp modSp new mod setBg">
        <pc:chgData name="Sarah Donaldson 5" userId="S::sarah.donaldson@tayside.nhs.scot::5a049b18-9928-4920-9a4c-d7f4c1caca46" providerId="AD" clId="Web-{0A2E2D3B-F6D2-4E8F-91B1-51CF2A972964}" dt="2020-11-06T12:57:18.748" v="1438" actId="14100"/>
        <pc:sldMkLst>
          <pc:docMk/>
          <pc:sldMk cId="1945708678" sldId="258"/>
        </pc:sldMkLst>
        <pc:spChg chg="mod">
          <ac:chgData name="Sarah Donaldson 5" userId="S::sarah.donaldson@tayside.nhs.scot::5a049b18-9928-4920-9a4c-d7f4c1caca46" providerId="AD" clId="Web-{0A2E2D3B-F6D2-4E8F-91B1-51CF2A972964}" dt="2020-11-06T12:54:49.098" v="1324"/>
          <ac:spMkLst>
            <pc:docMk/>
            <pc:sldMk cId="1945708678" sldId="258"/>
            <ac:spMk id="2" creationId="{43EEB08A-3633-4FF6-9960-9E02FFF2C052}"/>
          </ac:spMkLst>
        </pc:spChg>
        <pc:spChg chg="mod">
          <ac:chgData name="Sarah Donaldson 5" userId="S::sarah.donaldson@tayside.nhs.scot::5a049b18-9928-4920-9a4c-d7f4c1caca46" providerId="AD" clId="Web-{0A2E2D3B-F6D2-4E8F-91B1-51CF2A972964}" dt="2020-11-06T12:57:18.748" v="1438" actId="14100"/>
          <ac:spMkLst>
            <pc:docMk/>
            <pc:sldMk cId="1945708678" sldId="258"/>
            <ac:spMk id="3" creationId="{F956BAC7-4C48-4E13-8842-F580A719CB37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2:57.653" v="1307"/>
          <ac:spMkLst>
            <pc:docMk/>
            <pc:sldMk cId="1945708678" sldId="258"/>
            <ac:spMk id="5" creationId="{4BC99CB9-DDAD-44A2-8A1C-E3AF4E72DF5C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4:28.768" v="1320"/>
          <ac:spMkLst>
            <pc:docMk/>
            <pc:sldMk cId="1945708678" sldId="258"/>
            <ac:spMk id="7" creationId="{87BF42CA-AD55-48B4-8949-C4DCA60A6AEE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2:53.856" v="1305"/>
          <ac:spMkLst>
            <pc:docMk/>
            <pc:sldMk cId="1945708678" sldId="258"/>
            <ac:spMk id="8" creationId="{87BF42CA-AD55-48B4-8949-C4DCA60A6AEE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4:28.768" v="1320"/>
          <ac:spMkLst>
            <pc:docMk/>
            <pc:sldMk cId="1945708678" sldId="258"/>
            <ac:spMk id="9" creationId="{66AE1D3D-3106-4CB2-AA7C-0C1642AC0F2E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2:53.856" v="1305"/>
          <ac:spMkLst>
            <pc:docMk/>
            <pc:sldMk cId="1945708678" sldId="258"/>
            <ac:spMk id="10" creationId="{66AE1D3D-3106-4CB2-AA7C-0C1642AC0F2E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4:49.098" v="1324"/>
          <ac:spMkLst>
            <pc:docMk/>
            <pc:sldMk cId="1945708678" sldId="258"/>
            <ac:spMk id="23" creationId="{3B854194-185D-494D-905C-7C7CB2E30F6E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4:49.098" v="1324"/>
          <ac:spMkLst>
            <pc:docMk/>
            <pc:sldMk cId="1945708678" sldId="258"/>
            <ac:spMk id="25" creationId="{B4F5FA0D-0104-4987-8241-EFF7C85B88DE}"/>
          </ac:spMkLst>
        </pc:spChg>
        <pc:spChg chg="add">
          <ac:chgData name="Sarah Donaldson 5" userId="S::sarah.donaldson@tayside.nhs.scot::5a049b18-9928-4920-9a4c-d7f4c1caca46" providerId="AD" clId="Web-{0A2E2D3B-F6D2-4E8F-91B1-51CF2A972964}" dt="2020-11-06T12:54:49.098" v="1324"/>
          <ac:spMkLst>
            <pc:docMk/>
            <pc:sldMk cId="1945708678" sldId="258"/>
            <ac:spMk id="32" creationId="{4351DFE5-F63D-4BE0-BDA9-E3EB88F01AA5}"/>
          </ac:spMkLst>
        </pc:spChg>
        <pc:grpChg chg="add del">
          <ac:chgData name="Sarah Donaldson 5" userId="S::sarah.donaldson@tayside.nhs.scot::5a049b18-9928-4920-9a4c-d7f4c1caca46" providerId="AD" clId="Web-{0A2E2D3B-F6D2-4E8F-91B1-51CF2A972964}" dt="2020-11-06T12:52:57.653" v="1307"/>
          <ac:grpSpMkLst>
            <pc:docMk/>
            <pc:sldMk cId="1945708678" sldId="258"/>
            <ac:grpSpMk id="6" creationId="{05545017-2445-4AB3-95A6-48F17C802612}"/>
          </ac:grpSpMkLst>
        </pc:grpChg>
        <pc:grpChg chg="add del">
          <ac:chgData name="Sarah Donaldson 5" userId="S::sarah.donaldson@tayside.nhs.scot::5a049b18-9928-4920-9a4c-d7f4c1caca46" providerId="AD" clId="Web-{0A2E2D3B-F6D2-4E8F-91B1-51CF2A972964}" dt="2020-11-06T12:54:28.768" v="1320"/>
          <ac:grpSpMkLst>
            <pc:docMk/>
            <pc:sldMk cId="1945708678" sldId="258"/>
            <ac:grpSpMk id="11" creationId="{0A31B6AF-B711-4CDB-8C2B-16E963DDC4C5}"/>
          </ac:grpSpMkLst>
        </pc:grpChg>
        <pc:grpChg chg="add del">
          <ac:chgData name="Sarah Donaldson 5" userId="S::sarah.donaldson@tayside.nhs.scot::5a049b18-9928-4920-9a4c-d7f4c1caca46" providerId="AD" clId="Web-{0A2E2D3B-F6D2-4E8F-91B1-51CF2A972964}" dt="2020-11-06T12:52:53.856" v="1305"/>
          <ac:grpSpMkLst>
            <pc:docMk/>
            <pc:sldMk cId="1945708678" sldId="258"/>
            <ac:grpSpMk id="12" creationId="{0A31B6AF-B711-4CDB-8C2B-16E963DDC4C5}"/>
          </ac:grpSpMkLst>
        </pc:grpChg>
        <pc:grpChg chg="add del">
          <ac:chgData name="Sarah Donaldson 5" userId="S::sarah.donaldson@tayside.nhs.scot::5a049b18-9928-4920-9a4c-d7f4c1caca46" providerId="AD" clId="Web-{0A2E2D3B-F6D2-4E8F-91B1-51CF2A972964}" dt="2020-11-06T12:52:57.653" v="1307"/>
          <ac:grpSpMkLst>
            <pc:docMk/>
            <pc:sldMk cId="1945708678" sldId="258"/>
            <ac:grpSpMk id="16" creationId="{06B7259D-F2AD-42FE-B984-6D1D74321C5D}"/>
          </ac:grpSpMkLst>
        </pc:grpChg>
        <pc:picChg chg="add del">
          <ac:chgData name="Sarah Donaldson 5" userId="S::sarah.donaldson@tayside.nhs.scot::5a049b18-9928-4920-9a4c-d7f4c1caca46" providerId="AD" clId="Web-{0A2E2D3B-F6D2-4E8F-91B1-51CF2A972964}" dt="2020-11-06T12:54:49.098" v="1324"/>
          <ac:picMkLst>
            <pc:docMk/>
            <pc:sldMk cId="1945708678" sldId="258"/>
            <ac:picMk id="27" creationId="{2897127E-6CEF-446C-BE87-93B7C46E49D1}"/>
          </ac:picMkLst>
        </pc:picChg>
        <pc:picChg chg="add">
          <ac:chgData name="Sarah Donaldson 5" userId="S::sarah.donaldson@tayside.nhs.scot::5a049b18-9928-4920-9a4c-d7f4c1caca46" providerId="AD" clId="Web-{0A2E2D3B-F6D2-4E8F-91B1-51CF2A972964}" dt="2020-11-06T12:54:49.098" v="1324"/>
          <ac:picMkLst>
            <pc:docMk/>
            <pc:sldMk cId="1945708678" sldId="258"/>
            <ac:picMk id="34" creationId="{3AA16612-ACD2-4A16-8F2B-4514FD6BF28F}"/>
          </ac:picMkLst>
        </pc:picChg>
      </pc:sldChg>
      <pc:sldChg chg="addSp delSp modSp new mod setBg">
        <pc:chgData name="Sarah Donaldson 5" userId="S::sarah.donaldson@tayside.nhs.scot::5a049b18-9928-4920-9a4c-d7f4c1caca46" providerId="AD" clId="Web-{0A2E2D3B-F6D2-4E8F-91B1-51CF2A972964}" dt="2020-11-06T12:57:34.842" v="1442" actId="14100"/>
        <pc:sldMkLst>
          <pc:docMk/>
          <pc:sldMk cId="103025217" sldId="259"/>
        </pc:sldMkLst>
        <pc:spChg chg="mod">
          <ac:chgData name="Sarah Donaldson 5" userId="S::sarah.donaldson@tayside.nhs.scot::5a049b18-9928-4920-9a4c-d7f4c1caca46" providerId="AD" clId="Web-{0A2E2D3B-F6D2-4E8F-91B1-51CF2A972964}" dt="2020-11-06T12:54:40.956" v="1323"/>
          <ac:spMkLst>
            <pc:docMk/>
            <pc:sldMk cId="103025217" sldId="259"/>
            <ac:spMk id="2" creationId="{FE33D2C1-6066-4F48-B3F4-6B5D136C5045}"/>
          </ac:spMkLst>
        </pc:spChg>
        <pc:spChg chg="mod">
          <ac:chgData name="Sarah Donaldson 5" userId="S::sarah.donaldson@tayside.nhs.scot::5a049b18-9928-4920-9a4c-d7f4c1caca46" providerId="AD" clId="Web-{0A2E2D3B-F6D2-4E8F-91B1-51CF2A972964}" dt="2020-11-06T12:57:34.842" v="1442" actId="14100"/>
          <ac:spMkLst>
            <pc:docMk/>
            <pc:sldMk cId="103025217" sldId="259"/>
            <ac:spMk id="3" creationId="{F7673DD2-31F4-4268-8A33-1A130051DF2A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4:40.956" v="1323"/>
          <ac:spMkLst>
            <pc:docMk/>
            <pc:sldMk cId="103025217" sldId="259"/>
            <ac:spMk id="5" creationId="{87BF42CA-AD55-48B4-8949-C4DCA60A6AEE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4:40.956" v="1323"/>
          <ac:spMkLst>
            <pc:docMk/>
            <pc:sldMk cId="103025217" sldId="259"/>
            <ac:spMk id="6" creationId="{66AE1D3D-3106-4CB2-AA7C-0C1642AC0F2E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3:23.842" v="1311"/>
          <ac:spMkLst>
            <pc:docMk/>
            <pc:sldMk cId="103025217" sldId="259"/>
            <ac:spMk id="8" creationId="{4BC99CB9-DDAD-44A2-8A1C-E3AF4E72DF5C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3:23.842" v="1311"/>
          <ac:spMkLst>
            <pc:docMk/>
            <pc:sldMk cId="103025217" sldId="259"/>
            <ac:spMk id="10" creationId="{64053CBF-3932-45FF-8285-EE5146085F3A}"/>
          </ac:spMkLst>
        </pc:spChg>
        <pc:spChg chg="add">
          <ac:chgData name="Sarah Donaldson 5" userId="S::sarah.donaldson@tayside.nhs.scot::5a049b18-9928-4920-9a4c-d7f4c1caca46" providerId="AD" clId="Web-{0A2E2D3B-F6D2-4E8F-91B1-51CF2A972964}" dt="2020-11-06T12:54:40.956" v="1323"/>
          <ac:spMkLst>
            <pc:docMk/>
            <pc:sldMk cId="103025217" sldId="259"/>
            <ac:spMk id="19" creationId="{3B854194-185D-494D-905C-7C7CB2E30F6E}"/>
          </ac:spMkLst>
        </pc:spChg>
        <pc:spChg chg="add">
          <ac:chgData name="Sarah Donaldson 5" userId="S::sarah.donaldson@tayside.nhs.scot::5a049b18-9928-4920-9a4c-d7f4c1caca46" providerId="AD" clId="Web-{0A2E2D3B-F6D2-4E8F-91B1-51CF2A972964}" dt="2020-11-06T12:54:40.956" v="1323"/>
          <ac:spMkLst>
            <pc:docMk/>
            <pc:sldMk cId="103025217" sldId="259"/>
            <ac:spMk id="20" creationId="{B4F5FA0D-0104-4987-8241-EFF7C85B88DE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4:40.941" v="1322"/>
          <ac:spMkLst>
            <pc:docMk/>
            <pc:sldMk cId="103025217" sldId="259"/>
            <ac:spMk id="22" creationId="{4351DFE5-F63D-4BE0-BDA9-E3EB88F01AA5}"/>
          </ac:spMkLst>
        </pc:spChg>
        <pc:grpChg chg="add del">
          <ac:chgData name="Sarah Donaldson 5" userId="S::sarah.donaldson@tayside.nhs.scot::5a049b18-9928-4920-9a4c-d7f4c1caca46" providerId="AD" clId="Web-{0A2E2D3B-F6D2-4E8F-91B1-51CF2A972964}" dt="2020-11-06T12:54:40.956" v="1323"/>
          <ac:grpSpMkLst>
            <pc:docMk/>
            <pc:sldMk cId="103025217" sldId="259"/>
            <ac:grpSpMk id="7" creationId="{0A31B6AF-B711-4CDB-8C2B-16E963DDC4C5}"/>
          </ac:grpSpMkLst>
        </pc:grpChg>
        <pc:grpChg chg="add del">
          <ac:chgData name="Sarah Donaldson 5" userId="S::sarah.donaldson@tayside.nhs.scot::5a049b18-9928-4920-9a4c-d7f4c1caca46" providerId="AD" clId="Web-{0A2E2D3B-F6D2-4E8F-91B1-51CF2A972964}" dt="2020-11-06T12:53:23.842" v="1311"/>
          <ac:grpSpMkLst>
            <pc:docMk/>
            <pc:sldMk cId="103025217" sldId="259"/>
            <ac:grpSpMk id="12" creationId="{2E751C04-BEA6-446B-A678-9C74819EBD4C}"/>
          </ac:grpSpMkLst>
        </pc:grpChg>
        <pc:grpChg chg="add del">
          <ac:chgData name="Sarah Donaldson 5" userId="S::sarah.donaldson@tayside.nhs.scot::5a049b18-9928-4920-9a4c-d7f4c1caca46" providerId="AD" clId="Web-{0A2E2D3B-F6D2-4E8F-91B1-51CF2A972964}" dt="2020-11-06T12:53:23.842" v="1311"/>
          <ac:grpSpMkLst>
            <pc:docMk/>
            <pc:sldMk cId="103025217" sldId="259"/>
            <ac:grpSpMk id="18" creationId="{B63ACBA3-DEFD-4C6D-BBA0-64468FA99C2D}"/>
          </ac:grpSpMkLst>
        </pc:grpChg>
        <pc:picChg chg="add del">
          <ac:chgData name="Sarah Donaldson 5" userId="S::sarah.donaldson@tayside.nhs.scot::5a049b18-9928-4920-9a4c-d7f4c1caca46" providerId="AD" clId="Web-{0A2E2D3B-F6D2-4E8F-91B1-51CF2A972964}" dt="2020-11-06T12:54:40.941" v="1322"/>
          <ac:picMkLst>
            <pc:docMk/>
            <pc:sldMk cId="103025217" sldId="259"/>
            <ac:picMk id="24" creationId="{3AA16612-ACD2-4A16-8F2B-4514FD6BF28F}"/>
          </ac:picMkLst>
        </pc:picChg>
        <pc:picChg chg="add">
          <ac:chgData name="Sarah Donaldson 5" userId="S::sarah.donaldson@tayside.nhs.scot::5a049b18-9928-4920-9a4c-d7f4c1caca46" providerId="AD" clId="Web-{0A2E2D3B-F6D2-4E8F-91B1-51CF2A972964}" dt="2020-11-06T12:54:40.956" v="1323"/>
          <ac:picMkLst>
            <pc:docMk/>
            <pc:sldMk cId="103025217" sldId="259"/>
            <ac:picMk id="26" creationId="{2897127E-6CEF-446C-BE87-93B7C46E49D1}"/>
          </ac:picMkLst>
        </pc:picChg>
      </pc:sldChg>
      <pc:sldChg chg="addSp delSp modSp new mod setBg setClrOvrMap">
        <pc:chgData name="Sarah Donaldson 5" userId="S::sarah.donaldson@tayside.nhs.scot::5a049b18-9928-4920-9a4c-d7f4c1caca46" providerId="AD" clId="Web-{0A2E2D3B-F6D2-4E8F-91B1-51CF2A972964}" dt="2020-11-06T12:57:55.531" v="1446" actId="14100"/>
        <pc:sldMkLst>
          <pc:docMk/>
          <pc:sldMk cId="2159437233" sldId="260"/>
        </pc:sldMkLst>
        <pc:spChg chg="mod">
          <ac:chgData name="Sarah Donaldson 5" userId="S::sarah.donaldson@tayside.nhs.scot::5a049b18-9928-4920-9a4c-d7f4c1caca46" providerId="AD" clId="Web-{0A2E2D3B-F6D2-4E8F-91B1-51CF2A972964}" dt="2020-11-06T12:55:14.193" v="1329"/>
          <ac:spMkLst>
            <pc:docMk/>
            <pc:sldMk cId="2159437233" sldId="260"/>
            <ac:spMk id="2" creationId="{704CBD5E-084F-43E7-A18D-FC60FD6FB4E4}"/>
          </ac:spMkLst>
        </pc:spChg>
        <pc:spChg chg="mod">
          <ac:chgData name="Sarah Donaldson 5" userId="S::sarah.donaldson@tayside.nhs.scot::5a049b18-9928-4920-9a4c-d7f4c1caca46" providerId="AD" clId="Web-{0A2E2D3B-F6D2-4E8F-91B1-51CF2A972964}" dt="2020-11-06T12:57:55.531" v="1446" actId="14100"/>
          <ac:spMkLst>
            <pc:docMk/>
            <pc:sldMk cId="2159437233" sldId="260"/>
            <ac:spMk id="3" creationId="{2934F779-3B62-4D4C-A69C-3B359AACD54C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5:14.193" v="1329"/>
          <ac:spMkLst>
            <pc:docMk/>
            <pc:sldMk cId="2159437233" sldId="260"/>
            <ac:spMk id="8" creationId="{FA3C7DEA-BCC2-4295-8850-147993296189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5:14.193" v="1329"/>
          <ac:spMkLst>
            <pc:docMk/>
            <pc:sldMk cId="2159437233" sldId="260"/>
            <ac:spMk id="10" creationId="{C289949D-B9F6-468A-86FE-2694DC5AE773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5:14.177" v="1328"/>
          <ac:spMkLst>
            <pc:docMk/>
            <pc:sldMk cId="2159437233" sldId="260"/>
            <ac:spMk id="18" creationId="{2CB6C291-6CAF-46DF-ACFF-AADF0FD03F58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5:14.177" v="1328"/>
          <ac:spMkLst>
            <pc:docMk/>
            <pc:sldMk cId="2159437233" sldId="260"/>
            <ac:spMk id="19" creationId="{4735DC46-5663-471D-AADB-81E00E65BCC6}"/>
          </ac:spMkLst>
        </pc:spChg>
        <pc:spChg chg="add">
          <ac:chgData name="Sarah Donaldson 5" userId="S::sarah.donaldson@tayside.nhs.scot::5a049b18-9928-4920-9a4c-d7f4c1caca46" providerId="AD" clId="Web-{0A2E2D3B-F6D2-4E8F-91B1-51CF2A972964}" dt="2020-11-06T12:55:14.193" v="1329"/>
          <ac:spMkLst>
            <pc:docMk/>
            <pc:sldMk cId="2159437233" sldId="260"/>
            <ac:spMk id="20" creationId="{2CB6C291-6CAF-46DF-ACFF-AADF0FD03F58}"/>
          </ac:spMkLst>
        </pc:spChg>
        <pc:spChg chg="add del">
          <ac:chgData name="Sarah Donaldson 5" userId="S::sarah.donaldson@tayside.nhs.scot::5a049b18-9928-4920-9a4c-d7f4c1caca46" providerId="AD" clId="Web-{0A2E2D3B-F6D2-4E8F-91B1-51CF2A972964}" dt="2020-11-06T12:55:00.864" v="1326"/>
          <ac:spMkLst>
            <pc:docMk/>
            <pc:sldMk cId="2159437233" sldId="260"/>
            <ac:spMk id="21" creationId="{2CB6C291-6CAF-46DF-ACFF-AADF0FD03F58}"/>
          </ac:spMkLst>
        </pc:spChg>
        <pc:grpChg chg="add del">
          <ac:chgData name="Sarah Donaldson 5" userId="S::sarah.donaldson@tayside.nhs.scot::5a049b18-9928-4920-9a4c-d7f4c1caca46" providerId="AD" clId="Web-{0A2E2D3B-F6D2-4E8F-91B1-51CF2A972964}" dt="2020-11-06T12:55:14.193" v="1329"/>
          <ac:grpSpMkLst>
            <pc:docMk/>
            <pc:sldMk cId="2159437233" sldId="260"/>
            <ac:grpSpMk id="12" creationId="{E4DF0958-0C87-4C28-9554-2FADC788C2B1}"/>
          </ac:grpSpMkLst>
        </pc:grpChg>
        <pc:picChg chg="add">
          <ac:chgData name="Sarah Donaldson 5" userId="S::sarah.donaldson@tayside.nhs.scot::5a049b18-9928-4920-9a4c-d7f4c1caca46" providerId="AD" clId="Web-{0A2E2D3B-F6D2-4E8F-91B1-51CF2A972964}" dt="2020-11-06T12:55:14.193" v="1329"/>
          <ac:picMkLst>
            <pc:docMk/>
            <pc:sldMk cId="2159437233" sldId="260"/>
            <ac:picMk id="22" creationId="{63C11A00-A2A3-417C-B33D-DC753ED7C3BB}"/>
          </ac:picMkLst>
        </pc:picChg>
        <pc:picChg chg="add del">
          <ac:chgData name="Sarah Donaldson 5" userId="S::sarah.donaldson@tayside.nhs.scot::5a049b18-9928-4920-9a4c-d7f4c1caca46" providerId="AD" clId="Web-{0A2E2D3B-F6D2-4E8F-91B1-51CF2A972964}" dt="2020-11-06T12:55:00.864" v="1326"/>
          <ac:picMkLst>
            <pc:docMk/>
            <pc:sldMk cId="2159437233" sldId="260"/>
            <ac:picMk id="23" creationId="{63C11A00-A2A3-417C-B33D-DC753ED7C3BB}"/>
          </ac:picMkLst>
        </pc:picChg>
        <pc:picChg chg="add del">
          <ac:chgData name="Sarah Donaldson 5" userId="S::sarah.donaldson@tayside.nhs.scot::5a049b18-9928-4920-9a4c-d7f4c1caca46" providerId="AD" clId="Web-{0A2E2D3B-F6D2-4E8F-91B1-51CF2A972964}" dt="2020-11-06T12:55:14.177" v="1328"/>
          <ac:picMkLst>
            <pc:docMk/>
            <pc:sldMk cId="2159437233" sldId="260"/>
            <ac:picMk id="25" creationId="{595E59CC-7059-4455-9789-EDFBBE8F5A98}"/>
          </ac:picMkLst>
        </pc:picChg>
      </pc:sldChg>
    </pc:docChg>
  </pc:docChgLst>
  <pc:docChgLst>
    <pc:chgData name="Sarah Donaldson 5" userId="S::sarah.donaldson@tayside.nhs.scot::5a049b18-9928-4920-9a4c-d7f4c1caca46" providerId="AD" clId="Web-{0DFF4588-6C41-485F-BD01-CBE8D89CBC3C}"/>
    <pc:docChg chg="modSld">
      <pc:chgData name="Sarah Donaldson 5" userId="S::sarah.donaldson@tayside.nhs.scot::5a049b18-9928-4920-9a4c-d7f4c1caca46" providerId="AD" clId="Web-{0DFF4588-6C41-485F-BD01-CBE8D89CBC3C}" dt="2020-10-27T13:51:07.377" v="15" actId="20577"/>
      <pc:docMkLst>
        <pc:docMk/>
      </pc:docMkLst>
      <pc:sldChg chg="addSp modSp mod setBg">
        <pc:chgData name="Sarah Donaldson 5" userId="S::sarah.donaldson@tayside.nhs.scot::5a049b18-9928-4920-9a4c-d7f4c1caca46" providerId="AD" clId="Web-{0DFF4588-6C41-485F-BD01-CBE8D89CBC3C}" dt="2020-10-27T13:51:07.362" v="14" actId="20577"/>
        <pc:sldMkLst>
          <pc:docMk/>
          <pc:sldMk cId="109857222" sldId="256"/>
        </pc:sldMkLst>
        <pc:spChg chg="mod">
          <ac:chgData name="Sarah Donaldson 5" userId="S::sarah.donaldson@tayside.nhs.scot::5a049b18-9928-4920-9a4c-d7f4c1caca46" providerId="AD" clId="Web-{0DFF4588-6C41-485F-BD01-CBE8D89CBC3C}" dt="2020-10-27T13:51:07.362" v="14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arah Donaldson 5" userId="S::sarah.donaldson@tayside.nhs.scot::5a049b18-9928-4920-9a4c-d7f4c1caca46" providerId="AD" clId="Web-{0DFF4588-6C41-485F-BD01-CBE8D89CBC3C}" dt="2020-10-27T13:50:46.877" v="5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Sarah Donaldson 5" userId="S::sarah.donaldson@tayside.nhs.scot::5a049b18-9928-4920-9a4c-d7f4c1caca46" providerId="AD" clId="Web-{0DFF4588-6C41-485F-BD01-CBE8D89CBC3C}" dt="2020-10-27T13:50:46.877" v="5"/>
          <ac:spMkLst>
            <pc:docMk/>
            <pc:sldMk cId="109857222" sldId="256"/>
            <ac:spMk id="8" creationId="{23962611-DFD5-4092-AAFD-559E3DFCE2C9}"/>
          </ac:spMkLst>
        </pc:spChg>
        <pc:picChg chg="add">
          <ac:chgData name="Sarah Donaldson 5" userId="S::sarah.donaldson@tayside.nhs.scot::5a049b18-9928-4920-9a4c-d7f4c1caca46" providerId="AD" clId="Web-{0DFF4588-6C41-485F-BD01-CBE8D89CBC3C}" dt="2020-10-27T13:50:46.877" v="5"/>
          <ac:picMkLst>
            <pc:docMk/>
            <pc:sldMk cId="109857222" sldId="256"/>
            <ac:picMk id="10" creationId="{2270F1FA-0425-408F-9861-80BF5AFB276D}"/>
          </ac:picMkLst>
        </pc:picChg>
      </pc:sldChg>
    </pc:docChg>
  </pc:docChgLst>
  <pc:docChgLst>
    <pc:chgData name="Sarah Donaldson 5" userId="S::sarah.donaldson@tayside.nhs.scot::5a049b18-9928-4920-9a4c-d7f4c1caca46" providerId="AD" clId="Web-{DF597598-4F4A-FAF8-6A95-B7C8C4C8F13F}"/>
    <pc:docChg chg="modSld">
      <pc:chgData name="Sarah Donaldson 5" userId="S::sarah.donaldson@tayside.nhs.scot::5a049b18-9928-4920-9a4c-d7f4c1caca46" providerId="AD" clId="Web-{DF597598-4F4A-FAF8-6A95-B7C8C4C8F13F}" dt="2021-01-21T11:40:26.592" v="10"/>
      <pc:docMkLst>
        <pc:docMk/>
      </pc:docMkLst>
      <pc:sldChg chg="addSp delSp modSp mod setBg">
        <pc:chgData name="Sarah Donaldson 5" userId="S::sarah.donaldson@tayside.nhs.scot::5a049b18-9928-4920-9a4c-d7f4c1caca46" providerId="AD" clId="Web-{DF597598-4F4A-FAF8-6A95-B7C8C4C8F13F}" dt="2021-01-21T11:40:26.592" v="10"/>
        <pc:sldMkLst>
          <pc:docMk/>
          <pc:sldMk cId="0" sldId="263"/>
        </pc:sldMkLst>
        <pc:spChg chg="mod">
          <ac:chgData name="Sarah Donaldson 5" userId="S::sarah.donaldson@tayside.nhs.scot::5a049b18-9928-4920-9a4c-d7f4c1caca46" providerId="AD" clId="Web-{DF597598-4F4A-FAF8-6A95-B7C8C4C8F13F}" dt="2021-01-21T11:40:26.592" v="10"/>
          <ac:spMkLst>
            <pc:docMk/>
            <pc:sldMk cId="0" sldId="263"/>
            <ac:spMk id="2" creationId="{00000000-0000-0000-0000-000000000000}"/>
          </ac:spMkLst>
        </pc:spChg>
        <pc:spChg chg="mod">
          <ac:chgData name="Sarah Donaldson 5" userId="S::sarah.donaldson@tayside.nhs.scot::5a049b18-9928-4920-9a4c-d7f4c1caca46" providerId="AD" clId="Web-{DF597598-4F4A-FAF8-6A95-B7C8C4C8F13F}" dt="2021-01-21T11:40:26.592" v="10"/>
          <ac:spMkLst>
            <pc:docMk/>
            <pc:sldMk cId="0" sldId="263"/>
            <ac:spMk id="3" creationId="{00000000-0000-0000-0000-000000000000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39:52.794" v="3"/>
          <ac:spMkLst>
            <pc:docMk/>
            <pc:sldMk cId="0" sldId="263"/>
            <ac:spMk id="5" creationId="{979E27D9-03C7-44E2-9FF8-15D0C8506AF7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39:52.794" v="3"/>
          <ac:spMkLst>
            <pc:docMk/>
            <pc:sldMk cId="0" sldId="263"/>
            <ac:spMk id="6" creationId="{EEBF1590-3B36-48EE-A89D-3B6F3CB256AB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39:52.794" v="3"/>
          <ac:spMkLst>
            <pc:docMk/>
            <pc:sldMk cId="0" sldId="263"/>
            <ac:spMk id="7" creationId="{AC8F6C8C-AB5A-4548-942D-E3FD40ACBC49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39:41.638" v="1"/>
          <ac:spMkLst>
            <pc:docMk/>
            <pc:sldMk cId="0" sldId="263"/>
            <ac:spMk id="8" creationId="{DEE2AD96-B495-4E06-9291-B71706F728CB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40:11.123" v="5"/>
          <ac:spMkLst>
            <pc:docMk/>
            <pc:sldMk cId="0" sldId="263"/>
            <ac:spMk id="9" creationId="{6A1473A6-3F22-483E-8A30-80B9D2B14592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39:41.638" v="1"/>
          <ac:spMkLst>
            <pc:docMk/>
            <pc:sldMk cId="0" sldId="263"/>
            <ac:spMk id="10" creationId="{53CF6D67-C5A8-4ADD-9E8E-1E38CA1D3166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40:17.248" v="7"/>
          <ac:spMkLst>
            <pc:docMk/>
            <pc:sldMk cId="0" sldId="263"/>
            <ac:spMk id="11" creationId="{979E27D9-03C7-44E2-9FF8-15D0C8506AF7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39:41.638" v="1"/>
          <ac:spMkLst>
            <pc:docMk/>
            <pc:sldMk cId="0" sldId="263"/>
            <ac:spMk id="12" creationId="{86909FA0-B515-4681-B7A8-FA281D133B94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40:17.248" v="7"/>
          <ac:spMkLst>
            <pc:docMk/>
            <pc:sldMk cId="0" sldId="263"/>
            <ac:spMk id="13" creationId="{EEBF1590-3B36-48EE-A89D-3B6F3CB256AB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39:41.638" v="1"/>
          <ac:spMkLst>
            <pc:docMk/>
            <pc:sldMk cId="0" sldId="263"/>
            <ac:spMk id="14" creationId="{21C9FE86-FCC3-4A31-AA1C-C882262B7FE7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39:41.638" v="1"/>
          <ac:spMkLst>
            <pc:docMk/>
            <pc:sldMk cId="0" sldId="263"/>
            <ac:spMk id="16" creationId="{7D96243B-ECED-4B71-8E06-AE9A285EAD20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40:17.248" v="7"/>
          <ac:spMkLst>
            <pc:docMk/>
            <pc:sldMk cId="0" sldId="263"/>
            <ac:spMk id="17" creationId="{AC8F6C8C-AB5A-4548-942D-E3FD40ACBC49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39:41.638" v="1"/>
          <ac:spMkLst>
            <pc:docMk/>
            <pc:sldMk cId="0" sldId="263"/>
            <ac:spMk id="18" creationId="{A09989E4-EFDC-4A90-A633-E0525FB4139E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40:26.592" v="9"/>
          <ac:spMkLst>
            <pc:docMk/>
            <pc:sldMk cId="0" sldId="263"/>
            <ac:spMk id="19" creationId="{827B839B-9ADE-406B-8590-F1CAEDED45A1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40:26.592" v="9"/>
          <ac:spMkLst>
            <pc:docMk/>
            <pc:sldMk cId="0" sldId="263"/>
            <ac:spMk id="20" creationId="{CFE45BF0-46DB-408C-B5F7-7B11716805D4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40:26.592" v="9"/>
          <ac:spMkLst>
            <pc:docMk/>
            <pc:sldMk cId="0" sldId="263"/>
            <ac:spMk id="21" creationId="{2AEBC8F2-97B1-41B4-93F1-2D289E197FBA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40:26.592" v="9"/>
          <ac:spMkLst>
            <pc:docMk/>
            <pc:sldMk cId="0" sldId="263"/>
            <ac:spMk id="22" creationId="{472E3A19-F5D5-48FC-BB9C-48C2F68F598B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40:26.592" v="9"/>
          <ac:spMkLst>
            <pc:docMk/>
            <pc:sldMk cId="0" sldId="263"/>
            <ac:spMk id="23" creationId="{7A62E32F-BB65-43A8-8EB5-92346890E549}"/>
          </ac:spMkLst>
        </pc:spChg>
        <pc:spChg chg="add del">
          <ac:chgData name="Sarah Donaldson 5" userId="S::sarah.donaldson@tayside.nhs.scot::5a049b18-9928-4920-9a4c-d7f4c1caca46" providerId="AD" clId="Web-{DF597598-4F4A-FAF8-6A95-B7C8C4C8F13F}" dt="2021-01-21T11:40:26.592" v="9"/>
          <ac:spMkLst>
            <pc:docMk/>
            <pc:sldMk cId="0" sldId="263"/>
            <ac:spMk id="24" creationId="{14E91B64-9FCC-451E-AFB4-A827D6329367}"/>
          </ac:spMkLst>
        </pc:spChg>
        <pc:spChg chg="add">
          <ac:chgData name="Sarah Donaldson 5" userId="S::sarah.donaldson@tayside.nhs.scot::5a049b18-9928-4920-9a4c-d7f4c1caca46" providerId="AD" clId="Web-{DF597598-4F4A-FAF8-6A95-B7C8C4C8F13F}" dt="2021-01-21T11:40:26.592" v="10"/>
          <ac:spMkLst>
            <pc:docMk/>
            <pc:sldMk cId="0" sldId="263"/>
            <ac:spMk id="25" creationId="{979E27D9-03C7-44E2-9FF8-15D0C8506AF7}"/>
          </ac:spMkLst>
        </pc:spChg>
        <pc:spChg chg="add">
          <ac:chgData name="Sarah Donaldson 5" userId="S::sarah.donaldson@tayside.nhs.scot::5a049b18-9928-4920-9a4c-d7f4c1caca46" providerId="AD" clId="Web-{DF597598-4F4A-FAF8-6A95-B7C8C4C8F13F}" dt="2021-01-21T11:40:26.592" v="10"/>
          <ac:spMkLst>
            <pc:docMk/>
            <pc:sldMk cId="0" sldId="263"/>
            <ac:spMk id="26" creationId="{EEBF1590-3B36-48EE-A89D-3B6F3CB256AB}"/>
          </ac:spMkLst>
        </pc:spChg>
        <pc:spChg chg="add">
          <ac:chgData name="Sarah Donaldson 5" userId="S::sarah.donaldson@tayside.nhs.scot::5a049b18-9928-4920-9a4c-d7f4c1caca46" providerId="AD" clId="Web-{DF597598-4F4A-FAF8-6A95-B7C8C4C8F13F}" dt="2021-01-21T11:40:26.592" v="10"/>
          <ac:spMkLst>
            <pc:docMk/>
            <pc:sldMk cId="0" sldId="263"/>
            <ac:spMk id="27" creationId="{AC8F6C8C-AB5A-4548-942D-E3FD40ACBC49}"/>
          </ac:spMkLst>
        </pc:spChg>
        <pc:grpChg chg="add del">
          <ac:chgData name="Sarah Donaldson 5" userId="S::sarah.donaldson@tayside.nhs.scot::5a049b18-9928-4920-9a4c-d7f4c1caca46" providerId="AD" clId="Web-{DF597598-4F4A-FAF8-6A95-B7C8C4C8F13F}" dt="2021-01-21T11:40:11.123" v="5"/>
          <ac:grpSpMkLst>
            <pc:docMk/>
            <pc:sldMk cId="0" sldId="263"/>
            <ac:grpSpMk id="15" creationId="{AA1375E3-3E53-4D75-BAB7-E5929BFCB25F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1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1453410"/>
          </a:xfrm>
        </p:spPr>
        <p:txBody>
          <a:bodyPr>
            <a:normAutofit fontScale="90000"/>
          </a:bodyPr>
          <a:lstStyle/>
          <a:p>
            <a:r>
              <a:rPr lang="en-GB" sz="5400" dirty="0">
                <a:solidFill>
                  <a:schemeClr val="bg1"/>
                </a:solidFill>
              </a:rPr>
              <a:t>Long Acting </a:t>
            </a:r>
            <a:r>
              <a:rPr lang="en-GB" sz="5400" dirty="0" err="1">
                <a:solidFill>
                  <a:schemeClr val="bg1"/>
                </a:solidFill>
              </a:rPr>
              <a:t>Injectable</a:t>
            </a:r>
            <a:r>
              <a:rPr lang="en-GB" sz="5400" dirty="0">
                <a:solidFill>
                  <a:schemeClr val="bg1"/>
                </a:solidFill>
              </a:rPr>
              <a:t> </a:t>
            </a:r>
            <a:r>
              <a:rPr lang="en-GB" sz="5400" dirty="0" err="1">
                <a:solidFill>
                  <a:schemeClr val="bg1"/>
                </a:solidFill>
              </a:rPr>
              <a:t>Buprenorphine</a:t>
            </a:r>
            <a:r>
              <a:rPr lang="en-GB" sz="5400" dirty="0">
                <a:solidFill>
                  <a:schemeClr val="bg1"/>
                </a:solidFill>
              </a:rPr>
              <a:t> (LAIB ) </a:t>
            </a:r>
            <a:endParaRPr lang="en-GB" sz="5100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3607686"/>
            <a:ext cx="6105194" cy="114911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800" dirty="0">
                <a:solidFill>
                  <a:srgbClr val="FFFFFF"/>
                </a:solidFill>
                <a:cs typeface="Calibri"/>
              </a:rPr>
              <a:t>NHS Tayside</a:t>
            </a:r>
          </a:p>
          <a:p>
            <a:r>
              <a:rPr lang="en-GB" sz="2800" dirty="0">
                <a:solidFill>
                  <a:srgbClr val="FFFFFF"/>
                </a:solidFill>
                <a:cs typeface="Calibri"/>
              </a:rPr>
              <a:t>Karen Melville, Lead pharmacist</a:t>
            </a:r>
          </a:p>
          <a:p>
            <a:r>
              <a:rPr lang="en-GB" sz="2800" dirty="0">
                <a:solidFill>
                  <a:srgbClr val="FFFFFF"/>
                </a:solidFill>
                <a:cs typeface="Calibri"/>
              </a:rPr>
              <a:t>Sarah Donaldson, Specialist pharmacist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660826-BA67-447E-934E-3F7AD72E1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FFFFFF"/>
                </a:solidFill>
                <a:cs typeface="Calibri Light"/>
              </a:rPr>
              <a:t>Tayside </a:t>
            </a:r>
            <a:br>
              <a:rPr lang="en-GB" dirty="0"/>
            </a:b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4312D-5976-4B10-A943-63D16DFC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713234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GB" dirty="0">
              <a:solidFill>
                <a:srgbClr val="000000"/>
              </a:solidFill>
              <a:cs typeface="Calibri"/>
            </a:endParaRPr>
          </a:p>
          <a:p>
            <a:r>
              <a:rPr lang="en-GB" dirty="0">
                <a:solidFill>
                  <a:srgbClr val="000000"/>
                </a:solidFill>
                <a:cs typeface="Calibri"/>
              </a:rPr>
              <a:t>HMP Perth/Castle </a:t>
            </a:r>
            <a:r>
              <a:rPr lang="en-GB" dirty="0" err="1">
                <a:solidFill>
                  <a:srgbClr val="000000"/>
                </a:solidFill>
                <a:cs typeface="Calibri"/>
              </a:rPr>
              <a:t>Huntly</a:t>
            </a:r>
            <a:endParaRPr lang="en-GB" dirty="0">
              <a:solidFill>
                <a:srgbClr val="000000"/>
              </a:solidFill>
              <a:cs typeface="Calibri"/>
            </a:endParaRPr>
          </a:p>
          <a:p>
            <a:r>
              <a:rPr lang="en-GB" dirty="0">
                <a:solidFill>
                  <a:srgbClr val="000000"/>
                </a:solidFill>
                <a:cs typeface="Calibri"/>
              </a:rPr>
              <a:t>Community </a:t>
            </a:r>
          </a:p>
          <a:p>
            <a:pPr lvl="1"/>
            <a:r>
              <a:rPr lang="en-GB" dirty="0">
                <a:solidFill>
                  <a:srgbClr val="000000"/>
                </a:solidFill>
                <a:cs typeface="Calibri"/>
              </a:rPr>
              <a:t>AIDARS (Angus)</a:t>
            </a:r>
          </a:p>
          <a:p>
            <a:pPr lvl="1"/>
            <a:r>
              <a:rPr lang="en-GB" dirty="0">
                <a:solidFill>
                  <a:srgbClr val="000000"/>
                </a:solidFill>
                <a:cs typeface="Calibri"/>
              </a:rPr>
              <a:t>ISMS (Dundee)</a:t>
            </a:r>
          </a:p>
          <a:p>
            <a:pPr lvl="1"/>
            <a:r>
              <a:rPr lang="en-GB" dirty="0">
                <a:solidFill>
                  <a:srgbClr val="000000"/>
                </a:solidFill>
                <a:cs typeface="Calibri"/>
              </a:rPr>
              <a:t>P&amp;K substance use service</a:t>
            </a:r>
          </a:p>
          <a:p>
            <a:r>
              <a:rPr lang="en-GB" dirty="0">
                <a:solidFill>
                  <a:srgbClr val="000000"/>
                </a:solidFill>
                <a:cs typeface="Calibri"/>
              </a:rPr>
              <a:t>Clinical trial in Dundee (The EXPO study)</a:t>
            </a:r>
          </a:p>
          <a:p>
            <a:endParaRPr lang="en-GB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557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2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33D2C1-6066-4F48-B3F4-6B5D136C5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  <a:cs typeface="Calibri Light"/>
              </a:rPr>
              <a:t>The challenges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73DD2-31F4-4268-8A33-1A130051D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310254"/>
            <a:ext cx="5306084" cy="604179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>
                <a:solidFill>
                  <a:srgbClr val="000000"/>
                </a:solidFill>
                <a:cs typeface="Calibri"/>
              </a:rPr>
              <a:t>At the onset of COVID-19 £1.9million was secured from Scottish Government to implement the use of </a:t>
            </a:r>
            <a:r>
              <a:rPr lang="en-GB" dirty="0" err="1">
                <a:solidFill>
                  <a:srgbClr val="000000"/>
                </a:solidFill>
                <a:cs typeface="Calibri"/>
              </a:rPr>
              <a:t>Buvidal</a:t>
            </a:r>
            <a:r>
              <a:rPr lang="en-GB" dirty="0">
                <a:solidFill>
                  <a:srgbClr val="000000"/>
                </a:solidFill>
                <a:cs typeface="Calibri"/>
              </a:rPr>
              <a:t> as a medicines contingency in Scottish Prisons. </a:t>
            </a:r>
          </a:p>
          <a:p>
            <a:r>
              <a:rPr lang="en-GB" dirty="0">
                <a:solidFill>
                  <a:srgbClr val="000000"/>
                </a:solidFill>
                <a:cs typeface="Calibri"/>
              </a:rPr>
              <a:t>Not yet on NHS Tayside Formulary </a:t>
            </a:r>
          </a:p>
          <a:p>
            <a:r>
              <a:rPr lang="en-GB" dirty="0">
                <a:solidFill>
                  <a:srgbClr val="000000"/>
                </a:solidFill>
                <a:cs typeface="Calibri"/>
              </a:rPr>
              <a:t>Pathways weren’t in place for this formulation</a:t>
            </a:r>
          </a:p>
          <a:p>
            <a:r>
              <a:rPr lang="en-GB" dirty="0">
                <a:solidFill>
                  <a:srgbClr val="000000"/>
                </a:solidFill>
                <a:cs typeface="Calibri"/>
              </a:rPr>
              <a:t>All staff working in the service were unfamiliar with this medication</a:t>
            </a:r>
          </a:p>
          <a:p>
            <a:r>
              <a:rPr lang="en-GB" dirty="0">
                <a:solidFill>
                  <a:srgbClr val="000000"/>
                </a:solidFill>
                <a:cs typeface="Calibri"/>
              </a:rPr>
              <a:t>Patients hadn’t been consulted</a:t>
            </a:r>
          </a:p>
        </p:txBody>
      </p:sp>
    </p:spTree>
    <p:extLst>
      <p:ext uri="{BB962C8B-B14F-4D97-AF65-F5344CB8AC3E}">
        <p14:creationId xmlns:p14="http://schemas.microsoft.com/office/powerpoint/2010/main" val="10302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2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33D2C1-6066-4F48-B3F4-6B5D136C5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  <a:cs typeface="Calibri Light"/>
              </a:rPr>
              <a:t>Where We Are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73DD2-31F4-4268-8A33-1A130051D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310254"/>
            <a:ext cx="5306084" cy="604179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>
                <a:solidFill>
                  <a:srgbClr val="000000"/>
                </a:solidFill>
                <a:cs typeface="Calibri"/>
              </a:rPr>
              <a:t>Formulary</a:t>
            </a:r>
          </a:p>
          <a:p>
            <a:r>
              <a:rPr lang="en-GB" dirty="0">
                <a:solidFill>
                  <a:srgbClr val="000000"/>
                </a:solidFill>
                <a:cs typeface="Calibri"/>
              </a:rPr>
              <a:t>Established processes in place for the administration of </a:t>
            </a:r>
            <a:r>
              <a:rPr lang="en-GB" dirty="0" err="1">
                <a:solidFill>
                  <a:srgbClr val="000000"/>
                </a:solidFill>
                <a:cs typeface="Calibri"/>
              </a:rPr>
              <a:t>Buvidal</a:t>
            </a:r>
            <a:r>
              <a:rPr lang="en-GB" dirty="0">
                <a:solidFill>
                  <a:srgbClr val="000000"/>
                </a:solidFill>
                <a:cs typeface="Calibri"/>
              </a:rPr>
              <a:t> (SOPs)</a:t>
            </a:r>
          </a:p>
          <a:p>
            <a:r>
              <a:rPr lang="en-GB" dirty="0">
                <a:solidFill>
                  <a:srgbClr val="000000"/>
                </a:solidFill>
                <a:cs typeface="Calibri"/>
              </a:rPr>
              <a:t>Transition from prison into the community. </a:t>
            </a:r>
          </a:p>
          <a:p>
            <a:r>
              <a:rPr lang="en-GB" dirty="0">
                <a:solidFill>
                  <a:srgbClr val="000000"/>
                </a:solidFill>
                <a:cs typeface="Calibri"/>
              </a:rPr>
              <a:t>Successfully implemented in prison and community settings</a:t>
            </a:r>
          </a:p>
          <a:p>
            <a:r>
              <a:rPr lang="en-GB" dirty="0">
                <a:solidFill>
                  <a:srgbClr val="000000"/>
                </a:solidFill>
                <a:cs typeface="Calibri"/>
              </a:rPr>
              <a:t>Options for house bound patients </a:t>
            </a:r>
          </a:p>
          <a:p>
            <a:r>
              <a:rPr lang="en-GB" dirty="0">
                <a:solidFill>
                  <a:srgbClr val="000000"/>
                </a:solidFill>
                <a:cs typeface="Calibri"/>
              </a:rPr>
              <a:t>Patients who are on treatment have responded well, with minimal adverse effects and no-one has withdrawn from treatment so far. </a:t>
            </a:r>
          </a:p>
        </p:txBody>
      </p:sp>
    </p:spTree>
    <p:extLst>
      <p:ext uri="{BB962C8B-B14F-4D97-AF65-F5344CB8AC3E}">
        <p14:creationId xmlns:p14="http://schemas.microsoft.com/office/powerpoint/2010/main" val="10302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416" y="962166"/>
            <a:ext cx="4290809" cy="4421876"/>
          </a:xfrm>
        </p:spPr>
        <p:txBody>
          <a:bodyPr anchor="t">
            <a:normAutofit/>
          </a:bodyPr>
          <a:lstStyle/>
          <a:p>
            <a:pPr algn="r"/>
            <a:r>
              <a:rPr lang="en-GB" sz="2500" b="1" i="1"/>
              <a:t>Ex</a:t>
            </a:r>
            <a:r>
              <a:rPr lang="en-GB" sz="2500" i="1"/>
              <a:t>tended-release </a:t>
            </a:r>
            <a:r>
              <a:rPr lang="en-GB" sz="2500" b="1" i="1"/>
              <a:t>P</a:t>
            </a:r>
            <a:r>
              <a:rPr lang="en-GB" sz="2500" i="1"/>
              <a:t>harmacotherapy for </a:t>
            </a:r>
            <a:r>
              <a:rPr lang="en-GB" sz="2500" b="1" i="1"/>
              <a:t>O</a:t>
            </a:r>
            <a:r>
              <a:rPr lang="en-GB" sz="2500" i="1"/>
              <a:t>pioid Use Disorder (EXPO): An Open Label Randomised Controlled Trial of Injectable Depot Maintenance Buprenorphine versus Standard-Of-Care Oral Maintenance Opioid Agonist/Partial Opioid Agonist Medication, with Personalised Psychosocial Intervention. </a:t>
            </a:r>
            <a:r>
              <a:rPr lang="en-GB" sz="2500" b="1" i="1"/>
              <a:t>The EXPO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962167"/>
            <a:ext cx="4728692" cy="4743174"/>
          </a:xfrm>
        </p:spPr>
        <p:txBody>
          <a:bodyPr anchor="t">
            <a:normAutofit/>
          </a:bodyPr>
          <a:lstStyle/>
          <a:p>
            <a:r>
              <a:rPr lang="en-GB" sz="2000"/>
              <a:t>Multi-centre, pragmatic, open-label, phase 3, two-phase, randomised controlled trial</a:t>
            </a:r>
          </a:p>
          <a:p>
            <a:r>
              <a:rPr lang="en-GB" sz="2000"/>
              <a:t>Primary outcome: To determine whether extended-release injectable depot Buprenorphine (XR-Bup) maintenance therapy for OUD over six months is clinically superior to standard-of-care, oral medication</a:t>
            </a:r>
          </a:p>
          <a:p>
            <a:r>
              <a:rPr lang="en-GB" sz="2000"/>
              <a:t>Sublocade®</a:t>
            </a:r>
          </a:p>
          <a:p>
            <a:r>
              <a:rPr lang="en-GB" sz="2000"/>
              <a:t>Tayside is one of five sites across the UK - the only site in Scotland</a:t>
            </a:r>
          </a:p>
          <a:p>
            <a:pPr>
              <a:buNone/>
            </a:pPr>
            <a:endParaRPr lang="en-GB" sz="2000"/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28000"/>
                </a:srgbClr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0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22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4CBD5E-084F-43E7-A18D-FC60FD6FB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437" y="991262"/>
            <a:ext cx="6955124" cy="1066802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  <a:cs typeface="Calibri Light"/>
              </a:rPr>
              <a:t>Reflections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4F779-3B62-4D4C-A69C-3B359AACD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437" y="1892403"/>
            <a:ext cx="6955124" cy="39725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>
                <a:solidFill>
                  <a:srgbClr val="FFFFFF"/>
                </a:solidFill>
                <a:cs typeface="Calibri"/>
              </a:rPr>
              <a:t>Patient choice is </a:t>
            </a:r>
            <a:r>
              <a:rPr lang="en-GB" b="1" u="sng" dirty="0">
                <a:solidFill>
                  <a:srgbClr val="FFFFFF"/>
                </a:solidFill>
                <a:cs typeface="Calibri"/>
              </a:rPr>
              <a:t>KEY</a:t>
            </a:r>
            <a:endParaRPr lang="en-GB" dirty="0">
              <a:solidFill>
                <a:srgbClr val="FFFFFF"/>
              </a:solidFill>
              <a:cs typeface="Calibri"/>
            </a:endParaRPr>
          </a:p>
          <a:p>
            <a:r>
              <a:rPr lang="en-GB" dirty="0">
                <a:solidFill>
                  <a:srgbClr val="FFFFFF"/>
                </a:solidFill>
                <a:cs typeface="Calibri"/>
              </a:rPr>
              <a:t>Not a “Medicines Contingency”</a:t>
            </a:r>
          </a:p>
          <a:p>
            <a:r>
              <a:rPr lang="en-GB" dirty="0">
                <a:solidFill>
                  <a:srgbClr val="FFFFFF"/>
                </a:solidFill>
                <a:cs typeface="Calibri"/>
              </a:rPr>
              <a:t>“Where there is a will there is a way”</a:t>
            </a:r>
          </a:p>
          <a:p>
            <a:r>
              <a:rPr lang="en-GB" dirty="0">
                <a:solidFill>
                  <a:srgbClr val="FFFFFF"/>
                </a:solidFill>
                <a:cs typeface="Calibri"/>
              </a:rPr>
              <a:t>Light at the end of the Medicines Administration Tunnel/Supervised consumption </a:t>
            </a:r>
          </a:p>
          <a:p>
            <a:endParaRPr lang="en-GB" dirty="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9437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EDA1624F4D3041A85DC9FCA8D9E6F3" ma:contentTypeVersion="12" ma:contentTypeDescription="Create a new document." ma:contentTypeScope="" ma:versionID="cc008d46ac3789e0b78263b74d4c60ec">
  <xsd:schema xmlns:xsd="http://www.w3.org/2001/XMLSchema" xmlns:xs="http://www.w3.org/2001/XMLSchema" xmlns:p="http://schemas.microsoft.com/office/2006/metadata/properties" xmlns:ns2="00f50392-e8d7-4602-aa35-782b291a945d" xmlns:ns3="4b406b48-8e5a-430a-ab3d-247bd70fae64" targetNamespace="http://schemas.microsoft.com/office/2006/metadata/properties" ma:root="true" ma:fieldsID="de3ff5c55f5e9a7c2f28626155889c75" ns2:_="" ns3:_="">
    <xsd:import namespace="00f50392-e8d7-4602-aa35-782b291a945d"/>
    <xsd:import namespace="4b406b48-8e5a-430a-ab3d-247bd70fae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f50392-e8d7-4602-aa35-782b291a9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06b48-8e5a-430a-ab3d-247bd70fae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7C246A-D012-4ABA-A1D5-1B9F61CA1EEA}"/>
</file>

<file path=customXml/itemProps2.xml><?xml version="1.0" encoding="utf-8"?>
<ds:datastoreItem xmlns:ds="http://schemas.openxmlformats.org/officeDocument/2006/customXml" ds:itemID="{26A9D1BD-432D-4C96-9298-C8EA58D40513}"/>
</file>

<file path=customXml/itemProps3.xml><?xml version="1.0" encoding="utf-8"?>
<ds:datastoreItem xmlns:ds="http://schemas.openxmlformats.org/officeDocument/2006/customXml" ds:itemID="{4FD91FE0-4AF0-4463-936D-0D1E17B9A43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287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Long Acting Injectable Buprenorphine (LAIB ) </vt:lpstr>
      <vt:lpstr>Tayside  </vt:lpstr>
      <vt:lpstr>The challenges</vt:lpstr>
      <vt:lpstr>Where We Are</vt:lpstr>
      <vt:lpstr>Extended-release Pharmacotherapy for Opioid Use Disorder (EXPO): An Open Label Randomised Controlled Trial of Injectable Depot Maintenance Buprenorphine versus Standard-Of-Care Oral Maintenance Opioid Agonist/Partial Opioid Agonist Medication, with Personalised Psychosocial Intervention. The EXPO study</vt:lpstr>
      <vt:lpstr>Reflections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Morrison</dc:creator>
  <cp:lastModifiedBy>sdonaldson5</cp:lastModifiedBy>
  <cp:revision>160</cp:revision>
  <dcterms:created xsi:type="dcterms:W3CDTF">2020-10-27T13:38:51Z</dcterms:created>
  <dcterms:modified xsi:type="dcterms:W3CDTF">2021-01-21T11:40:36Z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0x0101000EEDA1624F4D3041A85DC9FCA8D9E6F3</vt:lpwstr>
  </property>
</Properties>
</file>