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Default Extension="jpg" ContentType="image/jp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600" b="0" i="1">
                <a:solidFill>
                  <a:srgbClr val="375F92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5940" y="192150"/>
            <a:ext cx="8072119" cy="124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54990" y="1612519"/>
            <a:ext cx="8034019" cy="43681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0" i="1">
                <a:solidFill>
                  <a:srgbClr val="375F92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jp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Relationship Id="rId4" Type="http://schemas.openxmlformats.org/officeDocument/2006/relationships/image" Target="../media/image1.png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Relationship Id="rId4" Type="http://schemas.openxmlformats.org/officeDocument/2006/relationships/image" Target="../media/image1.png"/><Relationship Id="rId5" Type="http://schemas.openxmlformats.org/officeDocument/2006/relationships/image" Target="../media/image12.jpg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Relationship Id="rId4" Type="http://schemas.openxmlformats.org/officeDocument/2006/relationships/image" Target="../media/image1.png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Relationship Id="rId4" Type="http://schemas.openxmlformats.org/officeDocument/2006/relationships/image" Target="../media/image1.png"/><Relationship Id="rId5" Type="http://schemas.openxmlformats.org/officeDocument/2006/relationships/image" Target="../media/image13.png"/><Relationship Id="rId6" Type="http://schemas.openxmlformats.org/officeDocument/2006/relationships/image" Target="../media/image14.png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Relationship Id="rId4" Type="http://schemas.openxmlformats.org/officeDocument/2006/relationships/image" Target="../media/image1.png"/><Relationship Id="rId5" Type="http://schemas.openxmlformats.org/officeDocument/2006/relationships/image" Target="../media/image13.png"/><Relationship Id="rId6" Type="http://schemas.openxmlformats.org/officeDocument/2006/relationships/image" Target="../media/image14.png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Relationship Id="rId3" Type="http://schemas.openxmlformats.org/officeDocument/2006/relationships/image" Target="../media/image5.png"/><Relationship Id="rId4" Type="http://schemas.openxmlformats.org/officeDocument/2006/relationships/image" Target="../media/image1.png"/><Relationship Id="rId5" Type="http://schemas.openxmlformats.org/officeDocument/2006/relationships/image" Target="../media/image16.png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png"/><Relationship Id="rId3" Type="http://schemas.openxmlformats.org/officeDocument/2006/relationships/image" Target="../media/image5.png"/><Relationship Id="rId4" Type="http://schemas.openxmlformats.org/officeDocument/2006/relationships/image" Target="../media/image1.png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8.png"/><Relationship Id="rId3" Type="http://schemas.openxmlformats.org/officeDocument/2006/relationships/image" Target="../media/image19.png"/><Relationship Id="rId4" Type="http://schemas.openxmlformats.org/officeDocument/2006/relationships/image" Target="../media/image20.png"/><Relationship Id="rId5" Type="http://schemas.openxmlformats.org/officeDocument/2006/relationships/image" Target="../media/image21.png"/><Relationship Id="rId6" Type="http://schemas.openxmlformats.org/officeDocument/2006/relationships/image" Target="../media/image22.png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andrew.mcauley@nhs.net" TargetMode="External"/><Relationship Id="rId3" Type="http://schemas.openxmlformats.org/officeDocument/2006/relationships/image" Target="../media/image17.png"/><Relationship Id="rId4" Type="http://schemas.openxmlformats.org/officeDocument/2006/relationships/image" Target="../media/image5.png"/><Relationship Id="rId5" Type="http://schemas.openxmlformats.org/officeDocument/2006/relationships/image" Target="../media/image1.pn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1.pn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Relationship Id="rId4" Type="http://schemas.openxmlformats.org/officeDocument/2006/relationships/image" Target="../media/image1.pn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1.pn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1.pn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Relationship Id="rId4" Type="http://schemas.openxmlformats.org/officeDocument/2006/relationships/image" Target="../media/image1.pn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.png"/><Relationship Id="rId3" Type="http://schemas.openxmlformats.org/officeDocument/2006/relationships/image" Target="../media/image5.png"/><Relationship Id="rId4" Type="http://schemas.openxmlformats.org/officeDocument/2006/relationships/image" Target="../media/image1.pn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Relationship Id="rId4" Type="http://schemas.openxmlformats.org/officeDocument/2006/relationships/image" Target="../media/image1.png"/><Relationship Id="rId5" Type="http://schemas.openxmlformats.org/officeDocument/2006/relationships/image" Target="../media/image8.png"/><Relationship Id="rId6" Type="http://schemas.openxmlformats.org/officeDocument/2006/relationships/image" Target="../media/image9.png"/><Relationship Id="rId7" Type="http://schemas.openxmlformats.org/officeDocument/2006/relationships/image" Target="../media/image10.png"/><Relationship Id="rId8" Type="http://schemas.openxmlformats.org/officeDocument/2006/relationships/image" Target="../media/image11.pn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Relationship Id="rId4" Type="http://schemas.openxmlformats.org/officeDocument/2006/relationships/image" Target="../media/image1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655064"/>
            <a:ext cx="9144000" cy="1569720"/>
          </a:xfrm>
          <a:custGeom>
            <a:avLst/>
            <a:gdLst/>
            <a:ahLst/>
            <a:cxnLst/>
            <a:rect l="l" t="t" r="r" b="b"/>
            <a:pathLst>
              <a:path w="9144000" h="1569720">
                <a:moveTo>
                  <a:pt x="0" y="1569719"/>
                </a:moveTo>
                <a:lnTo>
                  <a:pt x="9144000" y="1569719"/>
                </a:lnTo>
                <a:lnTo>
                  <a:pt x="9144000" y="0"/>
                </a:lnTo>
                <a:lnTo>
                  <a:pt x="0" y="0"/>
                </a:lnTo>
                <a:lnTo>
                  <a:pt x="0" y="1569719"/>
                </a:lnTo>
                <a:close/>
              </a:path>
            </a:pathLst>
          </a:custGeom>
          <a:solidFill>
            <a:srgbClr val="CCEB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12165" y="2150110"/>
            <a:ext cx="8126095" cy="1001394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2098040" marR="5080" indent="-2085975">
              <a:lnSpc>
                <a:spcPct val="100000"/>
              </a:lnSpc>
              <a:spcBef>
                <a:spcPts val="105"/>
              </a:spcBef>
            </a:pPr>
            <a:r>
              <a:rPr dirty="0" sz="3200" spc="-20" b="1">
                <a:latin typeface="Calibri"/>
                <a:cs typeface="Calibri"/>
              </a:rPr>
              <a:t>Scotland’s </a:t>
            </a:r>
            <a:r>
              <a:rPr dirty="0" sz="3200" spc="-5" b="1">
                <a:latin typeface="Calibri"/>
                <a:cs typeface="Calibri"/>
              </a:rPr>
              <a:t>national </a:t>
            </a:r>
            <a:r>
              <a:rPr dirty="0" sz="3200" spc="-15" b="1">
                <a:latin typeface="Calibri"/>
                <a:cs typeface="Calibri"/>
              </a:rPr>
              <a:t>naloxone </a:t>
            </a:r>
            <a:r>
              <a:rPr dirty="0" sz="3200" spc="-10" b="1">
                <a:latin typeface="Calibri"/>
                <a:cs typeface="Calibri"/>
              </a:rPr>
              <a:t>programme</a:t>
            </a:r>
            <a:r>
              <a:rPr dirty="0" sz="3200" spc="-125" b="1">
                <a:latin typeface="Calibri"/>
                <a:cs typeface="Calibri"/>
              </a:rPr>
              <a:t> </a:t>
            </a:r>
            <a:r>
              <a:rPr dirty="0" sz="3200" b="1">
                <a:latin typeface="Calibri"/>
                <a:cs typeface="Calibri"/>
              </a:rPr>
              <a:t>(NNP):  </a:t>
            </a:r>
            <a:r>
              <a:rPr dirty="0" sz="3200" spc="-10" b="1">
                <a:latin typeface="Calibri"/>
                <a:cs typeface="Calibri"/>
              </a:rPr>
              <a:t>what </a:t>
            </a:r>
            <a:r>
              <a:rPr dirty="0" sz="3200" spc="-20" b="1">
                <a:latin typeface="Calibri"/>
                <a:cs typeface="Calibri"/>
              </a:rPr>
              <a:t>have </a:t>
            </a:r>
            <a:r>
              <a:rPr dirty="0" sz="3200" spc="-10" b="1">
                <a:latin typeface="Calibri"/>
                <a:cs typeface="Calibri"/>
              </a:rPr>
              <a:t>we</a:t>
            </a:r>
            <a:r>
              <a:rPr dirty="0" sz="3200" spc="-25" b="1">
                <a:latin typeface="Calibri"/>
                <a:cs typeface="Calibri"/>
              </a:rPr>
              <a:t> </a:t>
            </a:r>
            <a:r>
              <a:rPr dirty="0" sz="3200" b="1">
                <a:latin typeface="Calibri"/>
                <a:cs typeface="Calibri"/>
              </a:rPr>
              <a:t>learned?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76222" y="4275582"/>
            <a:ext cx="5825490" cy="94106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2000" spc="-5" b="1">
                <a:solidFill>
                  <a:srgbClr val="17375E"/>
                </a:solidFill>
                <a:latin typeface="Calibri"/>
                <a:cs typeface="Calibri"/>
              </a:rPr>
              <a:t>Dr Andrew McAuley</a:t>
            </a:r>
            <a:endParaRPr sz="20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dirty="0" sz="2000" spc="-5" b="1">
                <a:solidFill>
                  <a:srgbClr val="17375E"/>
                </a:solidFill>
                <a:latin typeface="Calibri"/>
                <a:cs typeface="Calibri"/>
              </a:rPr>
              <a:t>Principal Scientist, </a:t>
            </a:r>
            <a:r>
              <a:rPr dirty="0" sz="2000" b="1">
                <a:solidFill>
                  <a:srgbClr val="17375E"/>
                </a:solidFill>
                <a:latin typeface="Calibri"/>
                <a:cs typeface="Calibri"/>
              </a:rPr>
              <a:t>Health </a:t>
            </a:r>
            <a:r>
              <a:rPr dirty="0" sz="2000" spc="-10" b="1">
                <a:solidFill>
                  <a:srgbClr val="17375E"/>
                </a:solidFill>
                <a:latin typeface="Calibri"/>
                <a:cs typeface="Calibri"/>
              </a:rPr>
              <a:t>Protection</a:t>
            </a:r>
            <a:r>
              <a:rPr dirty="0" sz="2000" spc="-95" b="1">
                <a:solidFill>
                  <a:srgbClr val="17375E"/>
                </a:solidFill>
                <a:latin typeface="Calibri"/>
                <a:cs typeface="Calibri"/>
              </a:rPr>
              <a:t> </a:t>
            </a:r>
            <a:r>
              <a:rPr dirty="0" sz="2000" b="1">
                <a:solidFill>
                  <a:srgbClr val="17375E"/>
                </a:solidFill>
                <a:latin typeface="Calibri"/>
                <a:cs typeface="Calibri"/>
              </a:rPr>
              <a:t>Scotland</a:t>
            </a:r>
            <a:endParaRPr sz="20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dirty="0" sz="2000" b="1">
                <a:solidFill>
                  <a:srgbClr val="17375E"/>
                </a:solidFill>
                <a:latin typeface="Calibri"/>
                <a:cs typeface="Calibri"/>
              </a:rPr>
              <a:t>Senior </a:t>
            </a:r>
            <a:r>
              <a:rPr dirty="0" sz="2000" spc="-10" b="1">
                <a:solidFill>
                  <a:srgbClr val="17375E"/>
                </a:solidFill>
                <a:latin typeface="Calibri"/>
                <a:cs typeface="Calibri"/>
              </a:rPr>
              <a:t>Research </a:t>
            </a:r>
            <a:r>
              <a:rPr dirty="0" sz="2000" spc="-30" b="1">
                <a:solidFill>
                  <a:srgbClr val="17375E"/>
                </a:solidFill>
                <a:latin typeface="Calibri"/>
                <a:cs typeface="Calibri"/>
              </a:rPr>
              <a:t>Fellow, </a:t>
            </a:r>
            <a:r>
              <a:rPr dirty="0" sz="2000" spc="-5" b="1">
                <a:solidFill>
                  <a:srgbClr val="17375E"/>
                </a:solidFill>
                <a:latin typeface="Calibri"/>
                <a:cs typeface="Calibri"/>
              </a:rPr>
              <a:t>Glasgow </a:t>
            </a:r>
            <a:r>
              <a:rPr dirty="0" sz="2000" b="1">
                <a:solidFill>
                  <a:srgbClr val="17375E"/>
                </a:solidFill>
                <a:latin typeface="Calibri"/>
                <a:cs typeface="Calibri"/>
              </a:rPr>
              <a:t>Caledonian</a:t>
            </a:r>
            <a:r>
              <a:rPr dirty="0" sz="2000" spc="-70" b="1">
                <a:solidFill>
                  <a:srgbClr val="17375E"/>
                </a:solidFill>
                <a:latin typeface="Calibri"/>
                <a:cs typeface="Calibri"/>
              </a:rPr>
              <a:t> </a:t>
            </a:r>
            <a:r>
              <a:rPr dirty="0" sz="2000" spc="-5" b="1">
                <a:solidFill>
                  <a:srgbClr val="17375E"/>
                </a:solidFill>
                <a:latin typeface="Calibri"/>
                <a:cs typeface="Calibri"/>
              </a:rPr>
              <a:t>University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074171" y="522160"/>
            <a:ext cx="1602395" cy="63207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323088" y="188976"/>
            <a:ext cx="2057400" cy="129095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527685" marR="5080" indent="-515620">
              <a:lnSpc>
                <a:spcPct val="100000"/>
              </a:lnSpc>
              <a:spcBef>
                <a:spcPts val="95"/>
              </a:spcBef>
            </a:pPr>
            <a:r>
              <a:rPr dirty="0" spc="-5"/>
              <a:t>3b. </a:t>
            </a:r>
            <a:r>
              <a:rPr dirty="0" spc="-20"/>
              <a:t>Are </a:t>
            </a:r>
            <a:r>
              <a:rPr dirty="0" spc="-5"/>
              <a:t>PWID in </a:t>
            </a:r>
            <a:r>
              <a:rPr dirty="0" spc="-10"/>
              <a:t>Scotland </a:t>
            </a:r>
            <a:r>
              <a:rPr dirty="0" spc="-15"/>
              <a:t>following </a:t>
            </a:r>
            <a:r>
              <a:rPr dirty="0" spc="-5"/>
              <a:t>the  NNP </a:t>
            </a:r>
            <a:r>
              <a:rPr dirty="0" spc="-15"/>
              <a:t>training</a:t>
            </a:r>
            <a:r>
              <a:rPr dirty="0" spc="-5"/>
              <a:t> </a:t>
            </a:r>
            <a:r>
              <a:rPr dirty="0" spc="-25"/>
              <a:t>protocol?</a:t>
            </a:r>
          </a:p>
        </p:txBody>
      </p:sp>
      <p:sp>
        <p:nvSpPr>
          <p:cNvPr id="3" name="object 3"/>
          <p:cNvSpPr/>
          <p:nvPr/>
        </p:nvSpPr>
        <p:spPr>
          <a:xfrm>
            <a:off x="179831" y="5923592"/>
            <a:ext cx="1229680" cy="6874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14835" y="6769212"/>
            <a:ext cx="1348494" cy="8882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7290579" y="5994844"/>
            <a:ext cx="1602395" cy="63207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335915" marR="98425">
              <a:lnSpc>
                <a:spcPct val="100000"/>
              </a:lnSpc>
              <a:spcBef>
                <a:spcPts val="105"/>
              </a:spcBef>
              <a:tabLst>
                <a:tab pos="6570345" algn="l"/>
              </a:tabLst>
            </a:pPr>
            <a:r>
              <a:rPr dirty="0" spc="-25"/>
              <a:t>“Yeah </a:t>
            </a:r>
            <a:r>
              <a:rPr dirty="0"/>
              <a:t>I think </a:t>
            </a:r>
            <a:r>
              <a:rPr dirty="0" spc="-15"/>
              <a:t>it’s </a:t>
            </a:r>
            <a:r>
              <a:rPr dirty="0" spc="-10"/>
              <a:t>[naloxone] pretty </a:t>
            </a:r>
            <a:r>
              <a:rPr dirty="0" spc="-5"/>
              <a:t>useful </a:t>
            </a:r>
            <a:r>
              <a:rPr dirty="0" spc="-20"/>
              <a:t>to </a:t>
            </a:r>
            <a:r>
              <a:rPr dirty="0"/>
              <a:t>have </a:t>
            </a:r>
            <a:r>
              <a:rPr dirty="0" spc="-5"/>
              <a:t>around.  </a:t>
            </a:r>
            <a:r>
              <a:rPr dirty="0" i="1"/>
              <a:t>In </a:t>
            </a:r>
            <a:r>
              <a:rPr dirty="0" spc="-15" i="1"/>
              <a:t>fact </a:t>
            </a:r>
            <a:r>
              <a:rPr dirty="0" i="1"/>
              <a:t>I </a:t>
            </a:r>
            <a:r>
              <a:rPr dirty="0" spc="-5" i="1"/>
              <a:t>don’t </a:t>
            </a:r>
            <a:r>
              <a:rPr dirty="0" spc="-20" i="1"/>
              <a:t>like </a:t>
            </a:r>
            <a:r>
              <a:rPr dirty="0" i="1"/>
              <a:t>being, </a:t>
            </a:r>
            <a:r>
              <a:rPr dirty="0" spc="-5" i="1"/>
              <a:t>not </a:t>
            </a:r>
            <a:r>
              <a:rPr dirty="0" i="1"/>
              <a:t>having</a:t>
            </a:r>
            <a:r>
              <a:rPr dirty="0" spc="5" i="1"/>
              <a:t> </a:t>
            </a:r>
            <a:r>
              <a:rPr dirty="0" i="1"/>
              <a:t>it</a:t>
            </a:r>
            <a:r>
              <a:rPr dirty="0" spc="5" i="1"/>
              <a:t> </a:t>
            </a:r>
            <a:r>
              <a:rPr dirty="0" i="1"/>
              <a:t>around.	But,</a:t>
            </a:r>
            <a:r>
              <a:rPr dirty="0" spc="5" i="1"/>
              <a:t> </a:t>
            </a:r>
            <a:r>
              <a:rPr dirty="0" u="heavy" i="1">
                <a:uFill>
                  <a:solidFill>
                    <a:srgbClr val="375F92"/>
                  </a:solidFill>
                </a:uFill>
              </a:rPr>
              <a:t>I</a:t>
            </a:r>
          </a:p>
          <a:p>
            <a:pPr marL="335915">
              <a:lnSpc>
                <a:spcPct val="100000"/>
              </a:lnSpc>
            </a:pPr>
            <a:r>
              <a:rPr dirty="0" u="heavy" spc="-650" i="0">
                <a:uFill>
                  <a:solidFill>
                    <a:srgbClr val="375F92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heavy" spc="-5">
                <a:uFill>
                  <a:solidFill>
                    <a:srgbClr val="375F92"/>
                  </a:solidFill>
                </a:uFill>
              </a:rPr>
              <a:t>didn’t know you </a:t>
            </a:r>
            <a:r>
              <a:rPr dirty="0" u="heavy">
                <a:uFill>
                  <a:solidFill>
                    <a:srgbClr val="375F92"/>
                  </a:solidFill>
                </a:uFill>
              </a:rPr>
              <a:t>were </a:t>
            </a:r>
            <a:r>
              <a:rPr dirty="0" u="heavy" spc="-5">
                <a:uFill>
                  <a:solidFill>
                    <a:srgbClr val="375F92"/>
                  </a:solidFill>
                </a:uFill>
              </a:rPr>
              <a:t>only supposed </a:t>
            </a:r>
            <a:r>
              <a:rPr dirty="0" u="heavy" spc="-20">
                <a:uFill>
                  <a:solidFill>
                    <a:srgbClr val="375F92"/>
                  </a:solidFill>
                </a:uFill>
              </a:rPr>
              <a:t>to </a:t>
            </a:r>
            <a:r>
              <a:rPr dirty="0" u="heavy">
                <a:uFill>
                  <a:solidFill>
                    <a:srgbClr val="375F92"/>
                  </a:solidFill>
                </a:uFill>
              </a:rPr>
              <a:t>give the </a:t>
            </a:r>
            <a:r>
              <a:rPr dirty="0" u="heavy" spc="-5">
                <a:uFill>
                  <a:solidFill>
                    <a:srgbClr val="375F92"/>
                  </a:solidFill>
                </a:uFill>
              </a:rPr>
              <a:t>little</a:t>
            </a:r>
            <a:r>
              <a:rPr dirty="0" u="heavy" spc="-20">
                <a:uFill>
                  <a:solidFill>
                    <a:srgbClr val="375F92"/>
                  </a:solidFill>
                </a:uFill>
              </a:rPr>
              <a:t> </a:t>
            </a:r>
            <a:r>
              <a:rPr dirty="0" u="heavy" spc="5">
                <a:uFill>
                  <a:solidFill>
                    <a:srgbClr val="375F92"/>
                  </a:solidFill>
                </a:uFill>
              </a:rPr>
              <a:t>bit.</a:t>
            </a:r>
          </a:p>
          <a:p>
            <a:pPr marL="335915" marR="108585" indent="-635">
              <a:lnSpc>
                <a:spcPct val="100000"/>
              </a:lnSpc>
              <a:tabLst>
                <a:tab pos="3115310" algn="l"/>
              </a:tabLst>
            </a:pPr>
            <a:r>
              <a:rPr dirty="0" u="heavy" spc="-650" i="0">
                <a:uFill>
                  <a:solidFill>
                    <a:srgbClr val="375F92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heavy">
                <a:uFill>
                  <a:solidFill>
                    <a:srgbClr val="375F92"/>
                  </a:solidFill>
                </a:uFill>
              </a:rPr>
              <a:t>But I’ll </a:t>
            </a:r>
            <a:r>
              <a:rPr dirty="0" u="heavy" spc="-10">
                <a:uFill>
                  <a:solidFill>
                    <a:srgbClr val="375F92"/>
                  </a:solidFill>
                </a:uFill>
              </a:rPr>
              <a:t>continue </a:t>
            </a:r>
            <a:r>
              <a:rPr dirty="0" u="heavy" spc="-20">
                <a:uFill>
                  <a:solidFill>
                    <a:srgbClr val="375F92"/>
                  </a:solidFill>
                </a:uFill>
              </a:rPr>
              <a:t>to </a:t>
            </a:r>
            <a:r>
              <a:rPr dirty="0" u="heavy">
                <a:uFill>
                  <a:solidFill>
                    <a:srgbClr val="375F92"/>
                  </a:solidFill>
                </a:uFill>
              </a:rPr>
              <a:t>give the whole lot</a:t>
            </a:r>
            <a:r>
              <a:rPr dirty="0"/>
              <a:t> [laughs], </a:t>
            </a:r>
            <a:r>
              <a:rPr dirty="0" spc="-5"/>
              <a:t>do you  </a:t>
            </a:r>
            <a:r>
              <a:rPr dirty="0" spc="-5" i="1"/>
              <a:t>know </a:t>
            </a:r>
            <a:r>
              <a:rPr dirty="0" i="1"/>
              <a:t>what</a:t>
            </a:r>
            <a:r>
              <a:rPr dirty="0" spc="15" i="1"/>
              <a:t> </a:t>
            </a:r>
            <a:r>
              <a:rPr dirty="0" i="1"/>
              <a:t>I</a:t>
            </a:r>
            <a:r>
              <a:rPr dirty="0" spc="-5" i="1"/>
              <a:t> </a:t>
            </a:r>
            <a:r>
              <a:rPr dirty="0" i="1"/>
              <a:t>mean?	</a:t>
            </a:r>
            <a:r>
              <a:rPr dirty="0" spc="-5" i="1"/>
              <a:t>Cos </a:t>
            </a:r>
            <a:r>
              <a:rPr dirty="0" i="1"/>
              <a:t>I </a:t>
            </a:r>
            <a:r>
              <a:rPr dirty="0" spc="-5" i="1"/>
              <a:t>want </a:t>
            </a:r>
            <a:r>
              <a:rPr dirty="0" i="1"/>
              <a:t>them </a:t>
            </a:r>
            <a:r>
              <a:rPr dirty="0" spc="-5" i="1"/>
              <a:t>around</a:t>
            </a:r>
            <a:r>
              <a:rPr dirty="0" spc="-40" i="1"/>
              <a:t> </a:t>
            </a:r>
            <a:r>
              <a:rPr dirty="0" spc="-20" i="1"/>
              <a:t>completely.</a:t>
            </a:r>
          </a:p>
          <a:p>
            <a:pPr marL="335915" marR="127000" indent="-635">
              <a:lnSpc>
                <a:spcPct val="100000"/>
              </a:lnSpc>
              <a:tabLst>
                <a:tab pos="3480435" algn="l"/>
              </a:tabLst>
            </a:pPr>
            <a:r>
              <a:rPr dirty="0" u="heavy" spc="-650" i="0">
                <a:uFill>
                  <a:solidFill>
                    <a:srgbClr val="375F92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heavy" spc="-50">
                <a:uFill>
                  <a:solidFill>
                    <a:srgbClr val="375F92"/>
                  </a:solidFill>
                </a:uFill>
              </a:rPr>
              <a:t>I’m </a:t>
            </a:r>
            <a:r>
              <a:rPr dirty="0" u="heavy" spc="-5">
                <a:uFill>
                  <a:solidFill>
                    <a:srgbClr val="375F92"/>
                  </a:solidFill>
                </a:uFill>
              </a:rPr>
              <a:t>not </a:t>
            </a:r>
            <a:r>
              <a:rPr dirty="0" u="heavy">
                <a:uFill>
                  <a:solidFill>
                    <a:srgbClr val="375F92"/>
                  </a:solidFill>
                </a:uFill>
              </a:rPr>
              <a:t>wanting </a:t>
            </a:r>
            <a:r>
              <a:rPr dirty="0" u="heavy" spc="-20">
                <a:uFill>
                  <a:solidFill>
                    <a:srgbClr val="375F92"/>
                  </a:solidFill>
                </a:uFill>
              </a:rPr>
              <a:t>to </a:t>
            </a:r>
            <a:r>
              <a:rPr dirty="0" u="heavy" spc="-5">
                <a:uFill>
                  <a:solidFill>
                    <a:srgbClr val="375F92"/>
                  </a:solidFill>
                </a:uFill>
              </a:rPr>
              <a:t>put </a:t>
            </a:r>
            <a:r>
              <a:rPr dirty="0" u="heavy">
                <a:uFill>
                  <a:solidFill>
                    <a:srgbClr val="375F92"/>
                  </a:solidFill>
                </a:uFill>
              </a:rPr>
              <a:t>half in </a:t>
            </a:r>
            <a:r>
              <a:rPr dirty="0" u="heavy" spc="-5">
                <a:uFill>
                  <a:solidFill>
                    <a:srgbClr val="375F92"/>
                  </a:solidFill>
                </a:uFill>
              </a:rPr>
              <a:t>and </a:t>
            </a:r>
            <a:r>
              <a:rPr dirty="0" u="heavy">
                <a:uFill>
                  <a:solidFill>
                    <a:srgbClr val="375F92"/>
                  </a:solidFill>
                </a:uFill>
              </a:rPr>
              <a:t>then the </a:t>
            </a:r>
            <a:r>
              <a:rPr dirty="0" u="heavy" spc="-40">
                <a:uFill>
                  <a:solidFill>
                    <a:srgbClr val="375F92"/>
                  </a:solidFill>
                </a:uFill>
              </a:rPr>
              <a:t>guy, </a:t>
            </a:r>
            <a:r>
              <a:rPr dirty="0" u="heavy" spc="-5">
                <a:uFill>
                  <a:solidFill>
                    <a:srgbClr val="375F92"/>
                  </a:solidFill>
                </a:uFill>
              </a:rPr>
              <a:t>poor </a:t>
            </a:r>
            <a:r>
              <a:rPr dirty="0" u="heavy" spc="5">
                <a:uFill>
                  <a:solidFill>
                    <a:srgbClr val="375F92"/>
                  </a:solidFill>
                </a:uFill>
              </a:rPr>
              <a:t>guy </a:t>
            </a:r>
            <a:r>
              <a:rPr dirty="0" spc="5"/>
              <a:t> </a:t>
            </a:r>
            <a:r>
              <a:rPr dirty="0" u="heavy" spc="-20" i="1">
                <a:uFill>
                  <a:solidFill>
                    <a:srgbClr val="375F92"/>
                  </a:solidFill>
                </a:uFill>
              </a:rPr>
              <a:t>stops</a:t>
            </a:r>
            <a:r>
              <a:rPr dirty="0" u="heavy" i="1">
                <a:uFill>
                  <a:solidFill>
                    <a:srgbClr val="375F92"/>
                  </a:solidFill>
                </a:uFill>
              </a:rPr>
              <a:t> breathing</a:t>
            </a:r>
            <a:r>
              <a:rPr dirty="0" u="heavy" spc="-15" i="1">
                <a:uFill>
                  <a:solidFill>
                    <a:srgbClr val="375F92"/>
                  </a:solidFill>
                </a:uFill>
              </a:rPr>
              <a:t> </a:t>
            </a:r>
            <a:r>
              <a:rPr dirty="0" u="heavy" i="1">
                <a:uFill>
                  <a:solidFill>
                    <a:srgbClr val="375F92"/>
                  </a:solidFill>
                </a:uFill>
              </a:rPr>
              <a:t>again.	</a:t>
            </a:r>
            <a:r>
              <a:rPr dirty="0" i="1"/>
              <a:t>And </a:t>
            </a:r>
            <a:r>
              <a:rPr dirty="0" spc="-15" i="1"/>
              <a:t>it’s </a:t>
            </a:r>
            <a:r>
              <a:rPr dirty="0" spc="-20" i="1"/>
              <a:t>like </a:t>
            </a:r>
            <a:r>
              <a:rPr dirty="0" i="1"/>
              <a:t>put </a:t>
            </a:r>
            <a:r>
              <a:rPr dirty="0" spc="-5" i="1"/>
              <a:t>another </a:t>
            </a:r>
            <a:r>
              <a:rPr dirty="0" i="1"/>
              <a:t>wee</a:t>
            </a:r>
            <a:r>
              <a:rPr dirty="0" spc="-80" i="1"/>
              <a:t> </a:t>
            </a:r>
            <a:r>
              <a:rPr dirty="0" spc="-5" i="1"/>
              <a:t>bit</a:t>
            </a:r>
          </a:p>
          <a:p>
            <a:pPr marL="335915">
              <a:lnSpc>
                <a:spcPct val="100000"/>
              </a:lnSpc>
              <a:tabLst>
                <a:tab pos="816610" algn="l"/>
              </a:tabLst>
            </a:pPr>
            <a:r>
              <a:rPr dirty="0"/>
              <a:t>in.	</a:t>
            </a:r>
            <a:r>
              <a:rPr dirty="0" spc="-20"/>
              <a:t>No, </a:t>
            </a:r>
            <a:r>
              <a:rPr dirty="0" spc="-10"/>
              <a:t>by </a:t>
            </a:r>
            <a:r>
              <a:rPr dirty="0"/>
              <a:t>the time </a:t>
            </a:r>
            <a:r>
              <a:rPr dirty="0" spc="-5"/>
              <a:t>you’ve finished </a:t>
            </a:r>
            <a:r>
              <a:rPr dirty="0"/>
              <a:t>giving </a:t>
            </a:r>
            <a:r>
              <a:rPr dirty="0" spc="-5"/>
              <a:t>him </a:t>
            </a:r>
            <a:r>
              <a:rPr dirty="0"/>
              <a:t>the</a:t>
            </a:r>
            <a:r>
              <a:rPr dirty="0" spc="-45"/>
              <a:t> </a:t>
            </a:r>
            <a:r>
              <a:rPr dirty="0"/>
              <a:t>whole</a:t>
            </a:r>
          </a:p>
          <a:p>
            <a:pPr marL="335915" marR="5080">
              <a:lnSpc>
                <a:spcPct val="100000"/>
              </a:lnSpc>
              <a:tabLst>
                <a:tab pos="5620385" algn="l"/>
              </a:tabLst>
            </a:pPr>
            <a:r>
              <a:rPr dirty="0"/>
              <a:t>lot, </a:t>
            </a:r>
            <a:r>
              <a:rPr dirty="0" spc="-5"/>
              <a:t>five </a:t>
            </a:r>
            <a:r>
              <a:rPr dirty="0"/>
              <a:t>injections, the </a:t>
            </a:r>
            <a:r>
              <a:rPr dirty="0" spc="-5"/>
              <a:t>poor</a:t>
            </a:r>
            <a:r>
              <a:rPr dirty="0" spc="5"/>
              <a:t> </a:t>
            </a:r>
            <a:r>
              <a:rPr dirty="0" spc="-15"/>
              <a:t>guy’s</a:t>
            </a:r>
            <a:r>
              <a:rPr dirty="0" spc="-5"/>
              <a:t> </a:t>
            </a:r>
            <a:r>
              <a:rPr dirty="0"/>
              <a:t>deid.	</a:t>
            </a:r>
            <a:r>
              <a:rPr dirty="0" spc="-20"/>
              <a:t>Ken </a:t>
            </a:r>
            <a:r>
              <a:rPr dirty="0"/>
              <a:t>what I</a:t>
            </a:r>
            <a:r>
              <a:rPr dirty="0" spc="-75"/>
              <a:t> </a:t>
            </a:r>
            <a:r>
              <a:rPr dirty="0"/>
              <a:t>mean?  </a:t>
            </a:r>
            <a:r>
              <a:rPr dirty="0" u="heavy" i="1">
                <a:uFill>
                  <a:solidFill>
                    <a:srgbClr val="375F92"/>
                  </a:solidFill>
                </a:uFill>
              </a:rPr>
              <a:t>So I </a:t>
            </a:r>
            <a:r>
              <a:rPr dirty="0" u="heavy" spc="-5" i="1">
                <a:uFill>
                  <a:solidFill>
                    <a:srgbClr val="375F92"/>
                  </a:solidFill>
                </a:uFill>
              </a:rPr>
              <a:t>still </a:t>
            </a:r>
            <a:r>
              <a:rPr dirty="0" u="heavy" i="1">
                <a:uFill>
                  <a:solidFill>
                    <a:srgbClr val="375F92"/>
                  </a:solidFill>
                </a:uFill>
              </a:rPr>
              <a:t>inject the whole lot </a:t>
            </a:r>
            <a:r>
              <a:rPr dirty="0" u="heavy" spc="-15" i="1">
                <a:uFill>
                  <a:solidFill>
                    <a:srgbClr val="375F92"/>
                  </a:solidFill>
                </a:uFill>
              </a:rPr>
              <a:t>into</a:t>
            </a:r>
            <a:r>
              <a:rPr dirty="0" u="heavy" spc="-60" i="1">
                <a:uFill>
                  <a:solidFill>
                    <a:srgbClr val="375F92"/>
                  </a:solidFill>
                </a:uFill>
              </a:rPr>
              <a:t> </a:t>
            </a:r>
            <a:r>
              <a:rPr dirty="0" u="heavy" spc="-75" i="1">
                <a:uFill>
                  <a:solidFill>
                    <a:srgbClr val="375F92"/>
                  </a:solidFill>
                </a:uFill>
              </a:rPr>
              <a:t>him</a:t>
            </a:r>
            <a:r>
              <a:rPr dirty="0" spc="-75" i="1"/>
              <a:t>.”</a:t>
            </a:r>
          </a:p>
          <a:p>
            <a:pPr marL="2740025">
              <a:lnSpc>
                <a:spcPct val="100000"/>
              </a:lnSpc>
              <a:spcBef>
                <a:spcPts val="825"/>
              </a:spcBef>
            </a:pPr>
            <a:r>
              <a:rPr dirty="0" sz="1800" spc="-25">
                <a:solidFill>
                  <a:srgbClr val="000000"/>
                </a:solidFill>
              </a:rPr>
              <a:t>‘Walter’, </a:t>
            </a:r>
            <a:r>
              <a:rPr dirty="0" sz="1800">
                <a:solidFill>
                  <a:srgbClr val="000000"/>
                </a:solidFill>
              </a:rPr>
              <a:t>45-54 </a:t>
            </a:r>
            <a:r>
              <a:rPr dirty="0" sz="1800" spc="-5">
                <a:solidFill>
                  <a:srgbClr val="000000"/>
                </a:solidFill>
              </a:rPr>
              <a:t>years old, </a:t>
            </a:r>
            <a:r>
              <a:rPr dirty="0" sz="1800" spc="-10">
                <a:solidFill>
                  <a:srgbClr val="000000"/>
                </a:solidFill>
              </a:rPr>
              <a:t>injecting </a:t>
            </a:r>
            <a:r>
              <a:rPr dirty="0" sz="1800" spc="5">
                <a:solidFill>
                  <a:srgbClr val="000000"/>
                </a:solidFill>
              </a:rPr>
              <a:t>3-5</a:t>
            </a:r>
            <a:r>
              <a:rPr dirty="0" sz="1800" spc="70">
                <a:solidFill>
                  <a:srgbClr val="000000"/>
                </a:solidFill>
              </a:rPr>
              <a:t> </a:t>
            </a:r>
            <a:r>
              <a:rPr dirty="0" sz="1800" spc="-5">
                <a:solidFill>
                  <a:srgbClr val="000000"/>
                </a:solidFill>
              </a:rPr>
              <a:t>years</a:t>
            </a:r>
            <a:endParaRPr sz="18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527685" marR="5080" indent="-515620">
              <a:lnSpc>
                <a:spcPct val="100000"/>
              </a:lnSpc>
              <a:spcBef>
                <a:spcPts val="95"/>
              </a:spcBef>
            </a:pPr>
            <a:r>
              <a:rPr dirty="0" spc="-5"/>
              <a:t>3c. </a:t>
            </a:r>
            <a:r>
              <a:rPr dirty="0" spc="-20"/>
              <a:t>Are </a:t>
            </a:r>
            <a:r>
              <a:rPr dirty="0" spc="-5"/>
              <a:t>PWID in </a:t>
            </a:r>
            <a:r>
              <a:rPr dirty="0" spc="-10"/>
              <a:t>Scotland </a:t>
            </a:r>
            <a:r>
              <a:rPr dirty="0" spc="-15"/>
              <a:t>following </a:t>
            </a:r>
            <a:r>
              <a:rPr dirty="0" spc="-5"/>
              <a:t>the  NNP </a:t>
            </a:r>
            <a:r>
              <a:rPr dirty="0" spc="-15"/>
              <a:t>training</a:t>
            </a:r>
            <a:r>
              <a:rPr dirty="0" spc="-5"/>
              <a:t> </a:t>
            </a:r>
            <a:r>
              <a:rPr dirty="0" spc="-25"/>
              <a:t>protocol?</a:t>
            </a:r>
          </a:p>
        </p:txBody>
      </p:sp>
      <p:sp>
        <p:nvSpPr>
          <p:cNvPr id="3" name="object 3"/>
          <p:cNvSpPr/>
          <p:nvPr/>
        </p:nvSpPr>
        <p:spPr>
          <a:xfrm>
            <a:off x="179831" y="5923592"/>
            <a:ext cx="1229680" cy="6874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14835" y="6769212"/>
            <a:ext cx="1348494" cy="8882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7290579" y="5994844"/>
            <a:ext cx="1602395" cy="63207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714375" y="2147597"/>
            <a:ext cx="7715250" cy="347166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1194612" y="1797176"/>
            <a:ext cx="723138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15" b="1">
                <a:latin typeface="Calibri"/>
                <a:cs typeface="Calibri"/>
              </a:rPr>
              <a:t>Weekly </a:t>
            </a:r>
            <a:r>
              <a:rPr dirty="0" sz="1600" spc="-5" b="1">
                <a:latin typeface="Calibri"/>
                <a:cs typeface="Calibri"/>
              </a:rPr>
              <a:t>ambulance callouts </a:t>
            </a:r>
            <a:r>
              <a:rPr dirty="0" sz="1600" spc="-10" b="1">
                <a:latin typeface="Calibri"/>
                <a:cs typeface="Calibri"/>
              </a:rPr>
              <a:t>to opioid-related overdose </a:t>
            </a:r>
            <a:r>
              <a:rPr dirty="0" sz="1600" spc="-5" b="1">
                <a:latin typeface="Calibri"/>
                <a:cs typeface="Calibri"/>
              </a:rPr>
              <a:t>incidents, Scotland,</a:t>
            </a:r>
            <a:r>
              <a:rPr dirty="0" sz="1600" spc="125" b="1">
                <a:latin typeface="Calibri"/>
                <a:cs typeface="Calibri"/>
              </a:rPr>
              <a:t> </a:t>
            </a:r>
            <a:r>
              <a:rPr dirty="0" sz="1600" spc="-5" b="1">
                <a:latin typeface="Calibri"/>
                <a:cs typeface="Calibri"/>
              </a:rPr>
              <a:t>2008-2015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236714" y="2205989"/>
            <a:ext cx="995680" cy="368935"/>
          </a:xfrm>
          <a:prstGeom prst="rect">
            <a:avLst/>
          </a:prstGeom>
          <a:ln w="38100">
            <a:solidFill>
              <a:srgbClr val="000000"/>
            </a:solidFill>
          </a:ln>
        </p:spPr>
        <p:txBody>
          <a:bodyPr wrap="square" lIns="0" tIns="29845" rIns="0" bIns="0" rtlCol="0" vert="horz">
            <a:spAutoFit/>
          </a:bodyPr>
          <a:lstStyle/>
          <a:p>
            <a:pPr marL="92075">
              <a:lnSpc>
                <a:spcPct val="100000"/>
              </a:lnSpc>
              <a:spcBef>
                <a:spcPts val="235"/>
              </a:spcBef>
            </a:pPr>
            <a:r>
              <a:rPr dirty="0" sz="1800" b="1">
                <a:solidFill>
                  <a:srgbClr val="FF0000"/>
                </a:solidFill>
                <a:latin typeface="Calibri"/>
                <a:cs typeface="Calibri"/>
              </a:rPr>
              <a:t>P =</a:t>
            </a:r>
            <a:r>
              <a:rPr dirty="0" sz="1800" spc="-40" b="1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1800" b="1">
                <a:solidFill>
                  <a:srgbClr val="FF0000"/>
                </a:solidFill>
                <a:latin typeface="Calibri"/>
                <a:cs typeface="Calibri"/>
              </a:rPr>
              <a:t>0.39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577209" y="5827572"/>
            <a:ext cx="213360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latin typeface="Calibri"/>
                <a:cs typeface="Calibri"/>
              </a:rPr>
              <a:t>Source: </a:t>
            </a:r>
            <a:r>
              <a:rPr dirty="0" sz="1400" b="1">
                <a:latin typeface="Calibri"/>
                <a:cs typeface="Calibri"/>
              </a:rPr>
              <a:t>McAuley </a:t>
            </a:r>
            <a:r>
              <a:rPr dirty="0" sz="1400" spc="-10" b="1">
                <a:latin typeface="Calibri"/>
                <a:cs typeface="Calibri"/>
              </a:rPr>
              <a:t>et </a:t>
            </a:r>
            <a:r>
              <a:rPr dirty="0" sz="1400" b="1">
                <a:latin typeface="Calibri"/>
                <a:cs typeface="Calibri"/>
              </a:rPr>
              <a:t>al</a:t>
            </a:r>
            <a:r>
              <a:rPr dirty="0" sz="1400" spc="-10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(2017)</a:t>
            </a:r>
            <a:endParaRPr sz="1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527685" marR="5080" indent="-515620">
              <a:lnSpc>
                <a:spcPct val="100000"/>
              </a:lnSpc>
              <a:spcBef>
                <a:spcPts val="95"/>
              </a:spcBef>
            </a:pPr>
            <a:r>
              <a:rPr dirty="0" spc="-5"/>
              <a:t>3d. </a:t>
            </a:r>
            <a:r>
              <a:rPr dirty="0" spc="-20"/>
              <a:t>Are </a:t>
            </a:r>
            <a:r>
              <a:rPr dirty="0" spc="-5"/>
              <a:t>PWID in </a:t>
            </a:r>
            <a:r>
              <a:rPr dirty="0" spc="-10"/>
              <a:t>Scotland </a:t>
            </a:r>
            <a:r>
              <a:rPr dirty="0" spc="-15"/>
              <a:t>following </a:t>
            </a:r>
            <a:r>
              <a:rPr dirty="0" spc="-5"/>
              <a:t>the  NNP </a:t>
            </a:r>
            <a:r>
              <a:rPr dirty="0" spc="-15"/>
              <a:t>training</a:t>
            </a:r>
            <a:r>
              <a:rPr dirty="0" spc="-5"/>
              <a:t> </a:t>
            </a:r>
            <a:r>
              <a:rPr dirty="0" spc="-25"/>
              <a:t>protocol?</a:t>
            </a:r>
          </a:p>
        </p:txBody>
      </p:sp>
      <p:sp>
        <p:nvSpPr>
          <p:cNvPr id="3" name="object 3"/>
          <p:cNvSpPr/>
          <p:nvPr/>
        </p:nvSpPr>
        <p:spPr>
          <a:xfrm>
            <a:off x="179831" y="5923592"/>
            <a:ext cx="1229680" cy="6874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14835" y="6769212"/>
            <a:ext cx="1348494" cy="8882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7290579" y="5994844"/>
            <a:ext cx="1602395" cy="63207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535940" y="2193163"/>
            <a:ext cx="8020050" cy="349948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55600" marR="211454" indent="-343535">
              <a:lnSpc>
                <a:spcPct val="100000"/>
              </a:lnSpc>
              <a:spcBef>
                <a:spcPts val="105"/>
              </a:spcBef>
            </a:pPr>
            <a:r>
              <a:rPr dirty="0" sz="3200">
                <a:solidFill>
                  <a:srgbClr val="375F92"/>
                </a:solidFill>
                <a:latin typeface="Calibri"/>
                <a:cs typeface="Calibri"/>
              </a:rPr>
              <a:t>“When </a:t>
            </a:r>
            <a:r>
              <a:rPr dirty="0" sz="3200" spc="-10">
                <a:solidFill>
                  <a:srgbClr val="375F92"/>
                </a:solidFill>
                <a:latin typeface="Calibri"/>
                <a:cs typeface="Calibri"/>
              </a:rPr>
              <a:t>they </a:t>
            </a:r>
            <a:r>
              <a:rPr dirty="0" sz="3200" spc="-5">
                <a:solidFill>
                  <a:srgbClr val="375F92"/>
                </a:solidFill>
                <a:latin typeface="Calibri"/>
                <a:cs typeface="Calibri"/>
              </a:rPr>
              <a:t>came </a:t>
            </a:r>
            <a:r>
              <a:rPr dirty="0" sz="3200" spc="-15">
                <a:solidFill>
                  <a:srgbClr val="375F92"/>
                </a:solidFill>
                <a:latin typeface="Calibri"/>
                <a:cs typeface="Calibri"/>
              </a:rPr>
              <a:t>they were </a:t>
            </a:r>
            <a:r>
              <a:rPr dirty="0" sz="3200" spc="-25">
                <a:solidFill>
                  <a:srgbClr val="375F92"/>
                </a:solidFill>
                <a:latin typeface="Calibri"/>
                <a:cs typeface="Calibri"/>
              </a:rPr>
              <a:t>like, </a:t>
            </a:r>
            <a:r>
              <a:rPr dirty="0" sz="3200" spc="-15">
                <a:solidFill>
                  <a:srgbClr val="375F92"/>
                </a:solidFill>
                <a:latin typeface="Calibri"/>
                <a:cs typeface="Calibri"/>
              </a:rPr>
              <a:t>‘you’ve </a:t>
            </a:r>
            <a:r>
              <a:rPr dirty="0" sz="3200" spc="-20">
                <a:solidFill>
                  <a:srgbClr val="375F92"/>
                </a:solidFill>
                <a:latin typeface="Calibri"/>
                <a:cs typeface="Calibri"/>
              </a:rPr>
              <a:t>saved  </a:t>
            </a:r>
            <a:r>
              <a:rPr dirty="0" sz="3200" spc="-10">
                <a:solidFill>
                  <a:srgbClr val="375F92"/>
                </a:solidFill>
                <a:latin typeface="Calibri"/>
                <a:cs typeface="Calibri"/>
              </a:rPr>
              <a:t>that </a:t>
            </a:r>
            <a:r>
              <a:rPr dirty="0" sz="3200" spc="-20">
                <a:solidFill>
                  <a:srgbClr val="375F92"/>
                </a:solidFill>
                <a:latin typeface="Calibri"/>
                <a:cs typeface="Calibri"/>
              </a:rPr>
              <a:t>guy’s </a:t>
            </a:r>
            <a:r>
              <a:rPr dirty="0" sz="3200" spc="-30">
                <a:solidFill>
                  <a:srgbClr val="375F92"/>
                </a:solidFill>
                <a:latin typeface="Calibri"/>
                <a:cs typeface="Calibri"/>
              </a:rPr>
              <a:t>life </a:t>
            </a:r>
            <a:r>
              <a:rPr dirty="0" sz="3200" spc="-45">
                <a:solidFill>
                  <a:srgbClr val="375F92"/>
                </a:solidFill>
                <a:latin typeface="Calibri"/>
                <a:cs typeface="Calibri"/>
              </a:rPr>
              <a:t>like’...If </a:t>
            </a:r>
            <a:r>
              <a:rPr dirty="0" sz="3200">
                <a:solidFill>
                  <a:srgbClr val="375F92"/>
                </a:solidFill>
                <a:latin typeface="Calibri"/>
                <a:cs typeface="Calibri"/>
              </a:rPr>
              <a:t>it </a:t>
            </a:r>
            <a:r>
              <a:rPr dirty="0" sz="3200" spc="-5">
                <a:solidFill>
                  <a:srgbClr val="375F92"/>
                </a:solidFill>
                <a:latin typeface="Calibri"/>
                <a:cs typeface="Calibri"/>
              </a:rPr>
              <a:t>wasn’t </a:t>
            </a:r>
            <a:r>
              <a:rPr dirty="0" sz="3200" spc="-30">
                <a:solidFill>
                  <a:srgbClr val="375F92"/>
                </a:solidFill>
                <a:latin typeface="Calibri"/>
                <a:cs typeface="Calibri"/>
              </a:rPr>
              <a:t>for </a:t>
            </a:r>
            <a:r>
              <a:rPr dirty="0" sz="3200" spc="-15">
                <a:solidFill>
                  <a:srgbClr val="375F92"/>
                </a:solidFill>
                <a:latin typeface="Calibri"/>
                <a:cs typeface="Calibri"/>
              </a:rPr>
              <a:t>you,</a:t>
            </a:r>
            <a:r>
              <a:rPr dirty="0" sz="3200" spc="170">
                <a:solidFill>
                  <a:srgbClr val="375F92"/>
                </a:solidFill>
                <a:latin typeface="Calibri"/>
                <a:cs typeface="Calibri"/>
              </a:rPr>
              <a:t> </a:t>
            </a:r>
            <a:r>
              <a:rPr dirty="0" sz="3200" spc="-15">
                <a:solidFill>
                  <a:srgbClr val="375F92"/>
                </a:solidFill>
                <a:latin typeface="Calibri"/>
                <a:cs typeface="Calibri"/>
              </a:rPr>
              <a:t>you</a:t>
            </a:r>
            <a:endParaRPr sz="3200">
              <a:latin typeface="Calibri"/>
              <a:cs typeface="Calibri"/>
            </a:endParaRPr>
          </a:p>
          <a:p>
            <a:pPr marL="355600" marR="5080">
              <a:lnSpc>
                <a:spcPct val="100000"/>
              </a:lnSpc>
              <a:tabLst>
                <a:tab pos="6320790" algn="l"/>
                <a:tab pos="6774180" algn="l"/>
              </a:tabLst>
            </a:pPr>
            <a:r>
              <a:rPr dirty="0" sz="3200" spc="-10">
                <a:solidFill>
                  <a:srgbClr val="375F92"/>
                </a:solidFill>
                <a:latin typeface="Calibri"/>
                <a:cs typeface="Calibri"/>
              </a:rPr>
              <a:t>really </a:t>
            </a:r>
            <a:r>
              <a:rPr dirty="0" sz="3200" spc="-5">
                <a:solidFill>
                  <a:srgbClr val="375F92"/>
                </a:solidFill>
                <a:latin typeface="Calibri"/>
                <a:cs typeface="Calibri"/>
              </a:rPr>
              <a:t>did, </a:t>
            </a:r>
            <a:r>
              <a:rPr dirty="0" sz="3200" spc="-20">
                <a:solidFill>
                  <a:srgbClr val="375F92"/>
                </a:solidFill>
                <a:latin typeface="Calibri"/>
                <a:cs typeface="Calibri"/>
              </a:rPr>
              <a:t>saved </a:t>
            </a:r>
            <a:r>
              <a:rPr dirty="0" sz="3200" spc="-10">
                <a:solidFill>
                  <a:srgbClr val="375F92"/>
                </a:solidFill>
                <a:latin typeface="Calibri"/>
                <a:cs typeface="Calibri"/>
              </a:rPr>
              <a:t>his </a:t>
            </a:r>
            <a:r>
              <a:rPr dirty="0" sz="3200" spc="-20">
                <a:solidFill>
                  <a:srgbClr val="375F92"/>
                </a:solidFill>
                <a:latin typeface="Calibri"/>
                <a:cs typeface="Calibri"/>
              </a:rPr>
              <a:t>life,</a:t>
            </a:r>
            <a:r>
              <a:rPr dirty="0" sz="3200" spc="114">
                <a:solidFill>
                  <a:srgbClr val="375F92"/>
                </a:solidFill>
                <a:latin typeface="Calibri"/>
                <a:cs typeface="Calibri"/>
              </a:rPr>
              <a:t> </a:t>
            </a:r>
            <a:r>
              <a:rPr dirty="0" sz="3200" spc="-5">
                <a:solidFill>
                  <a:srgbClr val="375F92"/>
                </a:solidFill>
                <a:latin typeface="Calibri"/>
                <a:cs typeface="Calibri"/>
              </a:rPr>
              <a:t>well</a:t>
            </a:r>
            <a:r>
              <a:rPr dirty="0" sz="3200">
                <a:solidFill>
                  <a:srgbClr val="375F92"/>
                </a:solidFill>
                <a:latin typeface="Calibri"/>
                <a:cs typeface="Calibri"/>
              </a:rPr>
              <a:t> </a:t>
            </a:r>
            <a:r>
              <a:rPr dirty="0" sz="3200" spc="-55">
                <a:solidFill>
                  <a:srgbClr val="375F92"/>
                </a:solidFill>
                <a:latin typeface="Calibri"/>
                <a:cs typeface="Calibri"/>
              </a:rPr>
              <a:t>done’.	</a:t>
            </a:r>
            <a:r>
              <a:rPr dirty="0" sz="3200" spc="-20">
                <a:solidFill>
                  <a:srgbClr val="375F92"/>
                </a:solidFill>
                <a:latin typeface="Calibri"/>
                <a:cs typeface="Calibri"/>
              </a:rPr>
              <a:t>Ken </a:t>
            </a:r>
            <a:r>
              <a:rPr dirty="0" sz="3200" spc="-10">
                <a:solidFill>
                  <a:srgbClr val="375F92"/>
                </a:solidFill>
                <a:latin typeface="Calibri"/>
                <a:cs typeface="Calibri"/>
              </a:rPr>
              <a:t>that,</a:t>
            </a:r>
            <a:r>
              <a:rPr dirty="0" sz="3200" spc="-60">
                <a:solidFill>
                  <a:srgbClr val="375F92"/>
                </a:solidFill>
                <a:latin typeface="Calibri"/>
                <a:cs typeface="Calibri"/>
              </a:rPr>
              <a:t> </a:t>
            </a:r>
            <a:r>
              <a:rPr dirty="0" sz="3200">
                <a:solidFill>
                  <a:srgbClr val="375F92"/>
                </a:solidFill>
                <a:latin typeface="Calibri"/>
                <a:cs typeface="Calibri"/>
              </a:rPr>
              <a:t>I  </a:t>
            </a:r>
            <a:r>
              <a:rPr dirty="0" sz="3200" spc="-10">
                <a:solidFill>
                  <a:srgbClr val="375F92"/>
                </a:solidFill>
                <a:latin typeface="Calibri"/>
                <a:cs typeface="Calibri"/>
              </a:rPr>
              <a:t>got </a:t>
            </a:r>
            <a:r>
              <a:rPr dirty="0" sz="3200">
                <a:solidFill>
                  <a:srgbClr val="375F92"/>
                </a:solidFill>
                <a:latin typeface="Calibri"/>
                <a:cs typeface="Calibri"/>
              </a:rPr>
              <a:t>the </a:t>
            </a:r>
            <a:r>
              <a:rPr dirty="0" sz="3200" spc="-5">
                <a:solidFill>
                  <a:srgbClr val="375F92"/>
                </a:solidFill>
                <a:latin typeface="Calibri"/>
                <a:cs typeface="Calibri"/>
              </a:rPr>
              <a:t>big heid </a:t>
            </a:r>
            <a:r>
              <a:rPr dirty="0" sz="3200" spc="-15">
                <a:solidFill>
                  <a:srgbClr val="375F92"/>
                </a:solidFill>
                <a:latin typeface="Calibri"/>
                <a:cs typeface="Calibri"/>
              </a:rPr>
              <a:t>after </a:t>
            </a:r>
            <a:r>
              <a:rPr dirty="0" sz="3200" spc="-5">
                <a:solidFill>
                  <a:srgbClr val="375F92"/>
                </a:solidFill>
                <a:latin typeface="Calibri"/>
                <a:cs typeface="Calibri"/>
              </a:rPr>
              <a:t>that,</a:t>
            </a:r>
            <a:r>
              <a:rPr dirty="0" sz="3200" spc="105">
                <a:solidFill>
                  <a:srgbClr val="375F92"/>
                </a:solidFill>
                <a:latin typeface="Calibri"/>
                <a:cs typeface="Calibri"/>
              </a:rPr>
              <a:t> </a:t>
            </a:r>
            <a:r>
              <a:rPr dirty="0" sz="3200" spc="-15">
                <a:solidFill>
                  <a:srgbClr val="375F92"/>
                </a:solidFill>
                <a:latin typeface="Calibri"/>
                <a:cs typeface="Calibri"/>
              </a:rPr>
              <a:t>you</a:t>
            </a:r>
            <a:r>
              <a:rPr dirty="0" sz="3200">
                <a:solidFill>
                  <a:srgbClr val="375F92"/>
                </a:solidFill>
                <a:latin typeface="Calibri"/>
                <a:cs typeface="Calibri"/>
              </a:rPr>
              <a:t> know?	</a:t>
            </a:r>
            <a:r>
              <a:rPr dirty="0" sz="3200" spc="-85">
                <a:solidFill>
                  <a:srgbClr val="375F92"/>
                </a:solidFill>
                <a:latin typeface="Calibri"/>
                <a:cs typeface="Calibri"/>
              </a:rPr>
              <a:t>You</a:t>
            </a:r>
            <a:endParaRPr sz="3200">
              <a:latin typeface="Calibri"/>
              <a:cs typeface="Calibri"/>
            </a:endParaRPr>
          </a:p>
          <a:p>
            <a:pPr marL="355600" marR="391795">
              <a:lnSpc>
                <a:spcPct val="100000"/>
              </a:lnSpc>
              <a:tabLst>
                <a:tab pos="3780790" algn="l"/>
              </a:tabLst>
            </a:pPr>
            <a:r>
              <a:rPr dirty="0" sz="3200" spc="-5">
                <a:solidFill>
                  <a:srgbClr val="375F92"/>
                </a:solidFill>
                <a:latin typeface="Calibri"/>
                <a:cs typeface="Calibri"/>
              </a:rPr>
              <a:t>know </a:t>
            </a:r>
            <a:r>
              <a:rPr dirty="0" sz="3200" spc="-10">
                <a:solidFill>
                  <a:srgbClr val="375F92"/>
                </a:solidFill>
                <a:latin typeface="Calibri"/>
                <a:cs typeface="Calibri"/>
              </a:rPr>
              <a:t>what</a:t>
            </a:r>
            <a:r>
              <a:rPr dirty="0" sz="3200" spc="20">
                <a:solidFill>
                  <a:srgbClr val="375F92"/>
                </a:solidFill>
                <a:latin typeface="Calibri"/>
                <a:cs typeface="Calibri"/>
              </a:rPr>
              <a:t> </a:t>
            </a:r>
            <a:r>
              <a:rPr dirty="0" sz="3200">
                <a:solidFill>
                  <a:srgbClr val="375F92"/>
                </a:solidFill>
                <a:latin typeface="Calibri"/>
                <a:cs typeface="Calibri"/>
              </a:rPr>
              <a:t>I</a:t>
            </a:r>
            <a:r>
              <a:rPr dirty="0" sz="3200" spc="10">
                <a:solidFill>
                  <a:srgbClr val="375F92"/>
                </a:solidFill>
                <a:latin typeface="Calibri"/>
                <a:cs typeface="Calibri"/>
              </a:rPr>
              <a:t> </a:t>
            </a:r>
            <a:r>
              <a:rPr dirty="0" sz="3200">
                <a:solidFill>
                  <a:srgbClr val="375F92"/>
                </a:solidFill>
                <a:latin typeface="Calibri"/>
                <a:cs typeface="Calibri"/>
              </a:rPr>
              <a:t>mean?	</a:t>
            </a:r>
            <a:r>
              <a:rPr dirty="0" sz="3200" spc="-35">
                <a:solidFill>
                  <a:srgbClr val="375F92"/>
                </a:solidFill>
                <a:latin typeface="Calibri"/>
                <a:cs typeface="Calibri"/>
              </a:rPr>
              <a:t>There’s </a:t>
            </a:r>
            <a:r>
              <a:rPr dirty="0" sz="3200" spc="-5">
                <a:solidFill>
                  <a:srgbClr val="375F92"/>
                </a:solidFill>
                <a:latin typeface="Calibri"/>
                <a:cs typeface="Calibri"/>
              </a:rPr>
              <a:t>him </a:t>
            </a:r>
            <a:r>
              <a:rPr dirty="0" sz="3200" spc="-10">
                <a:solidFill>
                  <a:srgbClr val="375F92"/>
                </a:solidFill>
                <a:latin typeface="Calibri"/>
                <a:cs typeface="Calibri"/>
              </a:rPr>
              <a:t>telling </a:t>
            </a:r>
            <a:r>
              <a:rPr dirty="0" sz="3200">
                <a:solidFill>
                  <a:srgbClr val="375F92"/>
                </a:solidFill>
                <a:latin typeface="Calibri"/>
                <a:cs typeface="Calibri"/>
              </a:rPr>
              <a:t>me I  </a:t>
            </a:r>
            <a:r>
              <a:rPr dirty="0" sz="3200" spc="-10">
                <a:solidFill>
                  <a:srgbClr val="375F92"/>
                </a:solidFill>
                <a:latin typeface="Calibri"/>
                <a:cs typeface="Calibri"/>
              </a:rPr>
              <a:t>could </a:t>
            </a:r>
            <a:r>
              <a:rPr dirty="0" sz="3200" spc="-5">
                <a:solidFill>
                  <a:srgbClr val="375F92"/>
                </a:solidFill>
                <a:latin typeface="Calibri"/>
                <a:cs typeface="Calibri"/>
              </a:rPr>
              <a:t>do his </a:t>
            </a:r>
            <a:r>
              <a:rPr dirty="0" sz="3200">
                <a:solidFill>
                  <a:srgbClr val="375F92"/>
                </a:solidFill>
                <a:latin typeface="Calibri"/>
                <a:cs typeface="Calibri"/>
              </a:rPr>
              <a:t>job, </a:t>
            </a:r>
            <a:r>
              <a:rPr dirty="0" sz="3200" spc="-15">
                <a:solidFill>
                  <a:srgbClr val="375F92"/>
                </a:solidFill>
                <a:latin typeface="Calibri"/>
                <a:cs typeface="Calibri"/>
              </a:rPr>
              <a:t>you </a:t>
            </a:r>
            <a:r>
              <a:rPr dirty="0" sz="3200">
                <a:solidFill>
                  <a:srgbClr val="375F92"/>
                </a:solidFill>
                <a:latin typeface="Calibri"/>
                <a:cs typeface="Calibri"/>
              </a:rPr>
              <a:t>know </a:t>
            </a:r>
            <a:r>
              <a:rPr dirty="0" sz="3200" spc="-10">
                <a:solidFill>
                  <a:srgbClr val="375F92"/>
                </a:solidFill>
                <a:latin typeface="Calibri"/>
                <a:cs typeface="Calibri"/>
              </a:rPr>
              <a:t>that </a:t>
            </a:r>
            <a:r>
              <a:rPr dirty="0" sz="3200">
                <a:solidFill>
                  <a:srgbClr val="375F92"/>
                </a:solidFill>
                <a:latin typeface="Calibri"/>
                <a:cs typeface="Calibri"/>
              </a:rPr>
              <a:t>type</a:t>
            </a:r>
            <a:r>
              <a:rPr dirty="0" sz="3200" spc="10">
                <a:solidFill>
                  <a:srgbClr val="375F92"/>
                </a:solidFill>
                <a:latin typeface="Calibri"/>
                <a:cs typeface="Calibri"/>
              </a:rPr>
              <a:t> </a:t>
            </a:r>
            <a:r>
              <a:rPr dirty="0" sz="3200" spc="-40">
                <a:solidFill>
                  <a:srgbClr val="375F92"/>
                </a:solidFill>
                <a:latin typeface="Calibri"/>
                <a:cs typeface="Calibri"/>
              </a:rPr>
              <a:t>thing.”</a:t>
            </a:r>
            <a:endParaRPr sz="3200">
              <a:latin typeface="Calibri"/>
              <a:cs typeface="Calibri"/>
            </a:endParaRPr>
          </a:p>
          <a:p>
            <a:pPr marL="2687320">
              <a:lnSpc>
                <a:spcPct val="100000"/>
              </a:lnSpc>
              <a:spcBef>
                <a:spcPts val="2145"/>
              </a:spcBef>
            </a:pPr>
            <a:r>
              <a:rPr dirty="0" sz="1800" spc="-45" i="1">
                <a:latin typeface="Calibri"/>
                <a:cs typeface="Calibri"/>
              </a:rPr>
              <a:t>‘Andy’, </a:t>
            </a:r>
            <a:r>
              <a:rPr dirty="0" sz="1800" spc="-5" i="1">
                <a:latin typeface="Calibri"/>
                <a:cs typeface="Calibri"/>
              </a:rPr>
              <a:t>45-54 years old, injecting </a:t>
            </a:r>
            <a:r>
              <a:rPr dirty="0" sz="1800" i="1">
                <a:latin typeface="Calibri"/>
                <a:cs typeface="Calibri"/>
              </a:rPr>
              <a:t>&gt; 10</a:t>
            </a:r>
            <a:r>
              <a:rPr dirty="0" sz="1800" spc="80" i="1">
                <a:latin typeface="Calibri"/>
                <a:cs typeface="Calibri"/>
              </a:rPr>
              <a:t> </a:t>
            </a:r>
            <a:r>
              <a:rPr dirty="0" sz="1800" spc="-5" i="1">
                <a:latin typeface="Calibri"/>
                <a:cs typeface="Calibri"/>
              </a:rPr>
              <a:t>years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192150"/>
            <a:ext cx="7198359" cy="12446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527685" marR="5080" indent="-515620">
              <a:lnSpc>
                <a:spcPct val="100000"/>
              </a:lnSpc>
              <a:spcBef>
                <a:spcPts val="95"/>
              </a:spcBef>
            </a:pPr>
            <a:r>
              <a:rPr dirty="0" spc="-5"/>
              <a:t>4a. </a:t>
            </a:r>
            <a:r>
              <a:rPr dirty="0" spc="-10"/>
              <a:t>Did </a:t>
            </a:r>
            <a:r>
              <a:rPr dirty="0" spc="-5"/>
              <a:t>the NNP </a:t>
            </a:r>
            <a:r>
              <a:rPr dirty="0" spc="-35"/>
              <a:t>have </a:t>
            </a:r>
            <a:r>
              <a:rPr dirty="0" spc="-5"/>
              <a:t>an impact </a:t>
            </a:r>
            <a:r>
              <a:rPr dirty="0" spc="-10"/>
              <a:t>on  </a:t>
            </a:r>
            <a:r>
              <a:rPr dirty="0" spc="-15"/>
              <a:t>opioid-related</a:t>
            </a:r>
            <a:r>
              <a:rPr dirty="0" spc="-5"/>
              <a:t> </a:t>
            </a:r>
            <a:r>
              <a:rPr dirty="0" spc="-20"/>
              <a:t>overdose?</a:t>
            </a:r>
          </a:p>
        </p:txBody>
      </p:sp>
      <p:sp>
        <p:nvSpPr>
          <p:cNvPr id="3" name="object 3"/>
          <p:cNvSpPr/>
          <p:nvPr/>
        </p:nvSpPr>
        <p:spPr>
          <a:xfrm>
            <a:off x="179831" y="5923592"/>
            <a:ext cx="1229680" cy="6874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14835" y="6769212"/>
            <a:ext cx="1348494" cy="8882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7290579" y="5994844"/>
            <a:ext cx="1602395" cy="63207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374647" y="4869179"/>
            <a:ext cx="7172325" cy="0"/>
          </a:xfrm>
          <a:custGeom>
            <a:avLst/>
            <a:gdLst/>
            <a:ahLst/>
            <a:cxnLst/>
            <a:rect l="l" t="t" r="r" b="b"/>
            <a:pathLst>
              <a:path w="7172325" h="0">
                <a:moveTo>
                  <a:pt x="0" y="0"/>
                </a:moveTo>
                <a:lnTo>
                  <a:pt x="717194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374647" y="4541520"/>
            <a:ext cx="7172325" cy="0"/>
          </a:xfrm>
          <a:custGeom>
            <a:avLst/>
            <a:gdLst/>
            <a:ahLst/>
            <a:cxnLst/>
            <a:rect l="l" t="t" r="r" b="b"/>
            <a:pathLst>
              <a:path w="7172325" h="0">
                <a:moveTo>
                  <a:pt x="0" y="0"/>
                </a:moveTo>
                <a:lnTo>
                  <a:pt x="717194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374647" y="4215384"/>
            <a:ext cx="7172325" cy="0"/>
          </a:xfrm>
          <a:custGeom>
            <a:avLst/>
            <a:gdLst/>
            <a:ahLst/>
            <a:cxnLst/>
            <a:rect l="l" t="t" r="r" b="b"/>
            <a:pathLst>
              <a:path w="7172325" h="0">
                <a:moveTo>
                  <a:pt x="0" y="0"/>
                </a:moveTo>
                <a:lnTo>
                  <a:pt x="717194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374647" y="3887723"/>
            <a:ext cx="7172325" cy="0"/>
          </a:xfrm>
          <a:custGeom>
            <a:avLst/>
            <a:gdLst/>
            <a:ahLst/>
            <a:cxnLst/>
            <a:rect l="l" t="t" r="r" b="b"/>
            <a:pathLst>
              <a:path w="7172325" h="0">
                <a:moveTo>
                  <a:pt x="0" y="0"/>
                </a:moveTo>
                <a:lnTo>
                  <a:pt x="717194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374647" y="3561588"/>
            <a:ext cx="7172325" cy="0"/>
          </a:xfrm>
          <a:custGeom>
            <a:avLst/>
            <a:gdLst/>
            <a:ahLst/>
            <a:cxnLst/>
            <a:rect l="l" t="t" r="r" b="b"/>
            <a:pathLst>
              <a:path w="7172325" h="0">
                <a:moveTo>
                  <a:pt x="0" y="0"/>
                </a:moveTo>
                <a:lnTo>
                  <a:pt x="717194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374647" y="3233927"/>
            <a:ext cx="7172325" cy="0"/>
          </a:xfrm>
          <a:custGeom>
            <a:avLst/>
            <a:gdLst/>
            <a:ahLst/>
            <a:cxnLst/>
            <a:rect l="l" t="t" r="r" b="b"/>
            <a:pathLst>
              <a:path w="7172325" h="0">
                <a:moveTo>
                  <a:pt x="0" y="0"/>
                </a:moveTo>
                <a:lnTo>
                  <a:pt x="717194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374647" y="2906267"/>
            <a:ext cx="7172325" cy="0"/>
          </a:xfrm>
          <a:custGeom>
            <a:avLst/>
            <a:gdLst/>
            <a:ahLst/>
            <a:cxnLst/>
            <a:rect l="l" t="t" r="r" b="b"/>
            <a:pathLst>
              <a:path w="7172325" h="0">
                <a:moveTo>
                  <a:pt x="0" y="0"/>
                </a:moveTo>
                <a:lnTo>
                  <a:pt x="717194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374647" y="2580132"/>
            <a:ext cx="7172325" cy="0"/>
          </a:xfrm>
          <a:custGeom>
            <a:avLst/>
            <a:gdLst/>
            <a:ahLst/>
            <a:cxnLst/>
            <a:rect l="l" t="t" r="r" b="b"/>
            <a:pathLst>
              <a:path w="7172325" h="0">
                <a:moveTo>
                  <a:pt x="0" y="0"/>
                </a:moveTo>
                <a:lnTo>
                  <a:pt x="717194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1374647" y="2252472"/>
            <a:ext cx="7172325" cy="0"/>
          </a:xfrm>
          <a:custGeom>
            <a:avLst/>
            <a:gdLst/>
            <a:ahLst/>
            <a:cxnLst/>
            <a:rect l="l" t="t" r="r" b="b"/>
            <a:pathLst>
              <a:path w="7172325" h="0">
                <a:moveTo>
                  <a:pt x="0" y="0"/>
                </a:moveTo>
                <a:lnTo>
                  <a:pt x="717194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1374647" y="2252472"/>
            <a:ext cx="0" cy="2944495"/>
          </a:xfrm>
          <a:custGeom>
            <a:avLst/>
            <a:gdLst/>
            <a:ahLst/>
            <a:cxnLst/>
            <a:rect l="l" t="t" r="r" b="b"/>
            <a:pathLst>
              <a:path w="0" h="2944495">
                <a:moveTo>
                  <a:pt x="0" y="2944367"/>
                </a:moveTo>
                <a:lnTo>
                  <a:pt x="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1301496" y="5196840"/>
            <a:ext cx="73660" cy="0"/>
          </a:xfrm>
          <a:custGeom>
            <a:avLst/>
            <a:gdLst/>
            <a:ahLst/>
            <a:cxnLst/>
            <a:rect l="l" t="t" r="r" b="b"/>
            <a:pathLst>
              <a:path w="73659" h="0">
                <a:moveTo>
                  <a:pt x="0" y="0"/>
                </a:moveTo>
                <a:lnTo>
                  <a:pt x="73151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1301496" y="4869179"/>
            <a:ext cx="73660" cy="0"/>
          </a:xfrm>
          <a:custGeom>
            <a:avLst/>
            <a:gdLst/>
            <a:ahLst/>
            <a:cxnLst/>
            <a:rect l="l" t="t" r="r" b="b"/>
            <a:pathLst>
              <a:path w="73659" h="0">
                <a:moveTo>
                  <a:pt x="0" y="0"/>
                </a:moveTo>
                <a:lnTo>
                  <a:pt x="73151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1301496" y="4541520"/>
            <a:ext cx="73660" cy="0"/>
          </a:xfrm>
          <a:custGeom>
            <a:avLst/>
            <a:gdLst/>
            <a:ahLst/>
            <a:cxnLst/>
            <a:rect l="l" t="t" r="r" b="b"/>
            <a:pathLst>
              <a:path w="73659" h="0">
                <a:moveTo>
                  <a:pt x="0" y="0"/>
                </a:moveTo>
                <a:lnTo>
                  <a:pt x="73151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1301496" y="4215384"/>
            <a:ext cx="73660" cy="0"/>
          </a:xfrm>
          <a:custGeom>
            <a:avLst/>
            <a:gdLst/>
            <a:ahLst/>
            <a:cxnLst/>
            <a:rect l="l" t="t" r="r" b="b"/>
            <a:pathLst>
              <a:path w="73659" h="0">
                <a:moveTo>
                  <a:pt x="0" y="0"/>
                </a:moveTo>
                <a:lnTo>
                  <a:pt x="73151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1301496" y="3887723"/>
            <a:ext cx="73660" cy="0"/>
          </a:xfrm>
          <a:custGeom>
            <a:avLst/>
            <a:gdLst/>
            <a:ahLst/>
            <a:cxnLst/>
            <a:rect l="l" t="t" r="r" b="b"/>
            <a:pathLst>
              <a:path w="73659" h="0">
                <a:moveTo>
                  <a:pt x="0" y="0"/>
                </a:moveTo>
                <a:lnTo>
                  <a:pt x="73151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1301496" y="3561588"/>
            <a:ext cx="73660" cy="0"/>
          </a:xfrm>
          <a:custGeom>
            <a:avLst/>
            <a:gdLst/>
            <a:ahLst/>
            <a:cxnLst/>
            <a:rect l="l" t="t" r="r" b="b"/>
            <a:pathLst>
              <a:path w="73659" h="0">
                <a:moveTo>
                  <a:pt x="0" y="0"/>
                </a:moveTo>
                <a:lnTo>
                  <a:pt x="73151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1301496" y="3233927"/>
            <a:ext cx="73660" cy="0"/>
          </a:xfrm>
          <a:custGeom>
            <a:avLst/>
            <a:gdLst/>
            <a:ahLst/>
            <a:cxnLst/>
            <a:rect l="l" t="t" r="r" b="b"/>
            <a:pathLst>
              <a:path w="73659" h="0">
                <a:moveTo>
                  <a:pt x="0" y="0"/>
                </a:moveTo>
                <a:lnTo>
                  <a:pt x="73151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1301496" y="2906267"/>
            <a:ext cx="73660" cy="0"/>
          </a:xfrm>
          <a:custGeom>
            <a:avLst/>
            <a:gdLst/>
            <a:ahLst/>
            <a:cxnLst/>
            <a:rect l="l" t="t" r="r" b="b"/>
            <a:pathLst>
              <a:path w="73659" h="0">
                <a:moveTo>
                  <a:pt x="0" y="0"/>
                </a:moveTo>
                <a:lnTo>
                  <a:pt x="73151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1301496" y="2580132"/>
            <a:ext cx="73660" cy="0"/>
          </a:xfrm>
          <a:custGeom>
            <a:avLst/>
            <a:gdLst/>
            <a:ahLst/>
            <a:cxnLst/>
            <a:rect l="l" t="t" r="r" b="b"/>
            <a:pathLst>
              <a:path w="73659" h="0">
                <a:moveTo>
                  <a:pt x="0" y="0"/>
                </a:moveTo>
                <a:lnTo>
                  <a:pt x="73151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1301496" y="2252472"/>
            <a:ext cx="73660" cy="0"/>
          </a:xfrm>
          <a:custGeom>
            <a:avLst/>
            <a:gdLst/>
            <a:ahLst/>
            <a:cxnLst/>
            <a:rect l="l" t="t" r="r" b="b"/>
            <a:pathLst>
              <a:path w="73659" h="0">
                <a:moveTo>
                  <a:pt x="0" y="0"/>
                </a:moveTo>
                <a:lnTo>
                  <a:pt x="73151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1374647" y="5196840"/>
            <a:ext cx="7172325" cy="0"/>
          </a:xfrm>
          <a:custGeom>
            <a:avLst/>
            <a:gdLst/>
            <a:ahLst/>
            <a:cxnLst/>
            <a:rect l="l" t="t" r="r" b="b"/>
            <a:pathLst>
              <a:path w="7172325" h="0">
                <a:moveTo>
                  <a:pt x="0" y="0"/>
                </a:moveTo>
                <a:lnTo>
                  <a:pt x="717194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1374647" y="5196840"/>
            <a:ext cx="0" cy="71755"/>
          </a:xfrm>
          <a:custGeom>
            <a:avLst/>
            <a:gdLst/>
            <a:ahLst/>
            <a:cxnLst/>
            <a:rect l="l" t="t" r="r" b="b"/>
            <a:pathLst>
              <a:path w="0" h="71754">
                <a:moveTo>
                  <a:pt x="0" y="0"/>
                </a:moveTo>
                <a:lnTo>
                  <a:pt x="0" y="71628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1796795" y="5196840"/>
            <a:ext cx="0" cy="71755"/>
          </a:xfrm>
          <a:custGeom>
            <a:avLst/>
            <a:gdLst/>
            <a:ahLst/>
            <a:cxnLst/>
            <a:rect l="l" t="t" r="r" b="b"/>
            <a:pathLst>
              <a:path w="0" h="71754">
                <a:moveTo>
                  <a:pt x="0" y="0"/>
                </a:moveTo>
                <a:lnTo>
                  <a:pt x="0" y="71628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2218944" y="5196840"/>
            <a:ext cx="0" cy="71755"/>
          </a:xfrm>
          <a:custGeom>
            <a:avLst/>
            <a:gdLst/>
            <a:ahLst/>
            <a:cxnLst/>
            <a:rect l="l" t="t" r="r" b="b"/>
            <a:pathLst>
              <a:path w="0" h="71754">
                <a:moveTo>
                  <a:pt x="0" y="0"/>
                </a:moveTo>
                <a:lnTo>
                  <a:pt x="0" y="71628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2641092" y="5196840"/>
            <a:ext cx="0" cy="71755"/>
          </a:xfrm>
          <a:custGeom>
            <a:avLst/>
            <a:gdLst/>
            <a:ahLst/>
            <a:cxnLst/>
            <a:rect l="l" t="t" r="r" b="b"/>
            <a:pathLst>
              <a:path w="0" h="71754">
                <a:moveTo>
                  <a:pt x="0" y="0"/>
                </a:moveTo>
                <a:lnTo>
                  <a:pt x="0" y="71628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3061716" y="5196840"/>
            <a:ext cx="0" cy="71755"/>
          </a:xfrm>
          <a:custGeom>
            <a:avLst/>
            <a:gdLst/>
            <a:ahLst/>
            <a:cxnLst/>
            <a:rect l="l" t="t" r="r" b="b"/>
            <a:pathLst>
              <a:path w="0" h="71754">
                <a:moveTo>
                  <a:pt x="0" y="0"/>
                </a:moveTo>
                <a:lnTo>
                  <a:pt x="0" y="71628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3483864" y="5196840"/>
            <a:ext cx="0" cy="71755"/>
          </a:xfrm>
          <a:custGeom>
            <a:avLst/>
            <a:gdLst/>
            <a:ahLst/>
            <a:cxnLst/>
            <a:rect l="l" t="t" r="r" b="b"/>
            <a:pathLst>
              <a:path w="0" h="71754">
                <a:moveTo>
                  <a:pt x="0" y="0"/>
                </a:moveTo>
                <a:lnTo>
                  <a:pt x="0" y="71628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3906011" y="5196840"/>
            <a:ext cx="0" cy="71755"/>
          </a:xfrm>
          <a:custGeom>
            <a:avLst/>
            <a:gdLst/>
            <a:ahLst/>
            <a:cxnLst/>
            <a:rect l="l" t="t" r="r" b="b"/>
            <a:pathLst>
              <a:path w="0" h="71754">
                <a:moveTo>
                  <a:pt x="0" y="0"/>
                </a:moveTo>
                <a:lnTo>
                  <a:pt x="0" y="71628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4328159" y="5196840"/>
            <a:ext cx="0" cy="71755"/>
          </a:xfrm>
          <a:custGeom>
            <a:avLst/>
            <a:gdLst/>
            <a:ahLst/>
            <a:cxnLst/>
            <a:rect l="l" t="t" r="r" b="b"/>
            <a:pathLst>
              <a:path w="0" h="71754">
                <a:moveTo>
                  <a:pt x="0" y="0"/>
                </a:moveTo>
                <a:lnTo>
                  <a:pt x="0" y="71628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4750308" y="5196840"/>
            <a:ext cx="0" cy="71755"/>
          </a:xfrm>
          <a:custGeom>
            <a:avLst/>
            <a:gdLst/>
            <a:ahLst/>
            <a:cxnLst/>
            <a:rect l="l" t="t" r="r" b="b"/>
            <a:pathLst>
              <a:path w="0" h="71754">
                <a:moveTo>
                  <a:pt x="0" y="0"/>
                </a:moveTo>
                <a:lnTo>
                  <a:pt x="0" y="71628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5172455" y="5196840"/>
            <a:ext cx="0" cy="71755"/>
          </a:xfrm>
          <a:custGeom>
            <a:avLst/>
            <a:gdLst/>
            <a:ahLst/>
            <a:cxnLst/>
            <a:rect l="l" t="t" r="r" b="b"/>
            <a:pathLst>
              <a:path w="0" h="71754">
                <a:moveTo>
                  <a:pt x="0" y="0"/>
                </a:moveTo>
                <a:lnTo>
                  <a:pt x="0" y="71628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5593079" y="5196840"/>
            <a:ext cx="0" cy="71755"/>
          </a:xfrm>
          <a:custGeom>
            <a:avLst/>
            <a:gdLst/>
            <a:ahLst/>
            <a:cxnLst/>
            <a:rect l="l" t="t" r="r" b="b"/>
            <a:pathLst>
              <a:path w="0" h="71754">
                <a:moveTo>
                  <a:pt x="0" y="0"/>
                </a:moveTo>
                <a:lnTo>
                  <a:pt x="0" y="71628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6015228" y="5196840"/>
            <a:ext cx="0" cy="71755"/>
          </a:xfrm>
          <a:custGeom>
            <a:avLst/>
            <a:gdLst/>
            <a:ahLst/>
            <a:cxnLst/>
            <a:rect l="l" t="t" r="r" b="b"/>
            <a:pathLst>
              <a:path w="0" h="71754">
                <a:moveTo>
                  <a:pt x="0" y="0"/>
                </a:moveTo>
                <a:lnTo>
                  <a:pt x="0" y="71628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6437376" y="5196840"/>
            <a:ext cx="0" cy="71755"/>
          </a:xfrm>
          <a:custGeom>
            <a:avLst/>
            <a:gdLst/>
            <a:ahLst/>
            <a:cxnLst/>
            <a:rect l="l" t="t" r="r" b="b"/>
            <a:pathLst>
              <a:path w="0" h="71754">
                <a:moveTo>
                  <a:pt x="0" y="0"/>
                </a:moveTo>
                <a:lnTo>
                  <a:pt x="0" y="71628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6859523" y="5196840"/>
            <a:ext cx="0" cy="71755"/>
          </a:xfrm>
          <a:custGeom>
            <a:avLst/>
            <a:gdLst/>
            <a:ahLst/>
            <a:cxnLst/>
            <a:rect l="l" t="t" r="r" b="b"/>
            <a:pathLst>
              <a:path w="0" h="71754">
                <a:moveTo>
                  <a:pt x="0" y="0"/>
                </a:moveTo>
                <a:lnTo>
                  <a:pt x="0" y="71628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7281671" y="5196840"/>
            <a:ext cx="0" cy="71755"/>
          </a:xfrm>
          <a:custGeom>
            <a:avLst/>
            <a:gdLst/>
            <a:ahLst/>
            <a:cxnLst/>
            <a:rect l="l" t="t" r="r" b="b"/>
            <a:pathLst>
              <a:path w="0" h="71754">
                <a:moveTo>
                  <a:pt x="0" y="0"/>
                </a:moveTo>
                <a:lnTo>
                  <a:pt x="0" y="71628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7703819" y="5196840"/>
            <a:ext cx="0" cy="71755"/>
          </a:xfrm>
          <a:custGeom>
            <a:avLst/>
            <a:gdLst/>
            <a:ahLst/>
            <a:cxnLst/>
            <a:rect l="l" t="t" r="r" b="b"/>
            <a:pathLst>
              <a:path w="0" h="71754">
                <a:moveTo>
                  <a:pt x="0" y="0"/>
                </a:moveTo>
                <a:lnTo>
                  <a:pt x="0" y="71628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8124443" y="5196840"/>
            <a:ext cx="0" cy="71755"/>
          </a:xfrm>
          <a:custGeom>
            <a:avLst/>
            <a:gdLst/>
            <a:ahLst/>
            <a:cxnLst/>
            <a:rect l="l" t="t" r="r" b="b"/>
            <a:pathLst>
              <a:path w="0" h="71754">
                <a:moveTo>
                  <a:pt x="0" y="0"/>
                </a:moveTo>
                <a:lnTo>
                  <a:pt x="0" y="71628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8546592" y="5196840"/>
            <a:ext cx="0" cy="71755"/>
          </a:xfrm>
          <a:custGeom>
            <a:avLst/>
            <a:gdLst/>
            <a:ahLst/>
            <a:cxnLst/>
            <a:rect l="l" t="t" r="r" b="b"/>
            <a:pathLst>
              <a:path w="0" h="71754">
                <a:moveTo>
                  <a:pt x="0" y="0"/>
                </a:moveTo>
                <a:lnTo>
                  <a:pt x="0" y="71628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1585722" y="2693670"/>
            <a:ext cx="6750050" cy="1643380"/>
          </a:xfrm>
          <a:custGeom>
            <a:avLst/>
            <a:gdLst/>
            <a:ahLst/>
            <a:cxnLst/>
            <a:rect l="l" t="t" r="r" b="b"/>
            <a:pathLst>
              <a:path w="6750050" h="1643379">
                <a:moveTo>
                  <a:pt x="0" y="1642871"/>
                </a:moveTo>
                <a:lnTo>
                  <a:pt x="422147" y="1517903"/>
                </a:lnTo>
                <a:lnTo>
                  <a:pt x="844296" y="1394459"/>
                </a:lnTo>
                <a:lnTo>
                  <a:pt x="1264920" y="1571243"/>
                </a:lnTo>
                <a:lnTo>
                  <a:pt x="1687067" y="1443227"/>
                </a:lnTo>
                <a:lnTo>
                  <a:pt x="2109216" y="1560575"/>
                </a:lnTo>
                <a:lnTo>
                  <a:pt x="2531364" y="1306067"/>
                </a:lnTo>
                <a:lnTo>
                  <a:pt x="2953512" y="1164335"/>
                </a:lnTo>
                <a:lnTo>
                  <a:pt x="3375660" y="844295"/>
                </a:lnTo>
                <a:lnTo>
                  <a:pt x="3796283" y="873251"/>
                </a:lnTo>
                <a:lnTo>
                  <a:pt x="4218432" y="1057655"/>
                </a:lnTo>
                <a:lnTo>
                  <a:pt x="4640580" y="789431"/>
                </a:lnTo>
                <a:lnTo>
                  <a:pt x="5062728" y="870203"/>
                </a:lnTo>
                <a:lnTo>
                  <a:pt x="5484876" y="995171"/>
                </a:lnTo>
                <a:lnTo>
                  <a:pt x="5907024" y="749807"/>
                </a:lnTo>
                <a:lnTo>
                  <a:pt x="6329172" y="521207"/>
                </a:lnTo>
                <a:lnTo>
                  <a:pt x="6749796" y="0"/>
                </a:lnTo>
              </a:path>
            </a:pathLst>
          </a:custGeom>
          <a:ln w="38100">
            <a:solidFill>
              <a:srgbClr val="497DB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1230883" y="5417223"/>
            <a:ext cx="385445" cy="394970"/>
          </a:xfrm>
          <a:custGeom>
            <a:avLst/>
            <a:gdLst/>
            <a:ahLst/>
            <a:cxnLst/>
            <a:rect l="l" t="t" r="r" b="b"/>
            <a:pathLst>
              <a:path w="385444" h="394970">
                <a:moveTo>
                  <a:pt x="95122" y="393700"/>
                </a:moveTo>
                <a:lnTo>
                  <a:pt x="87629" y="393700"/>
                </a:lnTo>
                <a:lnTo>
                  <a:pt x="88646" y="394970"/>
                </a:lnTo>
                <a:lnTo>
                  <a:pt x="94360" y="394970"/>
                </a:lnTo>
                <a:lnTo>
                  <a:pt x="95122" y="393700"/>
                </a:lnTo>
                <a:close/>
              </a:path>
              <a:path w="385444" h="394970">
                <a:moveTo>
                  <a:pt x="81449" y="270510"/>
                </a:moveTo>
                <a:lnTo>
                  <a:pt x="51434" y="270510"/>
                </a:lnTo>
                <a:lnTo>
                  <a:pt x="57022" y="273050"/>
                </a:lnTo>
                <a:lnTo>
                  <a:pt x="59562" y="275590"/>
                </a:lnTo>
                <a:lnTo>
                  <a:pt x="61849" y="278130"/>
                </a:lnTo>
                <a:lnTo>
                  <a:pt x="64007" y="279400"/>
                </a:lnTo>
                <a:lnTo>
                  <a:pt x="66293" y="281940"/>
                </a:lnTo>
                <a:lnTo>
                  <a:pt x="77850" y="314960"/>
                </a:lnTo>
                <a:lnTo>
                  <a:pt x="78740" y="321310"/>
                </a:lnTo>
                <a:lnTo>
                  <a:pt x="79375" y="328930"/>
                </a:lnTo>
                <a:lnTo>
                  <a:pt x="80009" y="379730"/>
                </a:lnTo>
                <a:lnTo>
                  <a:pt x="80137" y="381000"/>
                </a:lnTo>
                <a:lnTo>
                  <a:pt x="80137" y="382270"/>
                </a:lnTo>
                <a:lnTo>
                  <a:pt x="80644" y="384810"/>
                </a:lnTo>
                <a:lnTo>
                  <a:pt x="81153" y="386080"/>
                </a:lnTo>
                <a:lnTo>
                  <a:pt x="81534" y="387350"/>
                </a:lnTo>
                <a:lnTo>
                  <a:pt x="82041" y="388620"/>
                </a:lnTo>
                <a:lnTo>
                  <a:pt x="82803" y="388620"/>
                </a:lnTo>
                <a:lnTo>
                  <a:pt x="83438" y="389890"/>
                </a:lnTo>
                <a:lnTo>
                  <a:pt x="84328" y="391160"/>
                </a:lnTo>
                <a:lnTo>
                  <a:pt x="85343" y="392430"/>
                </a:lnTo>
                <a:lnTo>
                  <a:pt x="86613" y="393700"/>
                </a:lnTo>
                <a:lnTo>
                  <a:pt x="95757" y="393700"/>
                </a:lnTo>
                <a:lnTo>
                  <a:pt x="119619" y="369570"/>
                </a:lnTo>
                <a:lnTo>
                  <a:pt x="96265" y="369570"/>
                </a:lnTo>
                <a:lnTo>
                  <a:pt x="95373" y="331470"/>
                </a:lnTo>
                <a:lnTo>
                  <a:pt x="95259" y="327660"/>
                </a:lnTo>
                <a:lnTo>
                  <a:pt x="94932" y="320040"/>
                </a:lnTo>
                <a:lnTo>
                  <a:pt x="94361" y="313690"/>
                </a:lnTo>
                <a:lnTo>
                  <a:pt x="93599" y="307340"/>
                </a:lnTo>
                <a:lnTo>
                  <a:pt x="92582" y="298450"/>
                </a:lnTo>
                <a:lnTo>
                  <a:pt x="91059" y="292100"/>
                </a:lnTo>
                <a:lnTo>
                  <a:pt x="87249" y="280670"/>
                </a:lnTo>
                <a:lnTo>
                  <a:pt x="84962" y="275590"/>
                </a:lnTo>
                <a:lnTo>
                  <a:pt x="82296" y="271780"/>
                </a:lnTo>
                <a:lnTo>
                  <a:pt x="81449" y="270510"/>
                </a:lnTo>
                <a:close/>
              </a:path>
              <a:path w="385444" h="394970">
                <a:moveTo>
                  <a:pt x="145922" y="325120"/>
                </a:moveTo>
                <a:lnTo>
                  <a:pt x="140588" y="325120"/>
                </a:lnTo>
                <a:lnTo>
                  <a:pt x="96265" y="369570"/>
                </a:lnTo>
                <a:lnTo>
                  <a:pt x="119619" y="369570"/>
                </a:lnTo>
                <a:lnTo>
                  <a:pt x="152272" y="336550"/>
                </a:lnTo>
                <a:lnTo>
                  <a:pt x="153034" y="336550"/>
                </a:lnTo>
                <a:lnTo>
                  <a:pt x="153162" y="335280"/>
                </a:lnTo>
                <a:lnTo>
                  <a:pt x="153415" y="335280"/>
                </a:lnTo>
                <a:lnTo>
                  <a:pt x="153288" y="334010"/>
                </a:lnTo>
                <a:lnTo>
                  <a:pt x="152781" y="332740"/>
                </a:lnTo>
                <a:lnTo>
                  <a:pt x="152400" y="331470"/>
                </a:lnTo>
                <a:lnTo>
                  <a:pt x="151129" y="330200"/>
                </a:lnTo>
                <a:lnTo>
                  <a:pt x="150368" y="328930"/>
                </a:lnTo>
                <a:lnTo>
                  <a:pt x="149352" y="327660"/>
                </a:lnTo>
                <a:lnTo>
                  <a:pt x="148462" y="327660"/>
                </a:lnTo>
                <a:lnTo>
                  <a:pt x="147574" y="326390"/>
                </a:lnTo>
                <a:lnTo>
                  <a:pt x="146684" y="326390"/>
                </a:lnTo>
                <a:lnTo>
                  <a:pt x="145922" y="325120"/>
                </a:lnTo>
                <a:close/>
              </a:path>
              <a:path w="385444" h="394970">
                <a:moveTo>
                  <a:pt x="52324" y="250190"/>
                </a:moveTo>
                <a:lnTo>
                  <a:pt x="42544" y="250190"/>
                </a:lnTo>
                <a:lnTo>
                  <a:pt x="37617" y="251460"/>
                </a:lnTo>
                <a:lnTo>
                  <a:pt x="22390" y="259080"/>
                </a:lnTo>
                <a:lnTo>
                  <a:pt x="14338" y="267970"/>
                </a:lnTo>
                <a:lnTo>
                  <a:pt x="11696" y="270510"/>
                </a:lnTo>
                <a:lnTo>
                  <a:pt x="7327" y="278130"/>
                </a:lnTo>
                <a:lnTo>
                  <a:pt x="5524" y="280670"/>
                </a:lnTo>
                <a:lnTo>
                  <a:pt x="2679" y="288290"/>
                </a:lnTo>
                <a:lnTo>
                  <a:pt x="1663" y="290830"/>
                </a:lnTo>
                <a:lnTo>
                  <a:pt x="457" y="295910"/>
                </a:lnTo>
                <a:lnTo>
                  <a:pt x="114" y="297180"/>
                </a:lnTo>
                <a:lnTo>
                  <a:pt x="0" y="300990"/>
                </a:lnTo>
                <a:lnTo>
                  <a:pt x="317" y="302260"/>
                </a:lnTo>
                <a:lnTo>
                  <a:pt x="533" y="302260"/>
                </a:lnTo>
                <a:lnTo>
                  <a:pt x="1117" y="303530"/>
                </a:lnTo>
                <a:lnTo>
                  <a:pt x="1524" y="303530"/>
                </a:lnTo>
                <a:lnTo>
                  <a:pt x="2578" y="304800"/>
                </a:lnTo>
                <a:lnTo>
                  <a:pt x="3225" y="306070"/>
                </a:lnTo>
                <a:lnTo>
                  <a:pt x="5130" y="307340"/>
                </a:lnTo>
                <a:lnTo>
                  <a:pt x="6121" y="308610"/>
                </a:lnTo>
                <a:lnTo>
                  <a:pt x="7924" y="309880"/>
                </a:lnTo>
                <a:lnTo>
                  <a:pt x="8699" y="311150"/>
                </a:lnTo>
                <a:lnTo>
                  <a:pt x="12077" y="311150"/>
                </a:lnTo>
                <a:lnTo>
                  <a:pt x="13106" y="309880"/>
                </a:lnTo>
                <a:lnTo>
                  <a:pt x="13652" y="308610"/>
                </a:lnTo>
                <a:lnTo>
                  <a:pt x="14528" y="303530"/>
                </a:lnTo>
                <a:lnTo>
                  <a:pt x="15214" y="300990"/>
                </a:lnTo>
                <a:lnTo>
                  <a:pt x="17068" y="295910"/>
                </a:lnTo>
                <a:lnTo>
                  <a:pt x="18402" y="292100"/>
                </a:lnTo>
                <a:lnTo>
                  <a:pt x="21882" y="284480"/>
                </a:lnTo>
                <a:lnTo>
                  <a:pt x="24409" y="281940"/>
                </a:lnTo>
                <a:lnTo>
                  <a:pt x="30543" y="275590"/>
                </a:lnTo>
                <a:lnTo>
                  <a:pt x="33489" y="273050"/>
                </a:lnTo>
                <a:lnTo>
                  <a:pt x="39624" y="270510"/>
                </a:lnTo>
                <a:lnTo>
                  <a:pt x="81449" y="270510"/>
                </a:lnTo>
                <a:lnTo>
                  <a:pt x="79756" y="267970"/>
                </a:lnTo>
                <a:lnTo>
                  <a:pt x="76707" y="264160"/>
                </a:lnTo>
                <a:lnTo>
                  <a:pt x="73532" y="261620"/>
                </a:lnTo>
                <a:lnTo>
                  <a:pt x="69850" y="257810"/>
                </a:lnTo>
                <a:lnTo>
                  <a:pt x="65785" y="255270"/>
                </a:lnTo>
                <a:lnTo>
                  <a:pt x="61340" y="252730"/>
                </a:lnTo>
                <a:lnTo>
                  <a:pt x="57022" y="251460"/>
                </a:lnTo>
                <a:lnTo>
                  <a:pt x="52324" y="250190"/>
                </a:lnTo>
                <a:close/>
              </a:path>
              <a:path w="385444" h="394970">
                <a:moveTo>
                  <a:pt x="135890" y="163830"/>
                </a:moveTo>
                <a:lnTo>
                  <a:pt x="129031" y="163830"/>
                </a:lnTo>
                <a:lnTo>
                  <a:pt x="115569" y="168910"/>
                </a:lnTo>
                <a:lnTo>
                  <a:pt x="109093" y="172720"/>
                </a:lnTo>
                <a:lnTo>
                  <a:pt x="95884" y="186690"/>
                </a:lnTo>
                <a:lnTo>
                  <a:pt x="91440" y="193040"/>
                </a:lnTo>
                <a:lnTo>
                  <a:pt x="89407" y="200660"/>
                </a:lnTo>
                <a:lnTo>
                  <a:pt x="87249" y="207010"/>
                </a:lnTo>
                <a:lnTo>
                  <a:pt x="99568" y="245110"/>
                </a:lnTo>
                <a:lnTo>
                  <a:pt x="103713" y="251460"/>
                </a:lnTo>
                <a:lnTo>
                  <a:pt x="108346" y="256540"/>
                </a:lnTo>
                <a:lnTo>
                  <a:pt x="113480" y="262890"/>
                </a:lnTo>
                <a:lnTo>
                  <a:pt x="119125" y="267970"/>
                </a:lnTo>
                <a:lnTo>
                  <a:pt x="125341" y="274320"/>
                </a:lnTo>
                <a:lnTo>
                  <a:pt x="131413" y="279400"/>
                </a:lnTo>
                <a:lnTo>
                  <a:pt x="137342" y="284480"/>
                </a:lnTo>
                <a:lnTo>
                  <a:pt x="143128" y="289560"/>
                </a:lnTo>
                <a:lnTo>
                  <a:pt x="150749" y="294640"/>
                </a:lnTo>
                <a:lnTo>
                  <a:pt x="158115" y="298450"/>
                </a:lnTo>
                <a:lnTo>
                  <a:pt x="172465" y="300990"/>
                </a:lnTo>
                <a:lnTo>
                  <a:pt x="179324" y="300990"/>
                </a:lnTo>
                <a:lnTo>
                  <a:pt x="209041" y="283210"/>
                </a:lnTo>
                <a:lnTo>
                  <a:pt x="174497" y="283210"/>
                </a:lnTo>
                <a:lnTo>
                  <a:pt x="164337" y="279400"/>
                </a:lnTo>
                <a:lnTo>
                  <a:pt x="158750" y="276860"/>
                </a:lnTo>
                <a:lnTo>
                  <a:pt x="152653" y="271780"/>
                </a:lnTo>
                <a:lnTo>
                  <a:pt x="147937" y="267970"/>
                </a:lnTo>
                <a:lnTo>
                  <a:pt x="142922" y="264160"/>
                </a:lnTo>
                <a:lnTo>
                  <a:pt x="137598" y="259080"/>
                </a:lnTo>
                <a:lnTo>
                  <a:pt x="131953" y="254000"/>
                </a:lnTo>
                <a:lnTo>
                  <a:pt x="126365" y="247650"/>
                </a:lnTo>
                <a:lnTo>
                  <a:pt x="121284" y="242570"/>
                </a:lnTo>
                <a:lnTo>
                  <a:pt x="116966" y="236220"/>
                </a:lnTo>
                <a:lnTo>
                  <a:pt x="112522" y="231140"/>
                </a:lnTo>
                <a:lnTo>
                  <a:pt x="109347" y="226060"/>
                </a:lnTo>
                <a:lnTo>
                  <a:pt x="107315" y="220980"/>
                </a:lnTo>
                <a:lnTo>
                  <a:pt x="105156" y="215900"/>
                </a:lnTo>
                <a:lnTo>
                  <a:pt x="104521" y="210820"/>
                </a:lnTo>
                <a:lnTo>
                  <a:pt x="105156" y="205740"/>
                </a:lnTo>
                <a:lnTo>
                  <a:pt x="105918" y="200660"/>
                </a:lnTo>
                <a:lnTo>
                  <a:pt x="108457" y="195580"/>
                </a:lnTo>
                <a:lnTo>
                  <a:pt x="115443" y="189230"/>
                </a:lnTo>
                <a:lnTo>
                  <a:pt x="117982" y="186690"/>
                </a:lnTo>
                <a:lnTo>
                  <a:pt x="120777" y="185420"/>
                </a:lnTo>
                <a:lnTo>
                  <a:pt x="123443" y="184150"/>
                </a:lnTo>
                <a:lnTo>
                  <a:pt x="126237" y="182880"/>
                </a:lnTo>
                <a:lnTo>
                  <a:pt x="172989" y="182880"/>
                </a:lnTo>
                <a:lnTo>
                  <a:pt x="171013" y="181610"/>
                </a:lnTo>
                <a:lnTo>
                  <a:pt x="165227" y="176530"/>
                </a:lnTo>
                <a:lnTo>
                  <a:pt x="157479" y="171450"/>
                </a:lnTo>
                <a:lnTo>
                  <a:pt x="150113" y="167640"/>
                </a:lnTo>
                <a:lnTo>
                  <a:pt x="143002" y="166370"/>
                </a:lnTo>
                <a:lnTo>
                  <a:pt x="135890" y="163830"/>
                </a:lnTo>
                <a:close/>
              </a:path>
              <a:path w="385444" h="394970">
                <a:moveTo>
                  <a:pt x="172989" y="182880"/>
                </a:moveTo>
                <a:lnTo>
                  <a:pt x="132334" y="182880"/>
                </a:lnTo>
                <a:lnTo>
                  <a:pt x="135509" y="184150"/>
                </a:lnTo>
                <a:lnTo>
                  <a:pt x="138937" y="184150"/>
                </a:lnTo>
                <a:lnTo>
                  <a:pt x="142240" y="185420"/>
                </a:lnTo>
                <a:lnTo>
                  <a:pt x="145796" y="187960"/>
                </a:lnTo>
                <a:lnTo>
                  <a:pt x="153415" y="191770"/>
                </a:lnTo>
                <a:lnTo>
                  <a:pt x="157606" y="195580"/>
                </a:lnTo>
                <a:lnTo>
                  <a:pt x="162052" y="199390"/>
                </a:lnTo>
                <a:lnTo>
                  <a:pt x="166369" y="203200"/>
                </a:lnTo>
                <a:lnTo>
                  <a:pt x="171196" y="207010"/>
                </a:lnTo>
                <a:lnTo>
                  <a:pt x="180085" y="215900"/>
                </a:lnTo>
                <a:lnTo>
                  <a:pt x="183641" y="219710"/>
                </a:lnTo>
                <a:lnTo>
                  <a:pt x="186816" y="223520"/>
                </a:lnTo>
                <a:lnTo>
                  <a:pt x="190119" y="227330"/>
                </a:lnTo>
                <a:lnTo>
                  <a:pt x="192912" y="231140"/>
                </a:lnTo>
                <a:lnTo>
                  <a:pt x="197738" y="238760"/>
                </a:lnTo>
                <a:lnTo>
                  <a:pt x="199516" y="241300"/>
                </a:lnTo>
                <a:lnTo>
                  <a:pt x="201040" y="245110"/>
                </a:lnTo>
                <a:lnTo>
                  <a:pt x="202437" y="248920"/>
                </a:lnTo>
                <a:lnTo>
                  <a:pt x="203200" y="252730"/>
                </a:lnTo>
                <a:lnTo>
                  <a:pt x="203327" y="255270"/>
                </a:lnTo>
                <a:lnTo>
                  <a:pt x="203581" y="259080"/>
                </a:lnTo>
                <a:lnTo>
                  <a:pt x="202946" y="262890"/>
                </a:lnTo>
                <a:lnTo>
                  <a:pt x="200406" y="269240"/>
                </a:lnTo>
                <a:lnTo>
                  <a:pt x="198247" y="271780"/>
                </a:lnTo>
                <a:lnTo>
                  <a:pt x="195325" y="274320"/>
                </a:lnTo>
                <a:lnTo>
                  <a:pt x="191515" y="278130"/>
                </a:lnTo>
                <a:lnTo>
                  <a:pt x="187578" y="280670"/>
                </a:lnTo>
                <a:lnTo>
                  <a:pt x="179197" y="283210"/>
                </a:lnTo>
                <a:lnTo>
                  <a:pt x="209041" y="283210"/>
                </a:lnTo>
                <a:lnTo>
                  <a:pt x="212471" y="279400"/>
                </a:lnTo>
                <a:lnTo>
                  <a:pt x="216915" y="273050"/>
                </a:lnTo>
                <a:lnTo>
                  <a:pt x="220979" y="257810"/>
                </a:lnTo>
                <a:lnTo>
                  <a:pt x="221234" y="251460"/>
                </a:lnTo>
                <a:lnTo>
                  <a:pt x="219328" y="243840"/>
                </a:lnTo>
                <a:lnTo>
                  <a:pt x="217550" y="236220"/>
                </a:lnTo>
                <a:lnTo>
                  <a:pt x="214122" y="228600"/>
                </a:lnTo>
                <a:lnTo>
                  <a:pt x="208915" y="220980"/>
                </a:lnTo>
                <a:lnTo>
                  <a:pt x="204696" y="214630"/>
                </a:lnTo>
                <a:lnTo>
                  <a:pt x="200025" y="209550"/>
                </a:lnTo>
                <a:lnTo>
                  <a:pt x="194877" y="203200"/>
                </a:lnTo>
                <a:lnTo>
                  <a:pt x="189229" y="196850"/>
                </a:lnTo>
                <a:lnTo>
                  <a:pt x="183014" y="191770"/>
                </a:lnTo>
                <a:lnTo>
                  <a:pt x="176942" y="185420"/>
                </a:lnTo>
                <a:lnTo>
                  <a:pt x="172989" y="182880"/>
                </a:lnTo>
                <a:close/>
              </a:path>
              <a:path w="385444" h="394970">
                <a:moveTo>
                  <a:pt x="217804" y="82550"/>
                </a:moveTo>
                <a:lnTo>
                  <a:pt x="210947" y="82550"/>
                </a:lnTo>
                <a:lnTo>
                  <a:pt x="204215" y="85090"/>
                </a:lnTo>
                <a:lnTo>
                  <a:pt x="197484" y="86360"/>
                </a:lnTo>
                <a:lnTo>
                  <a:pt x="171196" y="118110"/>
                </a:lnTo>
                <a:lnTo>
                  <a:pt x="169037" y="133350"/>
                </a:lnTo>
                <a:lnTo>
                  <a:pt x="170815" y="140970"/>
                </a:lnTo>
                <a:lnTo>
                  <a:pt x="172719" y="147320"/>
                </a:lnTo>
                <a:lnTo>
                  <a:pt x="176149" y="154940"/>
                </a:lnTo>
                <a:lnTo>
                  <a:pt x="181482" y="163830"/>
                </a:lnTo>
                <a:lnTo>
                  <a:pt x="185626" y="168910"/>
                </a:lnTo>
                <a:lnTo>
                  <a:pt x="190245" y="175260"/>
                </a:lnTo>
                <a:lnTo>
                  <a:pt x="195341" y="180340"/>
                </a:lnTo>
                <a:lnTo>
                  <a:pt x="200913" y="186690"/>
                </a:lnTo>
                <a:lnTo>
                  <a:pt x="207202" y="193040"/>
                </a:lnTo>
                <a:lnTo>
                  <a:pt x="213312" y="198120"/>
                </a:lnTo>
                <a:lnTo>
                  <a:pt x="219255" y="203200"/>
                </a:lnTo>
                <a:lnTo>
                  <a:pt x="232663" y="212090"/>
                </a:lnTo>
                <a:lnTo>
                  <a:pt x="240029" y="215900"/>
                </a:lnTo>
                <a:lnTo>
                  <a:pt x="254253" y="219710"/>
                </a:lnTo>
                <a:lnTo>
                  <a:pt x="261238" y="219710"/>
                </a:lnTo>
                <a:lnTo>
                  <a:pt x="267843" y="217170"/>
                </a:lnTo>
                <a:lnTo>
                  <a:pt x="274574" y="215900"/>
                </a:lnTo>
                <a:lnTo>
                  <a:pt x="281178" y="210820"/>
                </a:lnTo>
                <a:lnTo>
                  <a:pt x="287528" y="204470"/>
                </a:lnTo>
                <a:lnTo>
                  <a:pt x="291642" y="200660"/>
                </a:lnTo>
                <a:lnTo>
                  <a:pt x="256412" y="200660"/>
                </a:lnTo>
                <a:lnTo>
                  <a:pt x="246253" y="198120"/>
                </a:lnTo>
                <a:lnTo>
                  <a:pt x="240665" y="194310"/>
                </a:lnTo>
                <a:lnTo>
                  <a:pt x="234569" y="190500"/>
                </a:lnTo>
                <a:lnTo>
                  <a:pt x="229834" y="186690"/>
                </a:lnTo>
                <a:lnTo>
                  <a:pt x="224789" y="181610"/>
                </a:lnTo>
                <a:lnTo>
                  <a:pt x="219459" y="177800"/>
                </a:lnTo>
                <a:lnTo>
                  <a:pt x="213868" y="171450"/>
                </a:lnTo>
                <a:lnTo>
                  <a:pt x="208279" y="166370"/>
                </a:lnTo>
                <a:lnTo>
                  <a:pt x="203200" y="160020"/>
                </a:lnTo>
                <a:lnTo>
                  <a:pt x="198881" y="154940"/>
                </a:lnTo>
                <a:lnTo>
                  <a:pt x="194437" y="149860"/>
                </a:lnTo>
                <a:lnTo>
                  <a:pt x="191262" y="143510"/>
                </a:lnTo>
                <a:lnTo>
                  <a:pt x="189229" y="138430"/>
                </a:lnTo>
                <a:lnTo>
                  <a:pt x="187071" y="133350"/>
                </a:lnTo>
                <a:lnTo>
                  <a:pt x="186435" y="128270"/>
                </a:lnTo>
                <a:lnTo>
                  <a:pt x="202565" y="104140"/>
                </a:lnTo>
                <a:lnTo>
                  <a:pt x="205359" y="101600"/>
                </a:lnTo>
                <a:lnTo>
                  <a:pt x="255807" y="101600"/>
                </a:lnTo>
                <a:lnTo>
                  <a:pt x="252821" y="99060"/>
                </a:lnTo>
                <a:lnTo>
                  <a:pt x="247015" y="95250"/>
                </a:lnTo>
                <a:lnTo>
                  <a:pt x="239394" y="88900"/>
                </a:lnTo>
                <a:lnTo>
                  <a:pt x="232028" y="86360"/>
                </a:lnTo>
                <a:lnTo>
                  <a:pt x="224916" y="83820"/>
                </a:lnTo>
                <a:lnTo>
                  <a:pt x="217804" y="82550"/>
                </a:lnTo>
                <a:close/>
              </a:path>
              <a:path w="385444" h="394970">
                <a:moveTo>
                  <a:pt x="255807" y="101600"/>
                </a:moveTo>
                <a:lnTo>
                  <a:pt x="217424" y="101600"/>
                </a:lnTo>
                <a:lnTo>
                  <a:pt x="220725" y="102870"/>
                </a:lnTo>
                <a:lnTo>
                  <a:pt x="224154" y="104140"/>
                </a:lnTo>
                <a:lnTo>
                  <a:pt x="227710" y="105410"/>
                </a:lnTo>
                <a:lnTo>
                  <a:pt x="235331" y="110490"/>
                </a:lnTo>
                <a:lnTo>
                  <a:pt x="239522" y="113030"/>
                </a:lnTo>
                <a:lnTo>
                  <a:pt x="243966" y="116840"/>
                </a:lnTo>
                <a:lnTo>
                  <a:pt x="248284" y="120650"/>
                </a:lnTo>
                <a:lnTo>
                  <a:pt x="253110" y="125730"/>
                </a:lnTo>
                <a:lnTo>
                  <a:pt x="262000" y="134620"/>
                </a:lnTo>
                <a:lnTo>
                  <a:pt x="265556" y="138430"/>
                </a:lnTo>
                <a:lnTo>
                  <a:pt x="272034" y="144780"/>
                </a:lnTo>
                <a:lnTo>
                  <a:pt x="274828" y="148590"/>
                </a:lnTo>
                <a:lnTo>
                  <a:pt x="277241" y="152400"/>
                </a:lnTo>
                <a:lnTo>
                  <a:pt x="279527" y="156210"/>
                </a:lnTo>
                <a:lnTo>
                  <a:pt x="281431" y="160020"/>
                </a:lnTo>
                <a:lnTo>
                  <a:pt x="282956" y="163830"/>
                </a:lnTo>
                <a:lnTo>
                  <a:pt x="284353" y="166370"/>
                </a:lnTo>
                <a:lnTo>
                  <a:pt x="285115" y="170180"/>
                </a:lnTo>
                <a:lnTo>
                  <a:pt x="285369" y="176530"/>
                </a:lnTo>
                <a:lnTo>
                  <a:pt x="284860" y="180340"/>
                </a:lnTo>
                <a:lnTo>
                  <a:pt x="282321" y="186690"/>
                </a:lnTo>
                <a:lnTo>
                  <a:pt x="280162" y="189230"/>
                </a:lnTo>
                <a:lnTo>
                  <a:pt x="277241" y="193040"/>
                </a:lnTo>
                <a:lnTo>
                  <a:pt x="273431" y="196850"/>
                </a:lnTo>
                <a:lnTo>
                  <a:pt x="269494" y="199390"/>
                </a:lnTo>
                <a:lnTo>
                  <a:pt x="261112" y="200660"/>
                </a:lnTo>
                <a:lnTo>
                  <a:pt x="291642" y="200660"/>
                </a:lnTo>
                <a:lnTo>
                  <a:pt x="294385" y="198120"/>
                </a:lnTo>
                <a:lnTo>
                  <a:pt x="298831" y="190500"/>
                </a:lnTo>
                <a:lnTo>
                  <a:pt x="302894" y="176530"/>
                </a:lnTo>
                <a:lnTo>
                  <a:pt x="303022" y="168910"/>
                </a:lnTo>
                <a:lnTo>
                  <a:pt x="299466" y="153670"/>
                </a:lnTo>
                <a:lnTo>
                  <a:pt x="296037" y="146050"/>
                </a:lnTo>
                <a:lnTo>
                  <a:pt x="290703" y="138430"/>
                </a:lnTo>
                <a:lnTo>
                  <a:pt x="286557" y="133350"/>
                </a:lnTo>
                <a:lnTo>
                  <a:pt x="281924" y="127000"/>
                </a:lnTo>
                <a:lnTo>
                  <a:pt x="276790" y="121920"/>
                </a:lnTo>
                <a:lnTo>
                  <a:pt x="271144" y="115570"/>
                </a:lnTo>
                <a:lnTo>
                  <a:pt x="264910" y="109220"/>
                </a:lnTo>
                <a:lnTo>
                  <a:pt x="258794" y="104140"/>
                </a:lnTo>
                <a:lnTo>
                  <a:pt x="255807" y="101600"/>
                </a:lnTo>
                <a:close/>
              </a:path>
              <a:path w="385444" h="394970">
                <a:moveTo>
                  <a:pt x="299719" y="0"/>
                </a:moveTo>
                <a:lnTo>
                  <a:pt x="292734" y="0"/>
                </a:lnTo>
                <a:lnTo>
                  <a:pt x="279400" y="5080"/>
                </a:lnTo>
                <a:lnTo>
                  <a:pt x="272796" y="8890"/>
                </a:lnTo>
                <a:lnTo>
                  <a:pt x="259587" y="22860"/>
                </a:lnTo>
                <a:lnTo>
                  <a:pt x="255269" y="29210"/>
                </a:lnTo>
                <a:lnTo>
                  <a:pt x="253110" y="36830"/>
                </a:lnTo>
                <a:lnTo>
                  <a:pt x="251078" y="43180"/>
                </a:lnTo>
                <a:lnTo>
                  <a:pt x="263397" y="81280"/>
                </a:lnTo>
                <a:lnTo>
                  <a:pt x="267541" y="87630"/>
                </a:lnTo>
                <a:lnTo>
                  <a:pt x="272160" y="92710"/>
                </a:lnTo>
                <a:lnTo>
                  <a:pt x="277256" y="99060"/>
                </a:lnTo>
                <a:lnTo>
                  <a:pt x="282828" y="104140"/>
                </a:lnTo>
                <a:lnTo>
                  <a:pt x="289117" y="110490"/>
                </a:lnTo>
                <a:lnTo>
                  <a:pt x="295227" y="115570"/>
                </a:lnTo>
                <a:lnTo>
                  <a:pt x="301170" y="120650"/>
                </a:lnTo>
                <a:lnTo>
                  <a:pt x="306959" y="125730"/>
                </a:lnTo>
                <a:lnTo>
                  <a:pt x="314578" y="130810"/>
                </a:lnTo>
                <a:lnTo>
                  <a:pt x="321944" y="134620"/>
                </a:lnTo>
                <a:lnTo>
                  <a:pt x="336169" y="138430"/>
                </a:lnTo>
                <a:lnTo>
                  <a:pt x="343153" y="137160"/>
                </a:lnTo>
                <a:lnTo>
                  <a:pt x="372872" y="119380"/>
                </a:lnTo>
                <a:lnTo>
                  <a:pt x="338328" y="119380"/>
                </a:lnTo>
                <a:lnTo>
                  <a:pt x="328168" y="115570"/>
                </a:lnTo>
                <a:lnTo>
                  <a:pt x="322579" y="113030"/>
                </a:lnTo>
                <a:lnTo>
                  <a:pt x="316484" y="107950"/>
                </a:lnTo>
                <a:lnTo>
                  <a:pt x="311749" y="104140"/>
                </a:lnTo>
                <a:lnTo>
                  <a:pt x="306704" y="100330"/>
                </a:lnTo>
                <a:lnTo>
                  <a:pt x="301374" y="95250"/>
                </a:lnTo>
                <a:lnTo>
                  <a:pt x="295782" y="90170"/>
                </a:lnTo>
                <a:lnTo>
                  <a:pt x="290194" y="83820"/>
                </a:lnTo>
                <a:lnTo>
                  <a:pt x="285115" y="78740"/>
                </a:lnTo>
                <a:lnTo>
                  <a:pt x="280797" y="72390"/>
                </a:lnTo>
                <a:lnTo>
                  <a:pt x="268350" y="46990"/>
                </a:lnTo>
                <a:lnTo>
                  <a:pt x="269621" y="36830"/>
                </a:lnTo>
                <a:lnTo>
                  <a:pt x="272288" y="31750"/>
                </a:lnTo>
                <a:lnTo>
                  <a:pt x="279272" y="25400"/>
                </a:lnTo>
                <a:lnTo>
                  <a:pt x="281813" y="22860"/>
                </a:lnTo>
                <a:lnTo>
                  <a:pt x="284479" y="21590"/>
                </a:lnTo>
                <a:lnTo>
                  <a:pt x="290068" y="19050"/>
                </a:lnTo>
                <a:lnTo>
                  <a:pt x="336727" y="19050"/>
                </a:lnTo>
                <a:lnTo>
                  <a:pt x="334736" y="17780"/>
                </a:lnTo>
                <a:lnTo>
                  <a:pt x="328929" y="12700"/>
                </a:lnTo>
                <a:lnTo>
                  <a:pt x="321309" y="7620"/>
                </a:lnTo>
                <a:lnTo>
                  <a:pt x="313944" y="3810"/>
                </a:lnTo>
                <a:lnTo>
                  <a:pt x="299719" y="0"/>
                </a:lnTo>
                <a:close/>
              </a:path>
              <a:path w="385444" h="394970">
                <a:moveTo>
                  <a:pt x="336727" y="19050"/>
                </a:moveTo>
                <a:lnTo>
                  <a:pt x="296163" y="19050"/>
                </a:lnTo>
                <a:lnTo>
                  <a:pt x="299338" y="20320"/>
                </a:lnTo>
                <a:lnTo>
                  <a:pt x="302641" y="20320"/>
                </a:lnTo>
                <a:lnTo>
                  <a:pt x="306069" y="21590"/>
                </a:lnTo>
                <a:lnTo>
                  <a:pt x="309625" y="24130"/>
                </a:lnTo>
                <a:lnTo>
                  <a:pt x="317246" y="27940"/>
                </a:lnTo>
                <a:lnTo>
                  <a:pt x="321437" y="31750"/>
                </a:lnTo>
                <a:lnTo>
                  <a:pt x="325754" y="35560"/>
                </a:lnTo>
                <a:lnTo>
                  <a:pt x="330200" y="39370"/>
                </a:lnTo>
                <a:lnTo>
                  <a:pt x="335025" y="43180"/>
                </a:lnTo>
                <a:lnTo>
                  <a:pt x="343916" y="52070"/>
                </a:lnTo>
                <a:lnTo>
                  <a:pt x="361441" y="74930"/>
                </a:lnTo>
                <a:lnTo>
                  <a:pt x="363347" y="77470"/>
                </a:lnTo>
                <a:lnTo>
                  <a:pt x="364744" y="81280"/>
                </a:lnTo>
                <a:lnTo>
                  <a:pt x="366268" y="85090"/>
                </a:lnTo>
                <a:lnTo>
                  <a:pt x="367029" y="88900"/>
                </a:lnTo>
                <a:lnTo>
                  <a:pt x="343027" y="119380"/>
                </a:lnTo>
                <a:lnTo>
                  <a:pt x="372872" y="119380"/>
                </a:lnTo>
                <a:lnTo>
                  <a:pt x="384937" y="87630"/>
                </a:lnTo>
                <a:lnTo>
                  <a:pt x="381381" y="72390"/>
                </a:lnTo>
                <a:lnTo>
                  <a:pt x="377825" y="64770"/>
                </a:lnTo>
                <a:lnTo>
                  <a:pt x="372618" y="57150"/>
                </a:lnTo>
                <a:lnTo>
                  <a:pt x="368472" y="50800"/>
                </a:lnTo>
                <a:lnTo>
                  <a:pt x="363839" y="45720"/>
                </a:lnTo>
                <a:lnTo>
                  <a:pt x="358705" y="39370"/>
                </a:lnTo>
                <a:lnTo>
                  <a:pt x="353059" y="33020"/>
                </a:lnTo>
                <a:lnTo>
                  <a:pt x="346825" y="27940"/>
                </a:lnTo>
                <a:lnTo>
                  <a:pt x="340709" y="21590"/>
                </a:lnTo>
                <a:lnTo>
                  <a:pt x="336727" y="190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1652777" y="5421033"/>
            <a:ext cx="1228090" cy="39115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2918586" y="5414683"/>
            <a:ext cx="389890" cy="397510"/>
          </a:xfrm>
          <a:custGeom>
            <a:avLst/>
            <a:gdLst/>
            <a:ahLst/>
            <a:cxnLst/>
            <a:rect l="l" t="t" r="r" b="b"/>
            <a:pathLst>
              <a:path w="389889" h="397510">
                <a:moveTo>
                  <a:pt x="94995" y="396240"/>
                </a:moveTo>
                <a:lnTo>
                  <a:pt x="87502" y="396240"/>
                </a:lnTo>
                <a:lnTo>
                  <a:pt x="89535" y="397509"/>
                </a:lnTo>
                <a:lnTo>
                  <a:pt x="94233" y="397509"/>
                </a:lnTo>
                <a:lnTo>
                  <a:pt x="94995" y="396240"/>
                </a:lnTo>
                <a:close/>
              </a:path>
              <a:path w="389889" h="397510">
                <a:moveTo>
                  <a:pt x="81406" y="273050"/>
                </a:moveTo>
                <a:lnTo>
                  <a:pt x="51435" y="273050"/>
                </a:lnTo>
                <a:lnTo>
                  <a:pt x="54229" y="274319"/>
                </a:lnTo>
                <a:lnTo>
                  <a:pt x="56895" y="275590"/>
                </a:lnTo>
                <a:lnTo>
                  <a:pt x="59436" y="278129"/>
                </a:lnTo>
                <a:lnTo>
                  <a:pt x="64007" y="281940"/>
                </a:lnTo>
                <a:lnTo>
                  <a:pt x="66167" y="284479"/>
                </a:lnTo>
                <a:lnTo>
                  <a:pt x="68325" y="288290"/>
                </a:lnTo>
                <a:lnTo>
                  <a:pt x="70357" y="290829"/>
                </a:lnTo>
                <a:lnTo>
                  <a:pt x="72262" y="294640"/>
                </a:lnTo>
                <a:lnTo>
                  <a:pt x="73787" y="299719"/>
                </a:lnTo>
                <a:lnTo>
                  <a:pt x="75437" y="304800"/>
                </a:lnTo>
                <a:lnTo>
                  <a:pt x="76707" y="309879"/>
                </a:lnTo>
                <a:lnTo>
                  <a:pt x="78739" y="323850"/>
                </a:lnTo>
                <a:lnTo>
                  <a:pt x="79248" y="331469"/>
                </a:lnTo>
                <a:lnTo>
                  <a:pt x="79375" y="341629"/>
                </a:lnTo>
                <a:lnTo>
                  <a:pt x="80010" y="382269"/>
                </a:lnTo>
                <a:lnTo>
                  <a:pt x="80137" y="384809"/>
                </a:lnTo>
                <a:lnTo>
                  <a:pt x="80390" y="386079"/>
                </a:lnTo>
                <a:lnTo>
                  <a:pt x="80518" y="387350"/>
                </a:lnTo>
                <a:lnTo>
                  <a:pt x="80771" y="388619"/>
                </a:lnTo>
                <a:lnTo>
                  <a:pt x="81533" y="389890"/>
                </a:lnTo>
                <a:lnTo>
                  <a:pt x="82042" y="391159"/>
                </a:lnTo>
                <a:lnTo>
                  <a:pt x="82676" y="391159"/>
                </a:lnTo>
                <a:lnTo>
                  <a:pt x="83438" y="392429"/>
                </a:lnTo>
                <a:lnTo>
                  <a:pt x="84327" y="393700"/>
                </a:lnTo>
                <a:lnTo>
                  <a:pt x="86487" y="396240"/>
                </a:lnTo>
                <a:lnTo>
                  <a:pt x="95757" y="396240"/>
                </a:lnTo>
                <a:lnTo>
                  <a:pt x="119566" y="372109"/>
                </a:lnTo>
                <a:lnTo>
                  <a:pt x="96138" y="372109"/>
                </a:lnTo>
                <a:lnTo>
                  <a:pt x="95552" y="341629"/>
                </a:lnTo>
                <a:lnTo>
                  <a:pt x="92456" y="300990"/>
                </a:lnTo>
                <a:lnTo>
                  <a:pt x="84962" y="278129"/>
                </a:lnTo>
                <a:lnTo>
                  <a:pt x="81406" y="273050"/>
                </a:lnTo>
                <a:close/>
              </a:path>
              <a:path w="389889" h="397510">
                <a:moveTo>
                  <a:pt x="145795" y="327659"/>
                </a:moveTo>
                <a:lnTo>
                  <a:pt x="140588" y="327659"/>
                </a:lnTo>
                <a:lnTo>
                  <a:pt x="96138" y="372109"/>
                </a:lnTo>
                <a:lnTo>
                  <a:pt x="119566" y="372109"/>
                </a:lnTo>
                <a:lnTo>
                  <a:pt x="152145" y="339090"/>
                </a:lnTo>
                <a:lnTo>
                  <a:pt x="153035" y="339090"/>
                </a:lnTo>
                <a:lnTo>
                  <a:pt x="153288" y="337819"/>
                </a:lnTo>
                <a:lnTo>
                  <a:pt x="153288" y="336550"/>
                </a:lnTo>
                <a:lnTo>
                  <a:pt x="152273" y="334009"/>
                </a:lnTo>
                <a:lnTo>
                  <a:pt x="151637" y="334009"/>
                </a:lnTo>
                <a:lnTo>
                  <a:pt x="151130" y="332740"/>
                </a:lnTo>
                <a:lnTo>
                  <a:pt x="149351" y="330200"/>
                </a:lnTo>
                <a:lnTo>
                  <a:pt x="148462" y="330200"/>
                </a:lnTo>
                <a:lnTo>
                  <a:pt x="146685" y="328929"/>
                </a:lnTo>
                <a:lnTo>
                  <a:pt x="145795" y="327659"/>
                </a:lnTo>
                <a:close/>
              </a:path>
              <a:path w="389889" h="397510">
                <a:moveTo>
                  <a:pt x="52324" y="252729"/>
                </a:moveTo>
                <a:lnTo>
                  <a:pt x="42544" y="252729"/>
                </a:lnTo>
                <a:lnTo>
                  <a:pt x="37592" y="254000"/>
                </a:lnTo>
                <a:lnTo>
                  <a:pt x="32512" y="256540"/>
                </a:lnTo>
                <a:lnTo>
                  <a:pt x="27305" y="259079"/>
                </a:lnTo>
                <a:lnTo>
                  <a:pt x="22351" y="261619"/>
                </a:lnTo>
                <a:lnTo>
                  <a:pt x="17399" y="266700"/>
                </a:lnTo>
                <a:lnTo>
                  <a:pt x="14224" y="270509"/>
                </a:lnTo>
                <a:lnTo>
                  <a:pt x="11683" y="273050"/>
                </a:lnTo>
                <a:lnTo>
                  <a:pt x="9398" y="276859"/>
                </a:lnTo>
                <a:lnTo>
                  <a:pt x="7238" y="280669"/>
                </a:lnTo>
                <a:lnTo>
                  <a:pt x="5461" y="283209"/>
                </a:lnTo>
                <a:lnTo>
                  <a:pt x="2667" y="290829"/>
                </a:lnTo>
                <a:lnTo>
                  <a:pt x="1650" y="293369"/>
                </a:lnTo>
                <a:lnTo>
                  <a:pt x="381" y="298450"/>
                </a:lnTo>
                <a:lnTo>
                  <a:pt x="0" y="299719"/>
                </a:lnTo>
                <a:lnTo>
                  <a:pt x="0" y="303529"/>
                </a:lnTo>
                <a:lnTo>
                  <a:pt x="254" y="304800"/>
                </a:lnTo>
                <a:lnTo>
                  <a:pt x="1015" y="306069"/>
                </a:lnTo>
                <a:lnTo>
                  <a:pt x="1524" y="306069"/>
                </a:lnTo>
                <a:lnTo>
                  <a:pt x="2539" y="307340"/>
                </a:lnTo>
                <a:lnTo>
                  <a:pt x="3175" y="308609"/>
                </a:lnTo>
                <a:lnTo>
                  <a:pt x="3937" y="309879"/>
                </a:lnTo>
                <a:lnTo>
                  <a:pt x="5080" y="309879"/>
                </a:lnTo>
                <a:lnTo>
                  <a:pt x="6095" y="311150"/>
                </a:lnTo>
                <a:lnTo>
                  <a:pt x="7874" y="312419"/>
                </a:lnTo>
                <a:lnTo>
                  <a:pt x="8636" y="313690"/>
                </a:lnTo>
                <a:lnTo>
                  <a:pt x="12064" y="313690"/>
                </a:lnTo>
                <a:lnTo>
                  <a:pt x="13081" y="312419"/>
                </a:lnTo>
                <a:lnTo>
                  <a:pt x="13588" y="311150"/>
                </a:lnTo>
                <a:lnTo>
                  <a:pt x="14096" y="308609"/>
                </a:lnTo>
                <a:lnTo>
                  <a:pt x="14477" y="306069"/>
                </a:lnTo>
                <a:lnTo>
                  <a:pt x="15112" y="303529"/>
                </a:lnTo>
                <a:lnTo>
                  <a:pt x="16129" y="300990"/>
                </a:lnTo>
                <a:lnTo>
                  <a:pt x="17018" y="298450"/>
                </a:lnTo>
                <a:lnTo>
                  <a:pt x="18287" y="294640"/>
                </a:lnTo>
                <a:lnTo>
                  <a:pt x="21843" y="287019"/>
                </a:lnTo>
                <a:lnTo>
                  <a:pt x="24383" y="284479"/>
                </a:lnTo>
                <a:lnTo>
                  <a:pt x="30480" y="278129"/>
                </a:lnTo>
                <a:lnTo>
                  <a:pt x="33400" y="275590"/>
                </a:lnTo>
                <a:lnTo>
                  <a:pt x="36449" y="274319"/>
                </a:lnTo>
                <a:lnTo>
                  <a:pt x="39624" y="273050"/>
                </a:lnTo>
                <a:lnTo>
                  <a:pt x="81406" y="273050"/>
                </a:lnTo>
                <a:lnTo>
                  <a:pt x="79629" y="270509"/>
                </a:lnTo>
                <a:lnTo>
                  <a:pt x="76707" y="266700"/>
                </a:lnTo>
                <a:lnTo>
                  <a:pt x="73406" y="264159"/>
                </a:lnTo>
                <a:lnTo>
                  <a:pt x="69850" y="260350"/>
                </a:lnTo>
                <a:lnTo>
                  <a:pt x="65786" y="257809"/>
                </a:lnTo>
                <a:lnTo>
                  <a:pt x="56895" y="254000"/>
                </a:lnTo>
                <a:lnTo>
                  <a:pt x="52324" y="252729"/>
                </a:lnTo>
                <a:close/>
              </a:path>
              <a:path w="389889" h="397510">
                <a:moveTo>
                  <a:pt x="135889" y="166369"/>
                </a:moveTo>
                <a:lnTo>
                  <a:pt x="128905" y="166369"/>
                </a:lnTo>
                <a:lnTo>
                  <a:pt x="115569" y="171450"/>
                </a:lnTo>
                <a:lnTo>
                  <a:pt x="108965" y="175259"/>
                </a:lnTo>
                <a:lnTo>
                  <a:pt x="95757" y="189230"/>
                </a:lnTo>
                <a:lnTo>
                  <a:pt x="91439" y="195579"/>
                </a:lnTo>
                <a:lnTo>
                  <a:pt x="89281" y="203200"/>
                </a:lnTo>
                <a:lnTo>
                  <a:pt x="87249" y="209550"/>
                </a:lnTo>
                <a:lnTo>
                  <a:pt x="87121" y="217169"/>
                </a:lnTo>
                <a:lnTo>
                  <a:pt x="90677" y="232409"/>
                </a:lnTo>
                <a:lnTo>
                  <a:pt x="94233" y="240029"/>
                </a:lnTo>
                <a:lnTo>
                  <a:pt x="99440" y="247650"/>
                </a:lnTo>
                <a:lnTo>
                  <a:pt x="103657" y="254000"/>
                </a:lnTo>
                <a:lnTo>
                  <a:pt x="108315" y="259079"/>
                </a:lnTo>
                <a:lnTo>
                  <a:pt x="113424" y="265429"/>
                </a:lnTo>
                <a:lnTo>
                  <a:pt x="118999" y="270509"/>
                </a:lnTo>
                <a:lnTo>
                  <a:pt x="125233" y="276859"/>
                </a:lnTo>
                <a:lnTo>
                  <a:pt x="131349" y="281940"/>
                </a:lnTo>
                <a:lnTo>
                  <a:pt x="137322" y="287019"/>
                </a:lnTo>
                <a:lnTo>
                  <a:pt x="143129" y="292100"/>
                </a:lnTo>
                <a:lnTo>
                  <a:pt x="150749" y="297179"/>
                </a:lnTo>
                <a:lnTo>
                  <a:pt x="158114" y="300990"/>
                </a:lnTo>
                <a:lnTo>
                  <a:pt x="172338" y="303529"/>
                </a:lnTo>
                <a:lnTo>
                  <a:pt x="179324" y="303529"/>
                </a:lnTo>
                <a:lnTo>
                  <a:pt x="208978" y="285750"/>
                </a:lnTo>
                <a:lnTo>
                  <a:pt x="174498" y="285750"/>
                </a:lnTo>
                <a:lnTo>
                  <a:pt x="164337" y="281940"/>
                </a:lnTo>
                <a:lnTo>
                  <a:pt x="158750" y="279400"/>
                </a:lnTo>
                <a:lnTo>
                  <a:pt x="152654" y="274319"/>
                </a:lnTo>
                <a:lnTo>
                  <a:pt x="147865" y="270509"/>
                </a:lnTo>
                <a:lnTo>
                  <a:pt x="142827" y="266700"/>
                </a:lnTo>
                <a:lnTo>
                  <a:pt x="137527" y="261619"/>
                </a:lnTo>
                <a:lnTo>
                  <a:pt x="131952" y="256540"/>
                </a:lnTo>
                <a:lnTo>
                  <a:pt x="126237" y="250190"/>
                </a:lnTo>
                <a:lnTo>
                  <a:pt x="121285" y="245109"/>
                </a:lnTo>
                <a:lnTo>
                  <a:pt x="116839" y="238759"/>
                </a:lnTo>
                <a:lnTo>
                  <a:pt x="104393" y="213359"/>
                </a:lnTo>
                <a:lnTo>
                  <a:pt x="105156" y="208279"/>
                </a:lnTo>
                <a:lnTo>
                  <a:pt x="105790" y="203200"/>
                </a:lnTo>
                <a:lnTo>
                  <a:pt x="108331" y="198119"/>
                </a:lnTo>
                <a:lnTo>
                  <a:pt x="112902" y="194309"/>
                </a:lnTo>
                <a:lnTo>
                  <a:pt x="117982" y="189230"/>
                </a:lnTo>
                <a:lnTo>
                  <a:pt x="123317" y="186689"/>
                </a:lnTo>
                <a:lnTo>
                  <a:pt x="126237" y="185419"/>
                </a:lnTo>
                <a:lnTo>
                  <a:pt x="172869" y="185419"/>
                </a:lnTo>
                <a:lnTo>
                  <a:pt x="170888" y="184150"/>
                </a:lnTo>
                <a:lnTo>
                  <a:pt x="165100" y="179069"/>
                </a:lnTo>
                <a:lnTo>
                  <a:pt x="157480" y="173989"/>
                </a:lnTo>
                <a:lnTo>
                  <a:pt x="150113" y="170180"/>
                </a:lnTo>
                <a:lnTo>
                  <a:pt x="143001" y="168909"/>
                </a:lnTo>
                <a:lnTo>
                  <a:pt x="135889" y="166369"/>
                </a:lnTo>
                <a:close/>
              </a:path>
              <a:path w="389889" h="397510">
                <a:moveTo>
                  <a:pt x="172869" y="185419"/>
                </a:moveTo>
                <a:lnTo>
                  <a:pt x="132206" y="185419"/>
                </a:lnTo>
                <a:lnTo>
                  <a:pt x="135508" y="186689"/>
                </a:lnTo>
                <a:lnTo>
                  <a:pt x="138811" y="186689"/>
                </a:lnTo>
                <a:lnTo>
                  <a:pt x="142239" y="187959"/>
                </a:lnTo>
                <a:lnTo>
                  <a:pt x="145795" y="190500"/>
                </a:lnTo>
                <a:lnTo>
                  <a:pt x="153415" y="194309"/>
                </a:lnTo>
                <a:lnTo>
                  <a:pt x="157480" y="198119"/>
                </a:lnTo>
                <a:lnTo>
                  <a:pt x="166369" y="205740"/>
                </a:lnTo>
                <a:lnTo>
                  <a:pt x="171195" y="209550"/>
                </a:lnTo>
                <a:lnTo>
                  <a:pt x="180086" y="218440"/>
                </a:lnTo>
                <a:lnTo>
                  <a:pt x="183514" y="222250"/>
                </a:lnTo>
                <a:lnTo>
                  <a:pt x="190119" y="229869"/>
                </a:lnTo>
                <a:lnTo>
                  <a:pt x="192912" y="233679"/>
                </a:lnTo>
                <a:lnTo>
                  <a:pt x="195199" y="237490"/>
                </a:lnTo>
                <a:lnTo>
                  <a:pt x="197612" y="241300"/>
                </a:lnTo>
                <a:lnTo>
                  <a:pt x="199517" y="243840"/>
                </a:lnTo>
                <a:lnTo>
                  <a:pt x="202311" y="251459"/>
                </a:lnTo>
                <a:lnTo>
                  <a:pt x="203200" y="255269"/>
                </a:lnTo>
                <a:lnTo>
                  <a:pt x="203454" y="261619"/>
                </a:lnTo>
                <a:lnTo>
                  <a:pt x="202945" y="265429"/>
                </a:lnTo>
                <a:lnTo>
                  <a:pt x="201675" y="267969"/>
                </a:lnTo>
                <a:lnTo>
                  <a:pt x="200279" y="271779"/>
                </a:lnTo>
                <a:lnTo>
                  <a:pt x="198246" y="274319"/>
                </a:lnTo>
                <a:lnTo>
                  <a:pt x="195199" y="276859"/>
                </a:lnTo>
                <a:lnTo>
                  <a:pt x="191515" y="280669"/>
                </a:lnTo>
                <a:lnTo>
                  <a:pt x="187451" y="283209"/>
                </a:lnTo>
                <a:lnTo>
                  <a:pt x="179069" y="285750"/>
                </a:lnTo>
                <a:lnTo>
                  <a:pt x="208978" y="285750"/>
                </a:lnTo>
                <a:lnTo>
                  <a:pt x="221106" y="254000"/>
                </a:lnTo>
                <a:lnTo>
                  <a:pt x="217550" y="238759"/>
                </a:lnTo>
                <a:lnTo>
                  <a:pt x="213994" y="231140"/>
                </a:lnTo>
                <a:lnTo>
                  <a:pt x="208787" y="223519"/>
                </a:lnTo>
                <a:lnTo>
                  <a:pt x="204624" y="217169"/>
                </a:lnTo>
                <a:lnTo>
                  <a:pt x="199961" y="212090"/>
                </a:lnTo>
                <a:lnTo>
                  <a:pt x="194821" y="205740"/>
                </a:lnTo>
                <a:lnTo>
                  <a:pt x="189230" y="199390"/>
                </a:lnTo>
                <a:lnTo>
                  <a:pt x="182941" y="194309"/>
                </a:lnTo>
                <a:lnTo>
                  <a:pt x="176831" y="187959"/>
                </a:lnTo>
                <a:lnTo>
                  <a:pt x="172869" y="185419"/>
                </a:lnTo>
                <a:close/>
              </a:path>
              <a:path w="389889" h="397510">
                <a:moveTo>
                  <a:pt x="217677" y="85089"/>
                </a:moveTo>
                <a:lnTo>
                  <a:pt x="210819" y="85089"/>
                </a:lnTo>
                <a:lnTo>
                  <a:pt x="204088" y="87630"/>
                </a:lnTo>
                <a:lnTo>
                  <a:pt x="197485" y="88900"/>
                </a:lnTo>
                <a:lnTo>
                  <a:pt x="171195" y="120650"/>
                </a:lnTo>
                <a:lnTo>
                  <a:pt x="169037" y="135889"/>
                </a:lnTo>
                <a:lnTo>
                  <a:pt x="172593" y="149859"/>
                </a:lnTo>
                <a:lnTo>
                  <a:pt x="176149" y="157480"/>
                </a:lnTo>
                <a:lnTo>
                  <a:pt x="181356" y="166369"/>
                </a:lnTo>
                <a:lnTo>
                  <a:pt x="185519" y="171450"/>
                </a:lnTo>
                <a:lnTo>
                  <a:pt x="190182" y="177800"/>
                </a:lnTo>
                <a:lnTo>
                  <a:pt x="195322" y="182880"/>
                </a:lnTo>
                <a:lnTo>
                  <a:pt x="200913" y="189230"/>
                </a:lnTo>
                <a:lnTo>
                  <a:pt x="207131" y="195579"/>
                </a:lnTo>
                <a:lnTo>
                  <a:pt x="213217" y="200659"/>
                </a:lnTo>
                <a:lnTo>
                  <a:pt x="219184" y="205740"/>
                </a:lnTo>
                <a:lnTo>
                  <a:pt x="225044" y="209550"/>
                </a:lnTo>
                <a:lnTo>
                  <a:pt x="232663" y="214629"/>
                </a:lnTo>
                <a:lnTo>
                  <a:pt x="240030" y="218440"/>
                </a:lnTo>
                <a:lnTo>
                  <a:pt x="254254" y="222250"/>
                </a:lnTo>
                <a:lnTo>
                  <a:pt x="261112" y="222250"/>
                </a:lnTo>
                <a:lnTo>
                  <a:pt x="274574" y="218440"/>
                </a:lnTo>
                <a:lnTo>
                  <a:pt x="281050" y="213359"/>
                </a:lnTo>
                <a:lnTo>
                  <a:pt x="287527" y="207009"/>
                </a:lnTo>
                <a:lnTo>
                  <a:pt x="291566" y="203200"/>
                </a:lnTo>
                <a:lnTo>
                  <a:pt x="256412" y="203200"/>
                </a:lnTo>
                <a:lnTo>
                  <a:pt x="246252" y="200659"/>
                </a:lnTo>
                <a:lnTo>
                  <a:pt x="240664" y="196850"/>
                </a:lnTo>
                <a:lnTo>
                  <a:pt x="234442" y="193039"/>
                </a:lnTo>
                <a:lnTo>
                  <a:pt x="229727" y="189230"/>
                </a:lnTo>
                <a:lnTo>
                  <a:pt x="224726" y="184150"/>
                </a:lnTo>
                <a:lnTo>
                  <a:pt x="219440" y="180339"/>
                </a:lnTo>
                <a:lnTo>
                  <a:pt x="213868" y="173989"/>
                </a:lnTo>
                <a:lnTo>
                  <a:pt x="208152" y="168909"/>
                </a:lnTo>
                <a:lnTo>
                  <a:pt x="203200" y="162559"/>
                </a:lnTo>
                <a:lnTo>
                  <a:pt x="194437" y="152400"/>
                </a:lnTo>
                <a:lnTo>
                  <a:pt x="191135" y="146050"/>
                </a:lnTo>
                <a:lnTo>
                  <a:pt x="187070" y="135889"/>
                </a:lnTo>
                <a:lnTo>
                  <a:pt x="186308" y="130809"/>
                </a:lnTo>
                <a:lnTo>
                  <a:pt x="187070" y="125730"/>
                </a:lnTo>
                <a:lnTo>
                  <a:pt x="187706" y="120650"/>
                </a:lnTo>
                <a:lnTo>
                  <a:pt x="190245" y="116839"/>
                </a:lnTo>
                <a:lnTo>
                  <a:pt x="194818" y="111759"/>
                </a:lnTo>
                <a:lnTo>
                  <a:pt x="197231" y="109219"/>
                </a:lnTo>
                <a:lnTo>
                  <a:pt x="202564" y="106680"/>
                </a:lnTo>
                <a:lnTo>
                  <a:pt x="205231" y="104139"/>
                </a:lnTo>
                <a:lnTo>
                  <a:pt x="255775" y="104139"/>
                </a:lnTo>
                <a:lnTo>
                  <a:pt x="252803" y="101600"/>
                </a:lnTo>
                <a:lnTo>
                  <a:pt x="247014" y="97789"/>
                </a:lnTo>
                <a:lnTo>
                  <a:pt x="239394" y="91439"/>
                </a:lnTo>
                <a:lnTo>
                  <a:pt x="232029" y="88900"/>
                </a:lnTo>
                <a:lnTo>
                  <a:pt x="224917" y="86359"/>
                </a:lnTo>
                <a:lnTo>
                  <a:pt x="217677" y="85089"/>
                </a:lnTo>
                <a:close/>
              </a:path>
              <a:path w="389889" h="397510">
                <a:moveTo>
                  <a:pt x="255775" y="104139"/>
                </a:moveTo>
                <a:lnTo>
                  <a:pt x="217296" y="104139"/>
                </a:lnTo>
                <a:lnTo>
                  <a:pt x="224155" y="106680"/>
                </a:lnTo>
                <a:lnTo>
                  <a:pt x="227711" y="107950"/>
                </a:lnTo>
                <a:lnTo>
                  <a:pt x="235331" y="113030"/>
                </a:lnTo>
                <a:lnTo>
                  <a:pt x="239394" y="115569"/>
                </a:lnTo>
                <a:lnTo>
                  <a:pt x="248285" y="123189"/>
                </a:lnTo>
                <a:lnTo>
                  <a:pt x="252983" y="128269"/>
                </a:lnTo>
                <a:lnTo>
                  <a:pt x="258190" y="133350"/>
                </a:lnTo>
                <a:lnTo>
                  <a:pt x="261874" y="137159"/>
                </a:lnTo>
                <a:lnTo>
                  <a:pt x="265430" y="140969"/>
                </a:lnTo>
                <a:lnTo>
                  <a:pt x="268731" y="143509"/>
                </a:lnTo>
                <a:lnTo>
                  <a:pt x="272033" y="147319"/>
                </a:lnTo>
                <a:lnTo>
                  <a:pt x="274827" y="151130"/>
                </a:lnTo>
                <a:lnTo>
                  <a:pt x="277113" y="154939"/>
                </a:lnTo>
                <a:lnTo>
                  <a:pt x="279526" y="158750"/>
                </a:lnTo>
                <a:lnTo>
                  <a:pt x="281431" y="162559"/>
                </a:lnTo>
                <a:lnTo>
                  <a:pt x="284225" y="168909"/>
                </a:lnTo>
                <a:lnTo>
                  <a:pt x="285114" y="172719"/>
                </a:lnTo>
                <a:lnTo>
                  <a:pt x="285369" y="179069"/>
                </a:lnTo>
                <a:lnTo>
                  <a:pt x="284861" y="182880"/>
                </a:lnTo>
                <a:lnTo>
                  <a:pt x="260985" y="203200"/>
                </a:lnTo>
                <a:lnTo>
                  <a:pt x="291566" y="203200"/>
                </a:lnTo>
                <a:lnTo>
                  <a:pt x="303021" y="171450"/>
                </a:lnTo>
                <a:lnTo>
                  <a:pt x="299465" y="156209"/>
                </a:lnTo>
                <a:lnTo>
                  <a:pt x="295910" y="148589"/>
                </a:lnTo>
                <a:lnTo>
                  <a:pt x="290702" y="140969"/>
                </a:lnTo>
                <a:lnTo>
                  <a:pt x="286539" y="135889"/>
                </a:lnTo>
                <a:lnTo>
                  <a:pt x="281876" y="129539"/>
                </a:lnTo>
                <a:lnTo>
                  <a:pt x="276736" y="124459"/>
                </a:lnTo>
                <a:lnTo>
                  <a:pt x="271144" y="118109"/>
                </a:lnTo>
                <a:lnTo>
                  <a:pt x="264856" y="111759"/>
                </a:lnTo>
                <a:lnTo>
                  <a:pt x="258746" y="106680"/>
                </a:lnTo>
                <a:lnTo>
                  <a:pt x="255775" y="104139"/>
                </a:lnTo>
                <a:close/>
              </a:path>
              <a:path w="389889" h="397510">
                <a:moveTo>
                  <a:pt x="289813" y="0"/>
                </a:moveTo>
                <a:lnTo>
                  <a:pt x="288289" y="0"/>
                </a:lnTo>
                <a:lnTo>
                  <a:pt x="287274" y="1269"/>
                </a:lnTo>
                <a:lnTo>
                  <a:pt x="285242" y="2539"/>
                </a:lnTo>
                <a:lnTo>
                  <a:pt x="284099" y="2539"/>
                </a:lnTo>
                <a:lnTo>
                  <a:pt x="282575" y="3809"/>
                </a:lnTo>
                <a:lnTo>
                  <a:pt x="281177" y="5080"/>
                </a:lnTo>
                <a:lnTo>
                  <a:pt x="279526" y="6350"/>
                </a:lnTo>
                <a:lnTo>
                  <a:pt x="276225" y="10159"/>
                </a:lnTo>
                <a:lnTo>
                  <a:pt x="273685" y="12700"/>
                </a:lnTo>
                <a:lnTo>
                  <a:pt x="272669" y="13969"/>
                </a:lnTo>
                <a:lnTo>
                  <a:pt x="271780" y="15239"/>
                </a:lnTo>
                <a:lnTo>
                  <a:pt x="271144" y="16509"/>
                </a:lnTo>
                <a:lnTo>
                  <a:pt x="270637" y="17780"/>
                </a:lnTo>
                <a:lnTo>
                  <a:pt x="270256" y="17780"/>
                </a:lnTo>
                <a:lnTo>
                  <a:pt x="269748" y="20319"/>
                </a:lnTo>
                <a:lnTo>
                  <a:pt x="270001" y="21589"/>
                </a:lnTo>
                <a:lnTo>
                  <a:pt x="295529" y="119380"/>
                </a:lnTo>
                <a:lnTo>
                  <a:pt x="296290" y="121919"/>
                </a:lnTo>
                <a:lnTo>
                  <a:pt x="296544" y="123189"/>
                </a:lnTo>
                <a:lnTo>
                  <a:pt x="296925" y="123189"/>
                </a:lnTo>
                <a:lnTo>
                  <a:pt x="297306" y="124459"/>
                </a:lnTo>
                <a:lnTo>
                  <a:pt x="297814" y="125730"/>
                </a:lnTo>
                <a:lnTo>
                  <a:pt x="298323" y="125730"/>
                </a:lnTo>
                <a:lnTo>
                  <a:pt x="298957" y="127000"/>
                </a:lnTo>
                <a:lnTo>
                  <a:pt x="299719" y="128269"/>
                </a:lnTo>
                <a:lnTo>
                  <a:pt x="300481" y="128269"/>
                </a:lnTo>
                <a:lnTo>
                  <a:pt x="302260" y="130809"/>
                </a:lnTo>
                <a:lnTo>
                  <a:pt x="303530" y="132080"/>
                </a:lnTo>
                <a:lnTo>
                  <a:pt x="304673" y="132080"/>
                </a:lnTo>
                <a:lnTo>
                  <a:pt x="306450" y="134619"/>
                </a:lnTo>
                <a:lnTo>
                  <a:pt x="310133" y="134619"/>
                </a:lnTo>
                <a:lnTo>
                  <a:pt x="310642" y="133350"/>
                </a:lnTo>
                <a:lnTo>
                  <a:pt x="311276" y="133350"/>
                </a:lnTo>
                <a:lnTo>
                  <a:pt x="331843" y="113030"/>
                </a:lnTo>
                <a:lnTo>
                  <a:pt x="309499" y="113030"/>
                </a:lnTo>
                <a:lnTo>
                  <a:pt x="286257" y="24130"/>
                </a:lnTo>
                <a:lnTo>
                  <a:pt x="313622" y="24130"/>
                </a:lnTo>
                <a:lnTo>
                  <a:pt x="290449" y="1269"/>
                </a:lnTo>
                <a:lnTo>
                  <a:pt x="289813" y="0"/>
                </a:lnTo>
                <a:close/>
              </a:path>
              <a:path w="389889" h="397510">
                <a:moveTo>
                  <a:pt x="313622" y="24130"/>
                </a:moveTo>
                <a:lnTo>
                  <a:pt x="286385" y="24130"/>
                </a:lnTo>
                <a:lnTo>
                  <a:pt x="342518" y="80009"/>
                </a:lnTo>
                <a:lnTo>
                  <a:pt x="309499" y="113030"/>
                </a:lnTo>
                <a:lnTo>
                  <a:pt x="331843" y="113030"/>
                </a:lnTo>
                <a:lnTo>
                  <a:pt x="353695" y="91439"/>
                </a:lnTo>
                <a:lnTo>
                  <a:pt x="381418" y="91439"/>
                </a:lnTo>
                <a:lnTo>
                  <a:pt x="367284" y="77469"/>
                </a:lnTo>
                <a:lnTo>
                  <a:pt x="378485" y="66039"/>
                </a:lnTo>
                <a:lnTo>
                  <a:pt x="356108" y="66039"/>
                </a:lnTo>
                <a:lnTo>
                  <a:pt x="313622" y="24130"/>
                </a:lnTo>
                <a:close/>
              </a:path>
              <a:path w="389889" h="397510">
                <a:moveTo>
                  <a:pt x="381418" y="91439"/>
                </a:moveTo>
                <a:lnTo>
                  <a:pt x="353695" y="91439"/>
                </a:lnTo>
                <a:lnTo>
                  <a:pt x="375538" y="113030"/>
                </a:lnTo>
                <a:lnTo>
                  <a:pt x="379095" y="113030"/>
                </a:lnTo>
                <a:lnTo>
                  <a:pt x="379857" y="111759"/>
                </a:lnTo>
                <a:lnTo>
                  <a:pt x="381888" y="110489"/>
                </a:lnTo>
                <a:lnTo>
                  <a:pt x="383032" y="109219"/>
                </a:lnTo>
                <a:lnTo>
                  <a:pt x="385572" y="106680"/>
                </a:lnTo>
                <a:lnTo>
                  <a:pt x="386714" y="105409"/>
                </a:lnTo>
                <a:lnTo>
                  <a:pt x="387476" y="105409"/>
                </a:lnTo>
                <a:lnTo>
                  <a:pt x="388238" y="104139"/>
                </a:lnTo>
                <a:lnTo>
                  <a:pt x="388747" y="102869"/>
                </a:lnTo>
                <a:lnTo>
                  <a:pt x="389127" y="102869"/>
                </a:lnTo>
                <a:lnTo>
                  <a:pt x="389382" y="101600"/>
                </a:lnTo>
                <a:lnTo>
                  <a:pt x="389382" y="100330"/>
                </a:lnTo>
                <a:lnTo>
                  <a:pt x="389127" y="99059"/>
                </a:lnTo>
                <a:lnTo>
                  <a:pt x="381418" y="91439"/>
                </a:lnTo>
                <a:close/>
              </a:path>
              <a:path w="389889" h="397510">
                <a:moveTo>
                  <a:pt x="369697" y="53339"/>
                </a:moveTo>
                <a:lnTo>
                  <a:pt x="368426" y="53339"/>
                </a:lnTo>
                <a:lnTo>
                  <a:pt x="356108" y="66039"/>
                </a:lnTo>
                <a:lnTo>
                  <a:pt x="378485" y="66039"/>
                </a:lnTo>
                <a:lnTo>
                  <a:pt x="379729" y="64769"/>
                </a:lnTo>
                <a:lnTo>
                  <a:pt x="379984" y="63500"/>
                </a:lnTo>
                <a:lnTo>
                  <a:pt x="378967" y="60959"/>
                </a:lnTo>
                <a:lnTo>
                  <a:pt x="377951" y="59689"/>
                </a:lnTo>
                <a:lnTo>
                  <a:pt x="376174" y="57150"/>
                </a:lnTo>
                <a:lnTo>
                  <a:pt x="374268" y="55880"/>
                </a:lnTo>
                <a:lnTo>
                  <a:pt x="372617" y="54609"/>
                </a:lnTo>
                <a:lnTo>
                  <a:pt x="371093" y="54609"/>
                </a:lnTo>
                <a:lnTo>
                  <a:pt x="369697" y="5333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3340480" y="5412143"/>
            <a:ext cx="382905" cy="400050"/>
          </a:xfrm>
          <a:custGeom>
            <a:avLst/>
            <a:gdLst/>
            <a:ahLst/>
            <a:cxnLst/>
            <a:rect l="l" t="t" r="r" b="b"/>
            <a:pathLst>
              <a:path w="382904" h="400050">
                <a:moveTo>
                  <a:pt x="94996" y="398779"/>
                </a:moveTo>
                <a:lnTo>
                  <a:pt x="87630" y="398779"/>
                </a:lnTo>
                <a:lnTo>
                  <a:pt x="88519" y="400049"/>
                </a:lnTo>
                <a:lnTo>
                  <a:pt x="94361" y="400049"/>
                </a:lnTo>
                <a:lnTo>
                  <a:pt x="94996" y="398779"/>
                </a:lnTo>
                <a:close/>
              </a:path>
              <a:path w="382904" h="400050">
                <a:moveTo>
                  <a:pt x="81407" y="275589"/>
                </a:moveTo>
                <a:lnTo>
                  <a:pt x="51435" y="275589"/>
                </a:lnTo>
                <a:lnTo>
                  <a:pt x="57023" y="278129"/>
                </a:lnTo>
                <a:lnTo>
                  <a:pt x="59436" y="280669"/>
                </a:lnTo>
                <a:lnTo>
                  <a:pt x="64008" y="284479"/>
                </a:lnTo>
                <a:lnTo>
                  <a:pt x="66167" y="287019"/>
                </a:lnTo>
                <a:lnTo>
                  <a:pt x="68326" y="290829"/>
                </a:lnTo>
                <a:lnTo>
                  <a:pt x="70358" y="293369"/>
                </a:lnTo>
                <a:lnTo>
                  <a:pt x="72263" y="297179"/>
                </a:lnTo>
                <a:lnTo>
                  <a:pt x="73787" y="302259"/>
                </a:lnTo>
                <a:lnTo>
                  <a:pt x="75438" y="307339"/>
                </a:lnTo>
                <a:lnTo>
                  <a:pt x="76708" y="312419"/>
                </a:lnTo>
                <a:lnTo>
                  <a:pt x="78740" y="326389"/>
                </a:lnTo>
                <a:lnTo>
                  <a:pt x="79248" y="334009"/>
                </a:lnTo>
                <a:lnTo>
                  <a:pt x="79375" y="344169"/>
                </a:lnTo>
                <a:lnTo>
                  <a:pt x="80010" y="384809"/>
                </a:lnTo>
                <a:lnTo>
                  <a:pt x="80137" y="387349"/>
                </a:lnTo>
                <a:lnTo>
                  <a:pt x="80391" y="388619"/>
                </a:lnTo>
                <a:lnTo>
                  <a:pt x="80518" y="389889"/>
                </a:lnTo>
                <a:lnTo>
                  <a:pt x="80772" y="391159"/>
                </a:lnTo>
                <a:lnTo>
                  <a:pt x="81534" y="392429"/>
                </a:lnTo>
                <a:lnTo>
                  <a:pt x="82042" y="393699"/>
                </a:lnTo>
                <a:lnTo>
                  <a:pt x="82677" y="393699"/>
                </a:lnTo>
                <a:lnTo>
                  <a:pt x="83439" y="394969"/>
                </a:lnTo>
                <a:lnTo>
                  <a:pt x="84328" y="396239"/>
                </a:lnTo>
                <a:lnTo>
                  <a:pt x="86487" y="398779"/>
                </a:lnTo>
                <a:lnTo>
                  <a:pt x="95758" y="398779"/>
                </a:lnTo>
                <a:lnTo>
                  <a:pt x="119619" y="374649"/>
                </a:lnTo>
                <a:lnTo>
                  <a:pt x="96139" y="374649"/>
                </a:lnTo>
                <a:lnTo>
                  <a:pt x="95552" y="344169"/>
                </a:lnTo>
                <a:lnTo>
                  <a:pt x="92583" y="303529"/>
                </a:lnTo>
                <a:lnTo>
                  <a:pt x="84963" y="280669"/>
                </a:lnTo>
                <a:lnTo>
                  <a:pt x="81407" y="275589"/>
                </a:lnTo>
                <a:close/>
              </a:path>
              <a:path w="382904" h="400050">
                <a:moveTo>
                  <a:pt x="145796" y="330199"/>
                </a:moveTo>
                <a:lnTo>
                  <a:pt x="140589" y="330199"/>
                </a:lnTo>
                <a:lnTo>
                  <a:pt x="96139" y="374649"/>
                </a:lnTo>
                <a:lnTo>
                  <a:pt x="119619" y="374649"/>
                </a:lnTo>
                <a:lnTo>
                  <a:pt x="152273" y="341629"/>
                </a:lnTo>
                <a:lnTo>
                  <a:pt x="153035" y="341629"/>
                </a:lnTo>
                <a:lnTo>
                  <a:pt x="153289" y="340359"/>
                </a:lnTo>
                <a:lnTo>
                  <a:pt x="153289" y="339089"/>
                </a:lnTo>
                <a:lnTo>
                  <a:pt x="152273" y="336549"/>
                </a:lnTo>
                <a:lnTo>
                  <a:pt x="151638" y="336549"/>
                </a:lnTo>
                <a:lnTo>
                  <a:pt x="151130" y="335279"/>
                </a:lnTo>
                <a:lnTo>
                  <a:pt x="150368" y="334009"/>
                </a:lnTo>
                <a:lnTo>
                  <a:pt x="149352" y="332739"/>
                </a:lnTo>
                <a:lnTo>
                  <a:pt x="148463" y="332739"/>
                </a:lnTo>
                <a:lnTo>
                  <a:pt x="147574" y="331469"/>
                </a:lnTo>
                <a:lnTo>
                  <a:pt x="145796" y="330199"/>
                </a:lnTo>
                <a:close/>
              </a:path>
              <a:path w="382904" h="400050">
                <a:moveTo>
                  <a:pt x="52324" y="255269"/>
                </a:moveTo>
                <a:lnTo>
                  <a:pt x="42545" y="255269"/>
                </a:lnTo>
                <a:lnTo>
                  <a:pt x="37592" y="256539"/>
                </a:lnTo>
                <a:lnTo>
                  <a:pt x="22352" y="264159"/>
                </a:lnTo>
                <a:lnTo>
                  <a:pt x="17399" y="269239"/>
                </a:lnTo>
                <a:lnTo>
                  <a:pt x="14351" y="273049"/>
                </a:lnTo>
                <a:lnTo>
                  <a:pt x="11684" y="275589"/>
                </a:lnTo>
                <a:lnTo>
                  <a:pt x="9525" y="279399"/>
                </a:lnTo>
                <a:lnTo>
                  <a:pt x="7239" y="283209"/>
                </a:lnTo>
                <a:lnTo>
                  <a:pt x="5461" y="285749"/>
                </a:lnTo>
                <a:lnTo>
                  <a:pt x="2667" y="293369"/>
                </a:lnTo>
                <a:lnTo>
                  <a:pt x="1651" y="295909"/>
                </a:lnTo>
                <a:lnTo>
                  <a:pt x="381" y="300989"/>
                </a:lnTo>
                <a:lnTo>
                  <a:pt x="127" y="302259"/>
                </a:lnTo>
                <a:lnTo>
                  <a:pt x="0" y="303529"/>
                </a:lnTo>
                <a:lnTo>
                  <a:pt x="0" y="306069"/>
                </a:lnTo>
                <a:lnTo>
                  <a:pt x="254" y="307339"/>
                </a:lnTo>
                <a:lnTo>
                  <a:pt x="1016" y="308609"/>
                </a:lnTo>
                <a:lnTo>
                  <a:pt x="1524" y="308609"/>
                </a:lnTo>
                <a:lnTo>
                  <a:pt x="2540" y="309879"/>
                </a:lnTo>
                <a:lnTo>
                  <a:pt x="3175" y="311149"/>
                </a:lnTo>
                <a:lnTo>
                  <a:pt x="3937" y="312419"/>
                </a:lnTo>
                <a:lnTo>
                  <a:pt x="5080" y="312419"/>
                </a:lnTo>
                <a:lnTo>
                  <a:pt x="6096" y="313689"/>
                </a:lnTo>
                <a:lnTo>
                  <a:pt x="7874" y="314959"/>
                </a:lnTo>
                <a:lnTo>
                  <a:pt x="8636" y="316229"/>
                </a:lnTo>
                <a:lnTo>
                  <a:pt x="12065" y="316229"/>
                </a:lnTo>
                <a:lnTo>
                  <a:pt x="13081" y="314959"/>
                </a:lnTo>
                <a:lnTo>
                  <a:pt x="13589" y="313689"/>
                </a:lnTo>
                <a:lnTo>
                  <a:pt x="14097" y="311149"/>
                </a:lnTo>
                <a:lnTo>
                  <a:pt x="14478" y="308609"/>
                </a:lnTo>
                <a:lnTo>
                  <a:pt x="15113" y="306069"/>
                </a:lnTo>
                <a:lnTo>
                  <a:pt x="16129" y="303529"/>
                </a:lnTo>
                <a:lnTo>
                  <a:pt x="17018" y="300989"/>
                </a:lnTo>
                <a:lnTo>
                  <a:pt x="18415" y="297179"/>
                </a:lnTo>
                <a:lnTo>
                  <a:pt x="20066" y="293369"/>
                </a:lnTo>
                <a:lnTo>
                  <a:pt x="21844" y="289559"/>
                </a:lnTo>
                <a:lnTo>
                  <a:pt x="24384" y="287019"/>
                </a:lnTo>
                <a:lnTo>
                  <a:pt x="30480" y="280669"/>
                </a:lnTo>
                <a:lnTo>
                  <a:pt x="33401" y="278129"/>
                </a:lnTo>
                <a:lnTo>
                  <a:pt x="36576" y="276859"/>
                </a:lnTo>
                <a:lnTo>
                  <a:pt x="39624" y="275589"/>
                </a:lnTo>
                <a:lnTo>
                  <a:pt x="81407" y="275589"/>
                </a:lnTo>
                <a:lnTo>
                  <a:pt x="79629" y="273049"/>
                </a:lnTo>
                <a:lnTo>
                  <a:pt x="76708" y="269239"/>
                </a:lnTo>
                <a:lnTo>
                  <a:pt x="73406" y="266699"/>
                </a:lnTo>
                <a:lnTo>
                  <a:pt x="69850" y="262889"/>
                </a:lnTo>
                <a:lnTo>
                  <a:pt x="65786" y="260349"/>
                </a:lnTo>
                <a:lnTo>
                  <a:pt x="56896" y="256539"/>
                </a:lnTo>
                <a:lnTo>
                  <a:pt x="52324" y="255269"/>
                </a:lnTo>
                <a:close/>
              </a:path>
              <a:path w="382904" h="400050">
                <a:moveTo>
                  <a:pt x="135890" y="168909"/>
                </a:moveTo>
                <a:lnTo>
                  <a:pt x="128905" y="168909"/>
                </a:lnTo>
                <a:lnTo>
                  <a:pt x="115570" y="173989"/>
                </a:lnTo>
                <a:lnTo>
                  <a:pt x="108966" y="177799"/>
                </a:lnTo>
                <a:lnTo>
                  <a:pt x="95758" y="191769"/>
                </a:lnTo>
                <a:lnTo>
                  <a:pt x="91440" y="198119"/>
                </a:lnTo>
                <a:lnTo>
                  <a:pt x="89281" y="205739"/>
                </a:lnTo>
                <a:lnTo>
                  <a:pt x="87249" y="212089"/>
                </a:lnTo>
                <a:lnTo>
                  <a:pt x="87122" y="219709"/>
                </a:lnTo>
                <a:lnTo>
                  <a:pt x="90678" y="234949"/>
                </a:lnTo>
                <a:lnTo>
                  <a:pt x="94234" y="242569"/>
                </a:lnTo>
                <a:lnTo>
                  <a:pt x="99441" y="250189"/>
                </a:lnTo>
                <a:lnTo>
                  <a:pt x="103657" y="256539"/>
                </a:lnTo>
                <a:lnTo>
                  <a:pt x="108315" y="261619"/>
                </a:lnTo>
                <a:lnTo>
                  <a:pt x="113424" y="267969"/>
                </a:lnTo>
                <a:lnTo>
                  <a:pt x="118999" y="273049"/>
                </a:lnTo>
                <a:lnTo>
                  <a:pt x="125287" y="279399"/>
                </a:lnTo>
                <a:lnTo>
                  <a:pt x="131397" y="284479"/>
                </a:lnTo>
                <a:lnTo>
                  <a:pt x="137340" y="289559"/>
                </a:lnTo>
                <a:lnTo>
                  <a:pt x="143129" y="294639"/>
                </a:lnTo>
                <a:lnTo>
                  <a:pt x="150749" y="299719"/>
                </a:lnTo>
                <a:lnTo>
                  <a:pt x="158115" y="303529"/>
                </a:lnTo>
                <a:lnTo>
                  <a:pt x="172339" y="306069"/>
                </a:lnTo>
                <a:lnTo>
                  <a:pt x="179324" y="306069"/>
                </a:lnTo>
                <a:lnTo>
                  <a:pt x="208978" y="288289"/>
                </a:lnTo>
                <a:lnTo>
                  <a:pt x="174498" y="288289"/>
                </a:lnTo>
                <a:lnTo>
                  <a:pt x="164338" y="284479"/>
                </a:lnTo>
                <a:lnTo>
                  <a:pt x="158750" y="281939"/>
                </a:lnTo>
                <a:lnTo>
                  <a:pt x="152654" y="276859"/>
                </a:lnTo>
                <a:lnTo>
                  <a:pt x="147865" y="273049"/>
                </a:lnTo>
                <a:lnTo>
                  <a:pt x="142827" y="269239"/>
                </a:lnTo>
                <a:lnTo>
                  <a:pt x="137527" y="264159"/>
                </a:lnTo>
                <a:lnTo>
                  <a:pt x="131953" y="259079"/>
                </a:lnTo>
                <a:lnTo>
                  <a:pt x="126238" y="252729"/>
                </a:lnTo>
                <a:lnTo>
                  <a:pt x="121285" y="247649"/>
                </a:lnTo>
                <a:lnTo>
                  <a:pt x="116840" y="241299"/>
                </a:lnTo>
                <a:lnTo>
                  <a:pt x="104521" y="215899"/>
                </a:lnTo>
                <a:lnTo>
                  <a:pt x="105791" y="205739"/>
                </a:lnTo>
                <a:lnTo>
                  <a:pt x="108458" y="200659"/>
                </a:lnTo>
                <a:lnTo>
                  <a:pt x="115443" y="194309"/>
                </a:lnTo>
                <a:lnTo>
                  <a:pt x="117983" y="191769"/>
                </a:lnTo>
                <a:lnTo>
                  <a:pt x="123317" y="189229"/>
                </a:lnTo>
                <a:lnTo>
                  <a:pt x="126238" y="187959"/>
                </a:lnTo>
                <a:lnTo>
                  <a:pt x="172869" y="187959"/>
                </a:lnTo>
                <a:lnTo>
                  <a:pt x="170888" y="186689"/>
                </a:lnTo>
                <a:lnTo>
                  <a:pt x="165100" y="181609"/>
                </a:lnTo>
                <a:lnTo>
                  <a:pt x="157480" y="176529"/>
                </a:lnTo>
                <a:lnTo>
                  <a:pt x="150114" y="172719"/>
                </a:lnTo>
                <a:lnTo>
                  <a:pt x="143002" y="171449"/>
                </a:lnTo>
                <a:lnTo>
                  <a:pt x="135890" y="168909"/>
                </a:lnTo>
                <a:close/>
              </a:path>
              <a:path w="382904" h="400050">
                <a:moveTo>
                  <a:pt x="172869" y="187959"/>
                </a:moveTo>
                <a:lnTo>
                  <a:pt x="132334" y="187959"/>
                </a:lnTo>
                <a:lnTo>
                  <a:pt x="135509" y="189229"/>
                </a:lnTo>
                <a:lnTo>
                  <a:pt x="138811" y="189229"/>
                </a:lnTo>
                <a:lnTo>
                  <a:pt x="142240" y="190499"/>
                </a:lnTo>
                <a:lnTo>
                  <a:pt x="145796" y="193039"/>
                </a:lnTo>
                <a:lnTo>
                  <a:pt x="153416" y="196849"/>
                </a:lnTo>
                <a:lnTo>
                  <a:pt x="157607" y="200659"/>
                </a:lnTo>
                <a:lnTo>
                  <a:pt x="161925" y="204469"/>
                </a:lnTo>
                <a:lnTo>
                  <a:pt x="166370" y="208279"/>
                </a:lnTo>
                <a:lnTo>
                  <a:pt x="171196" y="212089"/>
                </a:lnTo>
                <a:lnTo>
                  <a:pt x="180086" y="220979"/>
                </a:lnTo>
                <a:lnTo>
                  <a:pt x="197612" y="243839"/>
                </a:lnTo>
                <a:lnTo>
                  <a:pt x="199517" y="246379"/>
                </a:lnTo>
                <a:lnTo>
                  <a:pt x="200914" y="250189"/>
                </a:lnTo>
                <a:lnTo>
                  <a:pt x="202438" y="253999"/>
                </a:lnTo>
                <a:lnTo>
                  <a:pt x="203200" y="257809"/>
                </a:lnTo>
                <a:lnTo>
                  <a:pt x="195326" y="279399"/>
                </a:lnTo>
                <a:lnTo>
                  <a:pt x="191516" y="283209"/>
                </a:lnTo>
                <a:lnTo>
                  <a:pt x="187452" y="285749"/>
                </a:lnTo>
                <a:lnTo>
                  <a:pt x="179197" y="288289"/>
                </a:lnTo>
                <a:lnTo>
                  <a:pt x="208978" y="288289"/>
                </a:lnTo>
                <a:lnTo>
                  <a:pt x="221107" y="256539"/>
                </a:lnTo>
                <a:lnTo>
                  <a:pt x="217551" y="241299"/>
                </a:lnTo>
                <a:lnTo>
                  <a:pt x="213995" y="233679"/>
                </a:lnTo>
                <a:lnTo>
                  <a:pt x="208788" y="226059"/>
                </a:lnTo>
                <a:lnTo>
                  <a:pt x="204642" y="219709"/>
                </a:lnTo>
                <a:lnTo>
                  <a:pt x="200009" y="214629"/>
                </a:lnTo>
                <a:lnTo>
                  <a:pt x="194875" y="208279"/>
                </a:lnTo>
                <a:lnTo>
                  <a:pt x="189230" y="201929"/>
                </a:lnTo>
                <a:lnTo>
                  <a:pt x="182941" y="196849"/>
                </a:lnTo>
                <a:lnTo>
                  <a:pt x="176831" y="190499"/>
                </a:lnTo>
                <a:lnTo>
                  <a:pt x="172869" y="187959"/>
                </a:lnTo>
                <a:close/>
              </a:path>
              <a:path w="382904" h="400050">
                <a:moveTo>
                  <a:pt x="217805" y="87629"/>
                </a:moveTo>
                <a:lnTo>
                  <a:pt x="210820" y="87629"/>
                </a:lnTo>
                <a:lnTo>
                  <a:pt x="204216" y="90169"/>
                </a:lnTo>
                <a:lnTo>
                  <a:pt x="197485" y="91439"/>
                </a:lnTo>
                <a:lnTo>
                  <a:pt x="171196" y="123189"/>
                </a:lnTo>
                <a:lnTo>
                  <a:pt x="169037" y="138429"/>
                </a:lnTo>
                <a:lnTo>
                  <a:pt x="172593" y="152399"/>
                </a:lnTo>
                <a:lnTo>
                  <a:pt x="176149" y="160019"/>
                </a:lnTo>
                <a:lnTo>
                  <a:pt x="181356" y="168909"/>
                </a:lnTo>
                <a:lnTo>
                  <a:pt x="185572" y="173989"/>
                </a:lnTo>
                <a:lnTo>
                  <a:pt x="190230" y="180339"/>
                </a:lnTo>
                <a:lnTo>
                  <a:pt x="195339" y="185419"/>
                </a:lnTo>
                <a:lnTo>
                  <a:pt x="200914" y="191769"/>
                </a:lnTo>
                <a:lnTo>
                  <a:pt x="207148" y="198119"/>
                </a:lnTo>
                <a:lnTo>
                  <a:pt x="213264" y="203199"/>
                </a:lnTo>
                <a:lnTo>
                  <a:pt x="219237" y="208279"/>
                </a:lnTo>
                <a:lnTo>
                  <a:pt x="225044" y="212089"/>
                </a:lnTo>
                <a:lnTo>
                  <a:pt x="232664" y="217169"/>
                </a:lnTo>
                <a:lnTo>
                  <a:pt x="240030" y="220979"/>
                </a:lnTo>
                <a:lnTo>
                  <a:pt x="254254" y="224789"/>
                </a:lnTo>
                <a:lnTo>
                  <a:pt x="261239" y="224789"/>
                </a:lnTo>
                <a:lnTo>
                  <a:pt x="267843" y="222249"/>
                </a:lnTo>
                <a:lnTo>
                  <a:pt x="274574" y="220979"/>
                </a:lnTo>
                <a:lnTo>
                  <a:pt x="281051" y="215899"/>
                </a:lnTo>
                <a:lnTo>
                  <a:pt x="287528" y="209549"/>
                </a:lnTo>
                <a:lnTo>
                  <a:pt x="291566" y="205739"/>
                </a:lnTo>
                <a:lnTo>
                  <a:pt x="256413" y="205739"/>
                </a:lnTo>
                <a:lnTo>
                  <a:pt x="246253" y="203199"/>
                </a:lnTo>
                <a:lnTo>
                  <a:pt x="240665" y="199389"/>
                </a:lnTo>
                <a:lnTo>
                  <a:pt x="234569" y="195579"/>
                </a:lnTo>
                <a:lnTo>
                  <a:pt x="229780" y="191769"/>
                </a:lnTo>
                <a:lnTo>
                  <a:pt x="224742" y="186689"/>
                </a:lnTo>
                <a:lnTo>
                  <a:pt x="219442" y="182879"/>
                </a:lnTo>
                <a:lnTo>
                  <a:pt x="213868" y="176529"/>
                </a:lnTo>
                <a:lnTo>
                  <a:pt x="208153" y="171449"/>
                </a:lnTo>
                <a:lnTo>
                  <a:pt x="203200" y="165099"/>
                </a:lnTo>
                <a:lnTo>
                  <a:pt x="186309" y="133349"/>
                </a:lnTo>
                <a:lnTo>
                  <a:pt x="187071" y="128269"/>
                </a:lnTo>
                <a:lnTo>
                  <a:pt x="187706" y="123189"/>
                </a:lnTo>
                <a:lnTo>
                  <a:pt x="202565" y="109219"/>
                </a:lnTo>
                <a:lnTo>
                  <a:pt x="205232" y="106679"/>
                </a:lnTo>
                <a:lnTo>
                  <a:pt x="255775" y="106679"/>
                </a:lnTo>
                <a:lnTo>
                  <a:pt x="252803" y="104139"/>
                </a:lnTo>
                <a:lnTo>
                  <a:pt x="247015" y="100329"/>
                </a:lnTo>
                <a:lnTo>
                  <a:pt x="239395" y="93979"/>
                </a:lnTo>
                <a:lnTo>
                  <a:pt x="232029" y="91439"/>
                </a:lnTo>
                <a:lnTo>
                  <a:pt x="224917" y="88899"/>
                </a:lnTo>
                <a:lnTo>
                  <a:pt x="217805" y="87629"/>
                </a:lnTo>
                <a:close/>
              </a:path>
              <a:path w="382904" h="400050">
                <a:moveTo>
                  <a:pt x="255775" y="106679"/>
                </a:moveTo>
                <a:lnTo>
                  <a:pt x="217424" y="106679"/>
                </a:lnTo>
                <a:lnTo>
                  <a:pt x="220726" y="107949"/>
                </a:lnTo>
                <a:lnTo>
                  <a:pt x="224155" y="109219"/>
                </a:lnTo>
                <a:lnTo>
                  <a:pt x="227711" y="110489"/>
                </a:lnTo>
                <a:lnTo>
                  <a:pt x="235331" y="115569"/>
                </a:lnTo>
                <a:lnTo>
                  <a:pt x="239395" y="118109"/>
                </a:lnTo>
                <a:lnTo>
                  <a:pt x="248285" y="125729"/>
                </a:lnTo>
                <a:lnTo>
                  <a:pt x="253111" y="130809"/>
                </a:lnTo>
                <a:lnTo>
                  <a:pt x="262001" y="139699"/>
                </a:lnTo>
                <a:lnTo>
                  <a:pt x="284226" y="171449"/>
                </a:lnTo>
                <a:lnTo>
                  <a:pt x="285369" y="181609"/>
                </a:lnTo>
                <a:lnTo>
                  <a:pt x="284861" y="185419"/>
                </a:lnTo>
                <a:lnTo>
                  <a:pt x="283591" y="189229"/>
                </a:lnTo>
                <a:lnTo>
                  <a:pt x="282194" y="191769"/>
                </a:lnTo>
                <a:lnTo>
                  <a:pt x="280162" y="194309"/>
                </a:lnTo>
                <a:lnTo>
                  <a:pt x="277241" y="198119"/>
                </a:lnTo>
                <a:lnTo>
                  <a:pt x="273431" y="201929"/>
                </a:lnTo>
                <a:lnTo>
                  <a:pt x="269367" y="204469"/>
                </a:lnTo>
                <a:lnTo>
                  <a:pt x="260985" y="205739"/>
                </a:lnTo>
                <a:lnTo>
                  <a:pt x="291566" y="205739"/>
                </a:lnTo>
                <a:lnTo>
                  <a:pt x="303022" y="173989"/>
                </a:lnTo>
                <a:lnTo>
                  <a:pt x="299466" y="158749"/>
                </a:lnTo>
                <a:lnTo>
                  <a:pt x="295910" y="151129"/>
                </a:lnTo>
                <a:lnTo>
                  <a:pt x="290703" y="143509"/>
                </a:lnTo>
                <a:lnTo>
                  <a:pt x="286539" y="138429"/>
                </a:lnTo>
                <a:lnTo>
                  <a:pt x="281876" y="132079"/>
                </a:lnTo>
                <a:lnTo>
                  <a:pt x="276736" y="126999"/>
                </a:lnTo>
                <a:lnTo>
                  <a:pt x="271145" y="120649"/>
                </a:lnTo>
                <a:lnTo>
                  <a:pt x="264856" y="114299"/>
                </a:lnTo>
                <a:lnTo>
                  <a:pt x="258746" y="109219"/>
                </a:lnTo>
                <a:lnTo>
                  <a:pt x="255775" y="106679"/>
                </a:lnTo>
                <a:close/>
              </a:path>
              <a:path w="382904" h="400050">
                <a:moveTo>
                  <a:pt x="373913" y="67309"/>
                </a:moveTo>
                <a:lnTo>
                  <a:pt x="337185" y="67309"/>
                </a:lnTo>
                <a:lnTo>
                  <a:pt x="347853" y="71119"/>
                </a:lnTo>
                <a:lnTo>
                  <a:pt x="351282" y="73659"/>
                </a:lnTo>
                <a:lnTo>
                  <a:pt x="364617" y="96519"/>
                </a:lnTo>
                <a:lnTo>
                  <a:pt x="364363" y="100329"/>
                </a:lnTo>
                <a:lnTo>
                  <a:pt x="341376" y="130809"/>
                </a:lnTo>
                <a:lnTo>
                  <a:pt x="337947" y="133349"/>
                </a:lnTo>
                <a:lnTo>
                  <a:pt x="334899" y="134619"/>
                </a:lnTo>
                <a:lnTo>
                  <a:pt x="329565" y="137159"/>
                </a:lnTo>
                <a:lnTo>
                  <a:pt x="327406" y="138429"/>
                </a:lnTo>
                <a:lnTo>
                  <a:pt x="323850" y="138429"/>
                </a:lnTo>
                <a:lnTo>
                  <a:pt x="322707" y="139699"/>
                </a:lnTo>
                <a:lnTo>
                  <a:pt x="321818" y="140969"/>
                </a:lnTo>
                <a:lnTo>
                  <a:pt x="321564" y="140969"/>
                </a:lnTo>
                <a:lnTo>
                  <a:pt x="321437" y="142239"/>
                </a:lnTo>
                <a:lnTo>
                  <a:pt x="321564" y="142239"/>
                </a:lnTo>
                <a:lnTo>
                  <a:pt x="321818" y="143509"/>
                </a:lnTo>
                <a:lnTo>
                  <a:pt x="322072" y="143509"/>
                </a:lnTo>
                <a:lnTo>
                  <a:pt x="322453" y="144779"/>
                </a:lnTo>
                <a:lnTo>
                  <a:pt x="323088" y="144779"/>
                </a:lnTo>
                <a:lnTo>
                  <a:pt x="324485" y="147319"/>
                </a:lnTo>
                <a:lnTo>
                  <a:pt x="326263" y="148589"/>
                </a:lnTo>
                <a:lnTo>
                  <a:pt x="327152" y="149859"/>
                </a:lnTo>
                <a:lnTo>
                  <a:pt x="329311" y="151129"/>
                </a:lnTo>
                <a:lnTo>
                  <a:pt x="329819" y="151129"/>
                </a:lnTo>
                <a:lnTo>
                  <a:pt x="330454" y="152399"/>
                </a:lnTo>
                <a:lnTo>
                  <a:pt x="335534" y="152399"/>
                </a:lnTo>
                <a:lnTo>
                  <a:pt x="339598" y="149859"/>
                </a:lnTo>
                <a:lnTo>
                  <a:pt x="344932" y="147319"/>
                </a:lnTo>
                <a:lnTo>
                  <a:pt x="347726" y="146049"/>
                </a:lnTo>
                <a:lnTo>
                  <a:pt x="350901" y="144779"/>
                </a:lnTo>
                <a:lnTo>
                  <a:pt x="354203" y="142239"/>
                </a:lnTo>
                <a:lnTo>
                  <a:pt x="357378" y="139699"/>
                </a:lnTo>
                <a:lnTo>
                  <a:pt x="360680" y="137159"/>
                </a:lnTo>
                <a:lnTo>
                  <a:pt x="363855" y="133349"/>
                </a:lnTo>
                <a:lnTo>
                  <a:pt x="382397" y="96519"/>
                </a:lnTo>
                <a:lnTo>
                  <a:pt x="382905" y="90169"/>
                </a:lnTo>
                <a:lnTo>
                  <a:pt x="381889" y="83819"/>
                </a:lnTo>
                <a:lnTo>
                  <a:pt x="377063" y="72389"/>
                </a:lnTo>
                <a:lnTo>
                  <a:pt x="373913" y="67309"/>
                </a:lnTo>
                <a:close/>
              </a:path>
              <a:path w="382904" h="400050">
                <a:moveTo>
                  <a:pt x="293370" y="0"/>
                </a:moveTo>
                <a:lnTo>
                  <a:pt x="289433" y="0"/>
                </a:lnTo>
                <a:lnTo>
                  <a:pt x="242189" y="48259"/>
                </a:lnTo>
                <a:lnTo>
                  <a:pt x="241427" y="49529"/>
                </a:lnTo>
                <a:lnTo>
                  <a:pt x="241554" y="52069"/>
                </a:lnTo>
                <a:lnTo>
                  <a:pt x="242443" y="54609"/>
                </a:lnTo>
                <a:lnTo>
                  <a:pt x="287655" y="99059"/>
                </a:lnTo>
                <a:lnTo>
                  <a:pt x="289306" y="100329"/>
                </a:lnTo>
                <a:lnTo>
                  <a:pt x="293370" y="100329"/>
                </a:lnTo>
                <a:lnTo>
                  <a:pt x="296799" y="96519"/>
                </a:lnTo>
                <a:lnTo>
                  <a:pt x="300863" y="91439"/>
                </a:lnTo>
                <a:lnTo>
                  <a:pt x="302768" y="88899"/>
                </a:lnTo>
                <a:lnTo>
                  <a:pt x="305435" y="86359"/>
                </a:lnTo>
                <a:lnTo>
                  <a:pt x="313182" y="78739"/>
                </a:lnTo>
                <a:lnTo>
                  <a:pt x="314621" y="77469"/>
                </a:lnTo>
                <a:lnTo>
                  <a:pt x="293116" y="77469"/>
                </a:lnTo>
                <a:lnTo>
                  <a:pt x="264414" y="49529"/>
                </a:lnTo>
                <a:lnTo>
                  <a:pt x="301879" y="11429"/>
                </a:lnTo>
                <a:lnTo>
                  <a:pt x="302006" y="10159"/>
                </a:lnTo>
                <a:lnTo>
                  <a:pt x="300990" y="7619"/>
                </a:lnTo>
                <a:lnTo>
                  <a:pt x="295910" y="2539"/>
                </a:lnTo>
                <a:lnTo>
                  <a:pt x="295021" y="1269"/>
                </a:lnTo>
                <a:lnTo>
                  <a:pt x="294132" y="1269"/>
                </a:lnTo>
                <a:lnTo>
                  <a:pt x="293370" y="0"/>
                </a:lnTo>
                <a:close/>
              </a:path>
              <a:path w="382904" h="400050">
                <a:moveTo>
                  <a:pt x="348234" y="48259"/>
                </a:moveTo>
                <a:lnTo>
                  <a:pt x="332359" y="48259"/>
                </a:lnTo>
                <a:lnTo>
                  <a:pt x="326898" y="49529"/>
                </a:lnTo>
                <a:lnTo>
                  <a:pt x="321310" y="53339"/>
                </a:lnTo>
                <a:lnTo>
                  <a:pt x="315595" y="55879"/>
                </a:lnTo>
                <a:lnTo>
                  <a:pt x="310007" y="59689"/>
                </a:lnTo>
                <a:lnTo>
                  <a:pt x="299847" y="69849"/>
                </a:lnTo>
                <a:lnTo>
                  <a:pt x="296291" y="73659"/>
                </a:lnTo>
                <a:lnTo>
                  <a:pt x="294640" y="76199"/>
                </a:lnTo>
                <a:lnTo>
                  <a:pt x="293116" y="77469"/>
                </a:lnTo>
                <a:lnTo>
                  <a:pt x="314621" y="77469"/>
                </a:lnTo>
                <a:lnTo>
                  <a:pt x="317500" y="74929"/>
                </a:lnTo>
                <a:lnTo>
                  <a:pt x="325628" y="69849"/>
                </a:lnTo>
                <a:lnTo>
                  <a:pt x="329565" y="68579"/>
                </a:lnTo>
                <a:lnTo>
                  <a:pt x="337185" y="67309"/>
                </a:lnTo>
                <a:lnTo>
                  <a:pt x="373913" y="67309"/>
                </a:lnTo>
                <a:lnTo>
                  <a:pt x="373126" y="66039"/>
                </a:lnTo>
                <a:lnTo>
                  <a:pt x="367665" y="60959"/>
                </a:lnTo>
                <a:lnTo>
                  <a:pt x="363220" y="57149"/>
                </a:lnTo>
                <a:lnTo>
                  <a:pt x="358394" y="53339"/>
                </a:lnTo>
                <a:lnTo>
                  <a:pt x="348234" y="482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3762375" y="5409603"/>
            <a:ext cx="386715" cy="402590"/>
          </a:xfrm>
          <a:custGeom>
            <a:avLst/>
            <a:gdLst/>
            <a:ahLst/>
            <a:cxnLst/>
            <a:rect l="l" t="t" r="r" b="b"/>
            <a:pathLst>
              <a:path w="386714" h="402589">
                <a:moveTo>
                  <a:pt x="94996" y="401320"/>
                </a:moveTo>
                <a:lnTo>
                  <a:pt x="87629" y="401320"/>
                </a:lnTo>
                <a:lnTo>
                  <a:pt x="88519" y="402590"/>
                </a:lnTo>
                <a:lnTo>
                  <a:pt x="94361" y="402590"/>
                </a:lnTo>
                <a:lnTo>
                  <a:pt x="94996" y="401320"/>
                </a:lnTo>
                <a:close/>
              </a:path>
              <a:path w="386714" h="402589">
                <a:moveTo>
                  <a:pt x="81406" y="278130"/>
                </a:moveTo>
                <a:lnTo>
                  <a:pt x="51435" y="278130"/>
                </a:lnTo>
                <a:lnTo>
                  <a:pt x="57023" y="280670"/>
                </a:lnTo>
                <a:lnTo>
                  <a:pt x="59562" y="283210"/>
                </a:lnTo>
                <a:lnTo>
                  <a:pt x="61722" y="285750"/>
                </a:lnTo>
                <a:lnTo>
                  <a:pt x="64008" y="287020"/>
                </a:lnTo>
                <a:lnTo>
                  <a:pt x="66166" y="289560"/>
                </a:lnTo>
                <a:lnTo>
                  <a:pt x="68325" y="293370"/>
                </a:lnTo>
                <a:lnTo>
                  <a:pt x="70358" y="295910"/>
                </a:lnTo>
                <a:lnTo>
                  <a:pt x="72262" y="299720"/>
                </a:lnTo>
                <a:lnTo>
                  <a:pt x="73913" y="304800"/>
                </a:lnTo>
                <a:lnTo>
                  <a:pt x="75437" y="309880"/>
                </a:lnTo>
                <a:lnTo>
                  <a:pt x="76835" y="314960"/>
                </a:lnTo>
                <a:lnTo>
                  <a:pt x="77724" y="322580"/>
                </a:lnTo>
                <a:lnTo>
                  <a:pt x="78739" y="328930"/>
                </a:lnTo>
                <a:lnTo>
                  <a:pt x="79375" y="336550"/>
                </a:lnTo>
                <a:lnTo>
                  <a:pt x="80010" y="387350"/>
                </a:lnTo>
                <a:lnTo>
                  <a:pt x="80137" y="389890"/>
                </a:lnTo>
                <a:lnTo>
                  <a:pt x="80390" y="391160"/>
                </a:lnTo>
                <a:lnTo>
                  <a:pt x="80517" y="392430"/>
                </a:lnTo>
                <a:lnTo>
                  <a:pt x="80899" y="393700"/>
                </a:lnTo>
                <a:lnTo>
                  <a:pt x="81152" y="393700"/>
                </a:lnTo>
                <a:lnTo>
                  <a:pt x="81534" y="394970"/>
                </a:lnTo>
                <a:lnTo>
                  <a:pt x="82041" y="396240"/>
                </a:lnTo>
                <a:lnTo>
                  <a:pt x="82676" y="396240"/>
                </a:lnTo>
                <a:lnTo>
                  <a:pt x="83438" y="397510"/>
                </a:lnTo>
                <a:lnTo>
                  <a:pt x="84327" y="398780"/>
                </a:lnTo>
                <a:lnTo>
                  <a:pt x="86487" y="401320"/>
                </a:lnTo>
                <a:lnTo>
                  <a:pt x="95758" y="401320"/>
                </a:lnTo>
                <a:lnTo>
                  <a:pt x="119619" y="377190"/>
                </a:lnTo>
                <a:lnTo>
                  <a:pt x="96138" y="377190"/>
                </a:lnTo>
                <a:lnTo>
                  <a:pt x="95503" y="344170"/>
                </a:lnTo>
                <a:lnTo>
                  <a:pt x="93599" y="314960"/>
                </a:lnTo>
                <a:lnTo>
                  <a:pt x="92583" y="306070"/>
                </a:lnTo>
                <a:lnTo>
                  <a:pt x="91059" y="299720"/>
                </a:lnTo>
                <a:lnTo>
                  <a:pt x="87249" y="288290"/>
                </a:lnTo>
                <a:lnTo>
                  <a:pt x="84962" y="283210"/>
                </a:lnTo>
                <a:lnTo>
                  <a:pt x="81406" y="278130"/>
                </a:lnTo>
                <a:close/>
              </a:path>
              <a:path w="386714" h="402589">
                <a:moveTo>
                  <a:pt x="145923" y="332740"/>
                </a:moveTo>
                <a:lnTo>
                  <a:pt x="140588" y="332740"/>
                </a:lnTo>
                <a:lnTo>
                  <a:pt x="96138" y="377190"/>
                </a:lnTo>
                <a:lnTo>
                  <a:pt x="119619" y="377190"/>
                </a:lnTo>
                <a:lnTo>
                  <a:pt x="152273" y="344170"/>
                </a:lnTo>
                <a:lnTo>
                  <a:pt x="153035" y="344170"/>
                </a:lnTo>
                <a:lnTo>
                  <a:pt x="153288" y="342900"/>
                </a:lnTo>
                <a:lnTo>
                  <a:pt x="153288" y="341630"/>
                </a:lnTo>
                <a:lnTo>
                  <a:pt x="152273" y="339090"/>
                </a:lnTo>
                <a:lnTo>
                  <a:pt x="151764" y="339090"/>
                </a:lnTo>
                <a:lnTo>
                  <a:pt x="151129" y="337820"/>
                </a:lnTo>
                <a:lnTo>
                  <a:pt x="150367" y="336550"/>
                </a:lnTo>
                <a:lnTo>
                  <a:pt x="149351" y="335280"/>
                </a:lnTo>
                <a:lnTo>
                  <a:pt x="148462" y="335280"/>
                </a:lnTo>
                <a:lnTo>
                  <a:pt x="147574" y="334010"/>
                </a:lnTo>
                <a:lnTo>
                  <a:pt x="146685" y="334010"/>
                </a:lnTo>
                <a:lnTo>
                  <a:pt x="145923" y="332740"/>
                </a:lnTo>
                <a:close/>
              </a:path>
              <a:path w="386714" h="402589">
                <a:moveTo>
                  <a:pt x="52324" y="257810"/>
                </a:moveTo>
                <a:lnTo>
                  <a:pt x="42545" y="257810"/>
                </a:lnTo>
                <a:lnTo>
                  <a:pt x="37591" y="259080"/>
                </a:lnTo>
                <a:lnTo>
                  <a:pt x="22351" y="266700"/>
                </a:lnTo>
                <a:lnTo>
                  <a:pt x="17399" y="271780"/>
                </a:lnTo>
                <a:lnTo>
                  <a:pt x="14350" y="275590"/>
                </a:lnTo>
                <a:lnTo>
                  <a:pt x="11684" y="278130"/>
                </a:lnTo>
                <a:lnTo>
                  <a:pt x="7365" y="285750"/>
                </a:lnTo>
                <a:lnTo>
                  <a:pt x="5461" y="288290"/>
                </a:lnTo>
                <a:lnTo>
                  <a:pt x="2666" y="295910"/>
                </a:lnTo>
                <a:lnTo>
                  <a:pt x="1650" y="298450"/>
                </a:lnTo>
                <a:lnTo>
                  <a:pt x="380" y="303530"/>
                </a:lnTo>
                <a:lnTo>
                  <a:pt x="126" y="304800"/>
                </a:lnTo>
                <a:lnTo>
                  <a:pt x="0" y="308610"/>
                </a:lnTo>
                <a:lnTo>
                  <a:pt x="253" y="309880"/>
                </a:lnTo>
                <a:lnTo>
                  <a:pt x="762" y="311150"/>
                </a:lnTo>
                <a:lnTo>
                  <a:pt x="1524" y="311150"/>
                </a:lnTo>
                <a:lnTo>
                  <a:pt x="2539" y="312420"/>
                </a:lnTo>
                <a:lnTo>
                  <a:pt x="3175" y="313690"/>
                </a:lnTo>
                <a:lnTo>
                  <a:pt x="4063" y="314960"/>
                </a:lnTo>
                <a:lnTo>
                  <a:pt x="5079" y="314960"/>
                </a:lnTo>
                <a:lnTo>
                  <a:pt x="6096" y="316230"/>
                </a:lnTo>
                <a:lnTo>
                  <a:pt x="7874" y="317500"/>
                </a:lnTo>
                <a:lnTo>
                  <a:pt x="8636" y="318770"/>
                </a:lnTo>
                <a:lnTo>
                  <a:pt x="12064" y="318770"/>
                </a:lnTo>
                <a:lnTo>
                  <a:pt x="13080" y="317500"/>
                </a:lnTo>
                <a:lnTo>
                  <a:pt x="13588" y="316230"/>
                </a:lnTo>
                <a:lnTo>
                  <a:pt x="14097" y="313690"/>
                </a:lnTo>
                <a:lnTo>
                  <a:pt x="14477" y="311150"/>
                </a:lnTo>
                <a:lnTo>
                  <a:pt x="17017" y="303530"/>
                </a:lnTo>
                <a:lnTo>
                  <a:pt x="18414" y="299720"/>
                </a:lnTo>
                <a:lnTo>
                  <a:pt x="20065" y="295910"/>
                </a:lnTo>
                <a:lnTo>
                  <a:pt x="21844" y="292100"/>
                </a:lnTo>
                <a:lnTo>
                  <a:pt x="24384" y="289560"/>
                </a:lnTo>
                <a:lnTo>
                  <a:pt x="30479" y="283210"/>
                </a:lnTo>
                <a:lnTo>
                  <a:pt x="33527" y="280670"/>
                </a:lnTo>
                <a:lnTo>
                  <a:pt x="39624" y="278130"/>
                </a:lnTo>
                <a:lnTo>
                  <a:pt x="81406" y="278130"/>
                </a:lnTo>
                <a:lnTo>
                  <a:pt x="79628" y="275590"/>
                </a:lnTo>
                <a:lnTo>
                  <a:pt x="76708" y="271780"/>
                </a:lnTo>
                <a:lnTo>
                  <a:pt x="73405" y="269240"/>
                </a:lnTo>
                <a:lnTo>
                  <a:pt x="69850" y="265430"/>
                </a:lnTo>
                <a:lnTo>
                  <a:pt x="65786" y="262890"/>
                </a:lnTo>
                <a:lnTo>
                  <a:pt x="61340" y="260350"/>
                </a:lnTo>
                <a:lnTo>
                  <a:pt x="57023" y="259080"/>
                </a:lnTo>
                <a:lnTo>
                  <a:pt x="52324" y="257810"/>
                </a:lnTo>
                <a:close/>
              </a:path>
              <a:path w="386714" h="402589">
                <a:moveTo>
                  <a:pt x="135889" y="171450"/>
                </a:moveTo>
                <a:lnTo>
                  <a:pt x="129032" y="171450"/>
                </a:lnTo>
                <a:lnTo>
                  <a:pt x="115570" y="176530"/>
                </a:lnTo>
                <a:lnTo>
                  <a:pt x="89280" y="208280"/>
                </a:lnTo>
                <a:lnTo>
                  <a:pt x="87249" y="214630"/>
                </a:lnTo>
                <a:lnTo>
                  <a:pt x="99567" y="252730"/>
                </a:lnTo>
                <a:lnTo>
                  <a:pt x="103711" y="259080"/>
                </a:lnTo>
                <a:lnTo>
                  <a:pt x="108330" y="264160"/>
                </a:lnTo>
                <a:lnTo>
                  <a:pt x="113426" y="270510"/>
                </a:lnTo>
                <a:lnTo>
                  <a:pt x="118999" y="275590"/>
                </a:lnTo>
                <a:lnTo>
                  <a:pt x="125287" y="281940"/>
                </a:lnTo>
                <a:lnTo>
                  <a:pt x="131397" y="287020"/>
                </a:lnTo>
                <a:lnTo>
                  <a:pt x="137340" y="292100"/>
                </a:lnTo>
                <a:lnTo>
                  <a:pt x="143128" y="297180"/>
                </a:lnTo>
                <a:lnTo>
                  <a:pt x="150749" y="302260"/>
                </a:lnTo>
                <a:lnTo>
                  <a:pt x="158114" y="306070"/>
                </a:lnTo>
                <a:lnTo>
                  <a:pt x="172338" y="308610"/>
                </a:lnTo>
                <a:lnTo>
                  <a:pt x="179324" y="308610"/>
                </a:lnTo>
                <a:lnTo>
                  <a:pt x="209042" y="290830"/>
                </a:lnTo>
                <a:lnTo>
                  <a:pt x="174498" y="290830"/>
                </a:lnTo>
                <a:lnTo>
                  <a:pt x="164337" y="287020"/>
                </a:lnTo>
                <a:lnTo>
                  <a:pt x="158750" y="284480"/>
                </a:lnTo>
                <a:lnTo>
                  <a:pt x="152653" y="279400"/>
                </a:lnTo>
                <a:lnTo>
                  <a:pt x="147919" y="275590"/>
                </a:lnTo>
                <a:lnTo>
                  <a:pt x="142875" y="271780"/>
                </a:lnTo>
                <a:lnTo>
                  <a:pt x="137544" y="266700"/>
                </a:lnTo>
                <a:lnTo>
                  <a:pt x="131952" y="261620"/>
                </a:lnTo>
                <a:lnTo>
                  <a:pt x="126364" y="255270"/>
                </a:lnTo>
                <a:lnTo>
                  <a:pt x="121285" y="250190"/>
                </a:lnTo>
                <a:lnTo>
                  <a:pt x="116966" y="243840"/>
                </a:lnTo>
                <a:lnTo>
                  <a:pt x="112522" y="238760"/>
                </a:lnTo>
                <a:lnTo>
                  <a:pt x="109347" y="233680"/>
                </a:lnTo>
                <a:lnTo>
                  <a:pt x="107314" y="228600"/>
                </a:lnTo>
                <a:lnTo>
                  <a:pt x="105155" y="223520"/>
                </a:lnTo>
                <a:lnTo>
                  <a:pt x="104521" y="218440"/>
                </a:lnTo>
                <a:lnTo>
                  <a:pt x="105790" y="208280"/>
                </a:lnTo>
                <a:lnTo>
                  <a:pt x="108458" y="203200"/>
                </a:lnTo>
                <a:lnTo>
                  <a:pt x="115442" y="196850"/>
                </a:lnTo>
                <a:lnTo>
                  <a:pt x="117983" y="194310"/>
                </a:lnTo>
                <a:lnTo>
                  <a:pt x="120650" y="193040"/>
                </a:lnTo>
                <a:lnTo>
                  <a:pt x="126237" y="190500"/>
                </a:lnTo>
                <a:lnTo>
                  <a:pt x="172897" y="190500"/>
                </a:lnTo>
                <a:lnTo>
                  <a:pt x="170906" y="189230"/>
                </a:lnTo>
                <a:lnTo>
                  <a:pt x="165100" y="184150"/>
                </a:lnTo>
                <a:lnTo>
                  <a:pt x="157479" y="179070"/>
                </a:lnTo>
                <a:lnTo>
                  <a:pt x="150113" y="175260"/>
                </a:lnTo>
                <a:lnTo>
                  <a:pt x="143001" y="173990"/>
                </a:lnTo>
                <a:lnTo>
                  <a:pt x="135889" y="171450"/>
                </a:lnTo>
                <a:close/>
              </a:path>
              <a:path w="386714" h="402589">
                <a:moveTo>
                  <a:pt x="172897" y="190500"/>
                </a:moveTo>
                <a:lnTo>
                  <a:pt x="132334" y="190500"/>
                </a:lnTo>
                <a:lnTo>
                  <a:pt x="135509" y="191770"/>
                </a:lnTo>
                <a:lnTo>
                  <a:pt x="138811" y="191770"/>
                </a:lnTo>
                <a:lnTo>
                  <a:pt x="142239" y="193040"/>
                </a:lnTo>
                <a:lnTo>
                  <a:pt x="145796" y="195580"/>
                </a:lnTo>
                <a:lnTo>
                  <a:pt x="153415" y="199390"/>
                </a:lnTo>
                <a:lnTo>
                  <a:pt x="157607" y="203200"/>
                </a:lnTo>
                <a:lnTo>
                  <a:pt x="162051" y="207010"/>
                </a:lnTo>
                <a:lnTo>
                  <a:pt x="166370" y="210820"/>
                </a:lnTo>
                <a:lnTo>
                  <a:pt x="171196" y="214630"/>
                </a:lnTo>
                <a:lnTo>
                  <a:pt x="180086" y="223520"/>
                </a:lnTo>
                <a:lnTo>
                  <a:pt x="183641" y="227330"/>
                </a:lnTo>
                <a:lnTo>
                  <a:pt x="186816" y="231140"/>
                </a:lnTo>
                <a:lnTo>
                  <a:pt x="190119" y="234950"/>
                </a:lnTo>
                <a:lnTo>
                  <a:pt x="192912" y="238760"/>
                </a:lnTo>
                <a:lnTo>
                  <a:pt x="195325" y="242570"/>
                </a:lnTo>
                <a:lnTo>
                  <a:pt x="197612" y="246380"/>
                </a:lnTo>
                <a:lnTo>
                  <a:pt x="199516" y="248920"/>
                </a:lnTo>
                <a:lnTo>
                  <a:pt x="201040" y="252730"/>
                </a:lnTo>
                <a:lnTo>
                  <a:pt x="202437" y="256540"/>
                </a:lnTo>
                <a:lnTo>
                  <a:pt x="203200" y="260350"/>
                </a:lnTo>
                <a:lnTo>
                  <a:pt x="203453" y="266700"/>
                </a:lnTo>
                <a:lnTo>
                  <a:pt x="202946" y="270510"/>
                </a:lnTo>
                <a:lnTo>
                  <a:pt x="200405" y="276860"/>
                </a:lnTo>
                <a:lnTo>
                  <a:pt x="198247" y="279400"/>
                </a:lnTo>
                <a:lnTo>
                  <a:pt x="195325" y="281940"/>
                </a:lnTo>
                <a:lnTo>
                  <a:pt x="191515" y="285750"/>
                </a:lnTo>
                <a:lnTo>
                  <a:pt x="187578" y="288290"/>
                </a:lnTo>
                <a:lnTo>
                  <a:pt x="179197" y="290830"/>
                </a:lnTo>
                <a:lnTo>
                  <a:pt x="209042" y="290830"/>
                </a:lnTo>
                <a:lnTo>
                  <a:pt x="212471" y="287020"/>
                </a:lnTo>
                <a:lnTo>
                  <a:pt x="216915" y="280670"/>
                </a:lnTo>
                <a:lnTo>
                  <a:pt x="220979" y="265430"/>
                </a:lnTo>
                <a:lnTo>
                  <a:pt x="221107" y="259080"/>
                </a:lnTo>
                <a:lnTo>
                  <a:pt x="217550" y="243840"/>
                </a:lnTo>
                <a:lnTo>
                  <a:pt x="214122" y="236220"/>
                </a:lnTo>
                <a:lnTo>
                  <a:pt x="208787" y="228600"/>
                </a:lnTo>
                <a:lnTo>
                  <a:pt x="204642" y="222250"/>
                </a:lnTo>
                <a:lnTo>
                  <a:pt x="200009" y="217170"/>
                </a:lnTo>
                <a:lnTo>
                  <a:pt x="194875" y="210820"/>
                </a:lnTo>
                <a:lnTo>
                  <a:pt x="189229" y="204470"/>
                </a:lnTo>
                <a:lnTo>
                  <a:pt x="182995" y="199390"/>
                </a:lnTo>
                <a:lnTo>
                  <a:pt x="176879" y="193040"/>
                </a:lnTo>
                <a:lnTo>
                  <a:pt x="172897" y="190500"/>
                </a:lnTo>
                <a:close/>
              </a:path>
              <a:path w="386714" h="402589">
                <a:moveTo>
                  <a:pt x="217804" y="90170"/>
                </a:moveTo>
                <a:lnTo>
                  <a:pt x="210820" y="90170"/>
                </a:lnTo>
                <a:lnTo>
                  <a:pt x="204215" y="92710"/>
                </a:lnTo>
                <a:lnTo>
                  <a:pt x="197485" y="93980"/>
                </a:lnTo>
                <a:lnTo>
                  <a:pt x="171196" y="125730"/>
                </a:lnTo>
                <a:lnTo>
                  <a:pt x="169037" y="140970"/>
                </a:lnTo>
                <a:lnTo>
                  <a:pt x="172592" y="154940"/>
                </a:lnTo>
                <a:lnTo>
                  <a:pt x="176149" y="162560"/>
                </a:lnTo>
                <a:lnTo>
                  <a:pt x="181355" y="171450"/>
                </a:lnTo>
                <a:lnTo>
                  <a:pt x="185572" y="176530"/>
                </a:lnTo>
                <a:lnTo>
                  <a:pt x="190230" y="182880"/>
                </a:lnTo>
                <a:lnTo>
                  <a:pt x="195339" y="187960"/>
                </a:lnTo>
                <a:lnTo>
                  <a:pt x="200913" y="194310"/>
                </a:lnTo>
                <a:lnTo>
                  <a:pt x="207202" y="200660"/>
                </a:lnTo>
                <a:lnTo>
                  <a:pt x="213312" y="205740"/>
                </a:lnTo>
                <a:lnTo>
                  <a:pt x="219255" y="210820"/>
                </a:lnTo>
                <a:lnTo>
                  <a:pt x="232663" y="219710"/>
                </a:lnTo>
                <a:lnTo>
                  <a:pt x="240029" y="223520"/>
                </a:lnTo>
                <a:lnTo>
                  <a:pt x="254253" y="227330"/>
                </a:lnTo>
                <a:lnTo>
                  <a:pt x="261238" y="227330"/>
                </a:lnTo>
                <a:lnTo>
                  <a:pt x="267842" y="224790"/>
                </a:lnTo>
                <a:lnTo>
                  <a:pt x="274574" y="223520"/>
                </a:lnTo>
                <a:lnTo>
                  <a:pt x="281177" y="218440"/>
                </a:lnTo>
                <a:lnTo>
                  <a:pt x="287527" y="212090"/>
                </a:lnTo>
                <a:lnTo>
                  <a:pt x="291642" y="208280"/>
                </a:lnTo>
                <a:lnTo>
                  <a:pt x="256412" y="208280"/>
                </a:lnTo>
                <a:lnTo>
                  <a:pt x="246252" y="205740"/>
                </a:lnTo>
                <a:lnTo>
                  <a:pt x="240664" y="201930"/>
                </a:lnTo>
                <a:lnTo>
                  <a:pt x="234569" y="198120"/>
                </a:lnTo>
                <a:lnTo>
                  <a:pt x="229780" y="194310"/>
                </a:lnTo>
                <a:lnTo>
                  <a:pt x="224742" y="189230"/>
                </a:lnTo>
                <a:lnTo>
                  <a:pt x="219442" y="185420"/>
                </a:lnTo>
                <a:lnTo>
                  <a:pt x="213867" y="179070"/>
                </a:lnTo>
                <a:lnTo>
                  <a:pt x="208152" y="173990"/>
                </a:lnTo>
                <a:lnTo>
                  <a:pt x="203200" y="167640"/>
                </a:lnTo>
                <a:lnTo>
                  <a:pt x="198882" y="162560"/>
                </a:lnTo>
                <a:lnTo>
                  <a:pt x="194437" y="157480"/>
                </a:lnTo>
                <a:lnTo>
                  <a:pt x="191262" y="151130"/>
                </a:lnTo>
                <a:lnTo>
                  <a:pt x="189102" y="146050"/>
                </a:lnTo>
                <a:lnTo>
                  <a:pt x="187071" y="140970"/>
                </a:lnTo>
                <a:lnTo>
                  <a:pt x="186436" y="135890"/>
                </a:lnTo>
                <a:lnTo>
                  <a:pt x="187705" y="125730"/>
                </a:lnTo>
                <a:lnTo>
                  <a:pt x="190373" y="121920"/>
                </a:lnTo>
                <a:lnTo>
                  <a:pt x="197358" y="114300"/>
                </a:lnTo>
                <a:lnTo>
                  <a:pt x="199898" y="113030"/>
                </a:lnTo>
                <a:lnTo>
                  <a:pt x="202564" y="111760"/>
                </a:lnTo>
                <a:lnTo>
                  <a:pt x="205232" y="109220"/>
                </a:lnTo>
                <a:lnTo>
                  <a:pt x="255807" y="109220"/>
                </a:lnTo>
                <a:lnTo>
                  <a:pt x="252821" y="106680"/>
                </a:lnTo>
                <a:lnTo>
                  <a:pt x="247014" y="102870"/>
                </a:lnTo>
                <a:lnTo>
                  <a:pt x="239395" y="96520"/>
                </a:lnTo>
                <a:lnTo>
                  <a:pt x="232028" y="93980"/>
                </a:lnTo>
                <a:lnTo>
                  <a:pt x="224916" y="91440"/>
                </a:lnTo>
                <a:lnTo>
                  <a:pt x="217804" y="90170"/>
                </a:lnTo>
                <a:close/>
              </a:path>
              <a:path w="386714" h="402589">
                <a:moveTo>
                  <a:pt x="255807" y="109220"/>
                </a:moveTo>
                <a:lnTo>
                  <a:pt x="217424" y="109220"/>
                </a:lnTo>
                <a:lnTo>
                  <a:pt x="220725" y="110490"/>
                </a:lnTo>
                <a:lnTo>
                  <a:pt x="224154" y="111760"/>
                </a:lnTo>
                <a:lnTo>
                  <a:pt x="227711" y="113030"/>
                </a:lnTo>
                <a:lnTo>
                  <a:pt x="235330" y="118110"/>
                </a:lnTo>
                <a:lnTo>
                  <a:pt x="239522" y="120650"/>
                </a:lnTo>
                <a:lnTo>
                  <a:pt x="243839" y="124460"/>
                </a:lnTo>
                <a:lnTo>
                  <a:pt x="248285" y="128270"/>
                </a:lnTo>
                <a:lnTo>
                  <a:pt x="253111" y="133350"/>
                </a:lnTo>
                <a:lnTo>
                  <a:pt x="262000" y="142240"/>
                </a:lnTo>
                <a:lnTo>
                  <a:pt x="268732" y="148590"/>
                </a:lnTo>
                <a:lnTo>
                  <a:pt x="272034" y="152400"/>
                </a:lnTo>
                <a:lnTo>
                  <a:pt x="282828" y="171450"/>
                </a:lnTo>
                <a:lnTo>
                  <a:pt x="284352" y="173990"/>
                </a:lnTo>
                <a:lnTo>
                  <a:pt x="285114" y="177800"/>
                </a:lnTo>
                <a:lnTo>
                  <a:pt x="285369" y="184150"/>
                </a:lnTo>
                <a:lnTo>
                  <a:pt x="284861" y="187960"/>
                </a:lnTo>
                <a:lnTo>
                  <a:pt x="282321" y="194310"/>
                </a:lnTo>
                <a:lnTo>
                  <a:pt x="280162" y="196850"/>
                </a:lnTo>
                <a:lnTo>
                  <a:pt x="277240" y="200660"/>
                </a:lnTo>
                <a:lnTo>
                  <a:pt x="273430" y="204470"/>
                </a:lnTo>
                <a:lnTo>
                  <a:pt x="269366" y="207010"/>
                </a:lnTo>
                <a:lnTo>
                  <a:pt x="265175" y="208280"/>
                </a:lnTo>
                <a:lnTo>
                  <a:pt x="291642" y="208280"/>
                </a:lnTo>
                <a:lnTo>
                  <a:pt x="303022" y="176530"/>
                </a:lnTo>
                <a:lnTo>
                  <a:pt x="299465" y="161290"/>
                </a:lnTo>
                <a:lnTo>
                  <a:pt x="295910" y="153670"/>
                </a:lnTo>
                <a:lnTo>
                  <a:pt x="290702" y="146050"/>
                </a:lnTo>
                <a:lnTo>
                  <a:pt x="286557" y="140970"/>
                </a:lnTo>
                <a:lnTo>
                  <a:pt x="281924" y="134620"/>
                </a:lnTo>
                <a:lnTo>
                  <a:pt x="276790" y="129540"/>
                </a:lnTo>
                <a:lnTo>
                  <a:pt x="271145" y="123190"/>
                </a:lnTo>
                <a:lnTo>
                  <a:pt x="264910" y="116840"/>
                </a:lnTo>
                <a:lnTo>
                  <a:pt x="258794" y="111760"/>
                </a:lnTo>
                <a:lnTo>
                  <a:pt x="255807" y="109220"/>
                </a:lnTo>
                <a:close/>
              </a:path>
              <a:path w="386714" h="402589">
                <a:moveTo>
                  <a:pt x="303149" y="2540"/>
                </a:moveTo>
                <a:lnTo>
                  <a:pt x="290195" y="2540"/>
                </a:lnTo>
                <a:lnTo>
                  <a:pt x="288163" y="3810"/>
                </a:lnTo>
                <a:lnTo>
                  <a:pt x="286003" y="5080"/>
                </a:lnTo>
                <a:lnTo>
                  <a:pt x="283845" y="7620"/>
                </a:lnTo>
                <a:lnTo>
                  <a:pt x="281686" y="8890"/>
                </a:lnTo>
                <a:lnTo>
                  <a:pt x="279400" y="10160"/>
                </a:lnTo>
                <a:lnTo>
                  <a:pt x="277240" y="12700"/>
                </a:lnTo>
                <a:lnTo>
                  <a:pt x="257301" y="55880"/>
                </a:lnTo>
                <a:lnTo>
                  <a:pt x="257810" y="60960"/>
                </a:lnTo>
                <a:lnTo>
                  <a:pt x="276605" y="99060"/>
                </a:lnTo>
                <a:lnTo>
                  <a:pt x="289178" y="113030"/>
                </a:lnTo>
                <a:lnTo>
                  <a:pt x="294132" y="118110"/>
                </a:lnTo>
                <a:lnTo>
                  <a:pt x="298958" y="121920"/>
                </a:lnTo>
                <a:lnTo>
                  <a:pt x="308483" y="130810"/>
                </a:lnTo>
                <a:lnTo>
                  <a:pt x="313054" y="133350"/>
                </a:lnTo>
                <a:lnTo>
                  <a:pt x="317753" y="135890"/>
                </a:lnTo>
                <a:lnTo>
                  <a:pt x="322325" y="138430"/>
                </a:lnTo>
                <a:lnTo>
                  <a:pt x="326771" y="140970"/>
                </a:lnTo>
                <a:lnTo>
                  <a:pt x="335661" y="143510"/>
                </a:lnTo>
                <a:lnTo>
                  <a:pt x="344550" y="143510"/>
                </a:lnTo>
                <a:lnTo>
                  <a:pt x="353187" y="140970"/>
                </a:lnTo>
                <a:lnTo>
                  <a:pt x="361823" y="137160"/>
                </a:lnTo>
                <a:lnTo>
                  <a:pt x="366140" y="133350"/>
                </a:lnTo>
                <a:lnTo>
                  <a:pt x="373761" y="125730"/>
                </a:lnTo>
                <a:lnTo>
                  <a:pt x="342519" y="125730"/>
                </a:lnTo>
                <a:lnTo>
                  <a:pt x="333628" y="123190"/>
                </a:lnTo>
                <a:lnTo>
                  <a:pt x="328802" y="120650"/>
                </a:lnTo>
                <a:lnTo>
                  <a:pt x="317880" y="113030"/>
                </a:lnTo>
                <a:lnTo>
                  <a:pt x="311785" y="107950"/>
                </a:lnTo>
                <a:lnTo>
                  <a:pt x="304926" y="101600"/>
                </a:lnTo>
                <a:lnTo>
                  <a:pt x="305942" y="96520"/>
                </a:lnTo>
                <a:lnTo>
                  <a:pt x="307721" y="91440"/>
                </a:lnTo>
                <a:lnTo>
                  <a:pt x="293877" y="91440"/>
                </a:lnTo>
                <a:lnTo>
                  <a:pt x="289178" y="86360"/>
                </a:lnTo>
                <a:lnTo>
                  <a:pt x="285241" y="80010"/>
                </a:lnTo>
                <a:lnTo>
                  <a:pt x="281813" y="74930"/>
                </a:lnTo>
                <a:lnTo>
                  <a:pt x="278511" y="69850"/>
                </a:lnTo>
                <a:lnTo>
                  <a:pt x="276225" y="63500"/>
                </a:lnTo>
                <a:lnTo>
                  <a:pt x="273938" y="53340"/>
                </a:lnTo>
                <a:lnTo>
                  <a:pt x="274192" y="46990"/>
                </a:lnTo>
                <a:lnTo>
                  <a:pt x="275716" y="41910"/>
                </a:lnTo>
                <a:lnTo>
                  <a:pt x="277240" y="35560"/>
                </a:lnTo>
                <a:lnTo>
                  <a:pt x="280415" y="30480"/>
                </a:lnTo>
                <a:lnTo>
                  <a:pt x="285241" y="25400"/>
                </a:lnTo>
                <a:lnTo>
                  <a:pt x="288036" y="22860"/>
                </a:lnTo>
                <a:lnTo>
                  <a:pt x="290575" y="21590"/>
                </a:lnTo>
                <a:lnTo>
                  <a:pt x="292862" y="19050"/>
                </a:lnTo>
                <a:lnTo>
                  <a:pt x="295275" y="17780"/>
                </a:lnTo>
                <a:lnTo>
                  <a:pt x="297434" y="16510"/>
                </a:lnTo>
                <a:lnTo>
                  <a:pt x="299338" y="15240"/>
                </a:lnTo>
                <a:lnTo>
                  <a:pt x="301116" y="13970"/>
                </a:lnTo>
                <a:lnTo>
                  <a:pt x="305562" y="12700"/>
                </a:lnTo>
                <a:lnTo>
                  <a:pt x="306450" y="11430"/>
                </a:lnTo>
                <a:lnTo>
                  <a:pt x="307594" y="11430"/>
                </a:lnTo>
                <a:lnTo>
                  <a:pt x="307848" y="10160"/>
                </a:lnTo>
                <a:lnTo>
                  <a:pt x="307975" y="8890"/>
                </a:lnTo>
                <a:lnTo>
                  <a:pt x="306959" y="6350"/>
                </a:lnTo>
                <a:lnTo>
                  <a:pt x="306324" y="6350"/>
                </a:lnTo>
                <a:lnTo>
                  <a:pt x="305688" y="5080"/>
                </a:lnTo>
                <a:lnTo>
                  <a:pt x="303149" y="2540"/>
                </a:lnTo>
                <a:close/>
              </a:path>
              <a:path w="386714" h="402589">
                <a:moveTo>
                  <a:pt x="374903" y="64770"/>
                </a:moveTo>
                <a:lnTo>
                  <a:pt x="342519" y="64770"/>
                </a:lnTo>
                <a:lnTo>
                  <a:pt x="345694" y="66040"/>
                </a:lnTo>
                <a:lnTo>
                  <a:pt x="348741" y="67310"/>
                </a:lnTo>
                <a:lnTo>
                  <a:pt x="369062" y="99060"/>
                </a:lnTo>
                <a:lnTo>
                  <a:pt x="368808" y="102870"/>
                </a:lnTo>
                <a:lnTo>
                  <a:pt x="367538" y="106680"/>
                </a:lnTo>
                <a:lnTo>
                  <a:pt x="366395" y="110490"/>
                </a:lnTo>
                <a:lnTo>
                  <a:pt x="346583" y="125730"/>
                </a:lnTo>
                <a:lnTo>
                  <a:pt x="373761" y="125730"/>
                </a:lnTo>
                <a:lnTo>
                  <a:pt x="386461" y="99060"/>
                </a:lnTo>
                <a:lnTo>
                  <a:pt x="386079" y="92710"/>
                </a:lnTo>
                <a:lnTo>
                  <a:pt x="385825" y="86360"/>
                </a:lnTo>
                <a:lnTo>
                  <a:pt x="384175" y="81280"/>
                </a:lnTo>
                <a:lnTo>
                  <a:pt x="378587" y="69850"/>
                </a:lnTo>
                <a:lnTo>
                  <a:pt x="374903" y="64770"/>
                </a:lnTo>
                <a:close/>
              </a:path>
              <a:path w="386714" h="402589">
                <a:moveTo>
                  <a:pt x="347852" y="45720"/>
                </a:moveTo>
                <a:lnTo>
                  <a:pt x="332739" y="45720"/>
                </a:lnTo>
                <a:lnTo>
                  <a:pt x="322072" y="50800"/>
                </a:lnTo>
                <a:lnTo>
                  <a:pt x="316738" y="54610"/>
                </a:lnTo>
                <a:lnTo>
                  <a:pt x="311150" y="59690"/>
                </a:lnTo>
                <a:lnTo>
                  <a:pt x="308610" y="62230"/>
                </a:lnTo>
                <a:lnTo>
                  <a:pt x="306324" y="66040"/>
                </a:lnTo>
                <a:lnTo>
                  <a:pt x="304546" y="68580"/>
                </a:lnTo>
                <a:lnTo>
                  <a:pt x="293877" y="91440"/>
                </a:lnTo>
                <a:lnTo>
                  <a:pt x="307721" y="91440"/>
                </a:lnTo>
                <a:lnTo>
                  <a:pt x="308737" y="88900"/>
                </a:lnTo>
                <a:lnTo>
                  <a:pt x="309879" y="86360"/>
                </a:lnTo>
                <a:lnTo>
                  <a:pt x="311150" y="83820"/>
                </a:lnTo>
                <a:lnTo>
                  <a:pt x="312547" y="82550"/>
                </a:lnTo>
                <a:lnTo>
                  <a:pt x="314198" y="80010"/>
                </a:lnTo>
                <a:lnTo>
                  <a:pt x="315722" y="77470"/>
                </a:lnTo>
                <a:lnTo>
                  <a:pt x="317500" y="74930"/>
                </a:lnTo>
                <a:lnTo>
                  <a:pt x="319532" y="73660"/>
                </a:lnTo>
                <a:lnTo>
                  <a:pt x="322961" y="69850"/>
                </a:lnTo>
                <a:lnTo>
                  <a:pt x="326389" y="67310"/>
                </a:lnTo>
                <a:lnTo>
                  <a:pt x="332994" y="64770"/>
                </a:lnTo>
                <a:lnTo>
                  <a:pt x="374903" y="64770"/>
                </a:lnTo>
                <a:lnTo>
                  <a:pt x="370459" y="59690"/>
                </a:lnTo>
                <a:lnTo>
                  <a:pt x="366267" y="55880"/>
                </a:lnTo>
                <a:lnTo>
                  <a:pt x="361823" y="52070"/>
                </a:lnTo>
                <a:lnTo>
                  <a:pt x="352678" y="46990"/>
                </a:lnTo>
                <a:lnTo>
                  <a:pt x="347852" y="45720"/>
                </a:lnTo>
                <a:close/>
              </a:path>
              <a:path w="386714" h="402589">
                <a:moveTo>
                  <a:pt x="299974" y="0"/>
                </a:moveTo>
                <a:lnTo>
                  <a:pt x="295275" y="0"/>
                </a:lnTo>
                <a:lnTo>
                  <a:pt x="291973" y="2540"/>
                </a:lnTo>
                <a:lnTo>
                  <a:pt x="302005" y="2540"/>
                </a:lnTo>
                <a:lnTo>
                  <a:pt x="301498" y="1270"/>
                </a:lnTo>
                <a:lnTo>
                  <a:pt x="300354" y="1270"/>
                </a:lnTo>
                <a:lnTo>
                  <a:pt x="29997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4184269" y="5403253"/>
            <a:ext cx="361950" cy="408940"/>
          </a:xfrm>
          <a:custGeom>
            <a:avLst/>
            <a:gdLst/>
            <a:ahLst/>
            <a:cxnLst/>
            <a:rect l="l" t="t" r="r" b="b"/>
            <a:pathLst>
              <a:path w="361950" h="408939">
                <a:moveTo>
                  <a:pt x="95122" y="407670"/>
                </a:moveTo>
                <a:lnTo>
                  <a:pt x="87629" y="407670"/>
                </a:lnTo>
                <a:lnTo>
                  <a:pt x="88645" y="408940"/>
                </a:lnTo>
                <a:lnTo>
                  <a:pt x="94360" y="408940"/>
                </a:lnTo>
                <a:lnTo>
                  <a:pt x="95122" y="407670"/>
                </a:lnTo>
                <a:close/>
              </a:path>
              <a:path w="361950" h="408939">
                <a:moveTo>
                  <a:pt x="81449" y="284480"/>
                </a:moveTo>
                <a:lnTo>
                  <a:pt x="51434" y="284480"/>
                </a:lnTo>
                <a:lnTo>
                  <a:pt x="57022" y="287020"/>
                </a:lnTo>
                <a:lnTo>
                  <a:pt x="59562" y="289560"/>
                </a:lnTo>
                <a:lnTo>
                  <a:pt x="61848" y="292100"/>
                </a:lnTo>
                <a:lnTo>
                  <a:pt x="64007" y="293370"/>
                </a:lnTo>
                <a:lnTo>
                  <a:pt x="66293" y="295910"/>
                </a:lnTo>
                <a:lnTo>
                  <a:pt x="77723" y="328930"/>
                </a:lnTo>
                <a:lnTo>
                  <a:pt x="78739" y="335280"/>
                </a:lnTo>
                <a:lnTo>
                  <a:pt x="79375" y="342900"/>
                </a:lnTo>
                <a:lnTo>
                  <a:pt x="80009" y="393700"/>
                </a:lnTo>
                <a:lnTo>
                  <a:pt x="80136" y="396240"/>
                </a:lnTo>
                <a:lnTo>
                  <a:pt x="80644" y="398780"/>
                </a:lnTo>
                <a:lnTo>
                  <a:pt x="81152" y="400050"/>
                </a:lnTo>
                <a:lnTo>
                  <a:pt x="81533" y="401320"/>
                </a:lnTo>
                <a:lnTo>
                  <a:pt x="82041" y="402590"/>
                </a:lnTo>
                <a:lnTo>
                  <a:pt x="82803" y="402590"/>
                </a:lnTo>
                <a:lnTo>
                  <a:pt x="83438" y="403860"/>
                </a:lnTo>
                <a:lnTo>
                  <a:pt x="84327" y="405130"/>
                </a:lnTo>
                <a:lnTo>
                  <a:pt x="85343" y="406400"/>
                </a:lnTo>
                <a:lnTo>
                  <a:pt x="86613" y="407670"/>
                </a:lnTo>
                <a:lnTo>
                  <a:pt x="95757" y="407670"/>
                </a:lnTo>
                <a:lnTo>
                  <a:pt x="119619" y="383540"/>
                </a:lnTo>
                <a:lnTo>
                  <a:pt x="96265" y="383540"/>
                </a:lnTo>
                <a:lnTo>
                  <a:pt x="95373" y="345440"/>
                </a:lnTo>
                <a:lnTo>
                  <a:pt x="95259" y="341630"/>
                </a:lnTo>
                <a:lnTo>
                  <a:pt x="94932" y="334010"/>
                </a:lnTo>
                <a:lnTo>
                  <a:pt x="94360" y="327660"/>
                </a:lnTo>
                <a:lnTo>
                  <a:pt x="93598" y="321310"/>
                </a:lnTo>
                <a:lnTo>
                  <a:pt x="92582" y="312420"/>
                </a:lnTo>
                <a:lnTo>
                  <a:pt x="91058" y="306070"/>
                </a:lnTo>
                <a:lnTo>
                  <a:pt x="87248" y="294640"/>
                </a:lnTo>
                <a:lnTo>
                  <a:pt x="84962" y="289560"/>
                </a:lnTo>
                <a:lnTo>
                  <a:pt x="82295" y="285750"/>
                </a:lnTo>
                <a:lnTo>
                  <a:pt x="81449" y="284480"/>
                </a:lnTo>
                <a:close/>
              </a:path>
              <a:path w="361950" h="408939">
                <a:moveTo>
                  <a:pt x="145922" y="339090"/>
                </a:moveTo>
                <a:lnTo>
                  <a:pt x="140588" y="339090"/>
                </a:lnTo>
                <a:lnTo>
                  <a:pt x="96265" y="383540"/>
                </a:lnTo>
                <a:lnTo>
                  <a:pt x="119619" y="383540"/>
                </a:lnTo>
                <a:lnTo>
                  <a:pt x="152272" y="350520"/>
                </a:lnTo>
                <a:lnTo>
                  <a:pt x="153034" y="350520"/>
                </a:lnTo>
                <a:lnTo>
                  <a:pt x="153288" y="349250"/>
                </a:lnTo>
                <a:lnTo>
                  <a:pt x="153288" y="347980"/>
                </a:lnTo>
                <a:lnTo>
                  <a:pt x="152780" y="346710"/>
                </a:lnTo>
                <a:lnTo>
                  <a:pt x="152400" y="345440"/>
                </a:lnTo>
                <a:lnTo>
                  <a:pt x="151129" y="344170"/>
                </a:lnTo>
                <a:lnTo>
                  <a:pt x="150367" y="342900"/>
                </a:lnTo>
                <a:lnTo>
                  <a:pt x="149351" y="341630"/>
                </a:lnTo>
                <a:lnTo>
                  <a:pt x="148462" y="341630"/>
                </a:lnTo>
                <a:lnTo>
                  <a:pt x="147573" y="340360"/>
                </a:lnTo>
                <a:lnTo>
                  <a:pt x="146684" y="340360"/>
                </a:lnTo>
                <a:lnTo>
                  <a:pt x="145922" y="339090"/>
                </a:lnTo>
                <a:close/>
              </a:path>
              <a:path w="361950" h="408939">
                <a:moveTo>
                  <a:pt x="52323" y="264160"/>
                </a:moveTo>
                <a:lnTo>
                  <a:pt x="42544" y="264160"/>
                </a:lnTo>
                <a:lnTo>
                  <a:pt x="37591" y="265430"/>
                </a:lnTo>
                <a:lnTo>
                  <a:pt x="22351" y="273050"/>
                </a:lnTo>
                <a:lnTo>
                  <a:pt x="17398" y="278130"/>
                </a:lnTo>
                <a:lnTo>
                  <a:pt x="14350" y="281940"/>
                </a:lnTo>
                <a:lnTo>
                  <a:pt x="11683" y="284480"/>
                </a:lnTo>
                <a:lnTo>
                  <a:pt x="7365" y="292100"/>
                </a:lnTo>
                <a:lnTo>
                  <a:pt x="5460" y="294640"/>
                </a:lnTo>
                <a:lnTo>
                  <a:pt x="2666" y="302260"/>
                </a:lnTo>
                <a:lnTo>
                  <a:pt x="1650" y="304800"/>
                </a:lnTo>
                <a:lnTo>
                  <a:pt x="1015" y="307340"/>
                </a:lnTo>
                <a:lnTo>
                  <a:pt x="126" y="311150"/>
                </a:lnTo>
                <a:lnTo>
                  <a:pt x="0" y="314960"/>
                </a:lnTo>
                <a:lnTo>
                  <a:pt x="253" y="316230"/>
                </a:lnTo>
                <a:lnTo>
                  <a:pt x="761" y="317500"/>
                </a:lnTo>
                <a:lnTo>
                  <a:pt x="1523" y="317500"/>
                </a:lnTo>
                <a:lnTo>
                  <a:pt x="2539" y="318770"/>
                </a:lnTo>
                <a:lnTo>
                  <a:pt x="3175" y="320040"/>
                </a:lnTo>
                <a:lnTo>
                  <a:pt x="4063" y="321310"/>
                </a:lnTo>
                <a:lnTo>
                  <a:pt x="5079" y="321310"/>
                </a:lnTo>
                <a:lnTo>
                  <a:pt x="6095" y="322580"/>
                </a:lnTo>
                <a:lnTo>
                  <a:pt x="7873" y="323850"/>
                </a:lnTo>
                <a:lnTo>
                  <a:pt x="8762" y="325120"/>
                </a:lnTo>
                <a:lnTo>
                  <a:pt x="12064" y="325120"/>
                </a:lnTo>
                <a:lnTo>
                  <a:pt x="13080" y="323850"/>
                </a:lnTo>
                <a:lnTo>
                  <a:pt x="13715" y="322580"/>
                </a:lnTo>
                <a:lnTo>
                  <a:pt x="14477" y="317500"/>
                </a:lnTo>
                <a:lnTo>
                  <a:pt x="17017" y="309880"/>
                </a:lnTo>
                <a:lnTo>
                  <a:pt x="18414" y="306070"/>
                </a:lnTo>
                <a:lnTo>
                  <a:pt x="20192" y="302260"/>
                </a:lnTo>
                <a:lnTo>
                  <a:pt x="21843" y="298450"/>
                </a:lnTo>
                <a:lnTo>
                  <a:pt x="24383" y="295910"/>
                </a:lnTo>
                <a:lnTo>
                  <a:pt x="30479" y="289560"/>
                </a:lnTo>
                <a:lnTo>
                  <a:pt x="33527" y="287020"/>
                </a:lnTo>
                <a:lnTo>
                  <a:pt x="39623" y="284480"/>
                </a:lnTo>
                <a:lnTo>
                  <a:pt x="81449" y="284480"/>
                </a:lnTo>
                <a:lnTo>
                  <a:pt x="79755" y="281940"/>
                </a:lnTo>
                <a:lnTo>
                  <a:pt x="76707" y="278130"/>
                </a:lnTo>
                <a:lnTo>
                  <a:pt x="73532" y="275590"/>
                </a:lnTo>
                <a:lnTo>
                  <a:pt x="69850" y="271780"/>
                </a:lnTo>
                <a:lnTo>
                  <a:pt x="65785" y="269240"/>
                </a:lnTo>
                <a:lnTo>
                  <a:pt x="61340" y="266700"/>
                </a:lnTo>
                <a:lnTo>
                  <a:pt x="57022" y="265430"/>
                </a:lnTo>
                <a:lnTo>
                  <a:pt x="52323" y="264160"/>
                </a:lnTo>
                <a:close/>
              </a:path>
              <a:path w="361950" h="408939">
                <a:moveTo>
                  <a:pt x="135889" y="177800"/>
                </a:moveTo>
                <a:lnTo>
                  <a:pt x="129031" y="177800"/>
                </a:lnTo>
                <a:lnTo>
                  <a:pt x="115569" y="182880"/>
                </a:lnTo>
                <a:lnTo>
                  <a:pt x="109092" y="186690"/>
                </a:lnTo>
                <a:lnTo>
                  <a:pt x="95884" y="200660"/>
                </a:lnTo>
                <a:lnTo>
                  <a:pt x="91439" y="207010"/>
                </a:lnTo>
                <a:lnTo>
                  <a:pt x="89407" y="214630"/>
                </a:lnTo>
                <a:lnTo>
                  <a:pt x="87248" y="220980"/>
                </a:lnTo>
                <a:lnTo>
                  <a:pt x="99567" y="259080"/>
                </a:lnTo>
                <a:lnTo>
                  <a:pt x="103713" y="265430"/>
                </a:lnTo>
                <a:lnTo>
                  <a:pt x="108346" y="270510"/>
                </a:lnTo>
                <a:lnTo>
                  <a:pt x="113480" y="276860"/>
                </a:lnTo>
                <a:lnTo>
                  <a:pt x="119125" y="281940"/>
                </a:lnTo>
                <a:lnTo>
                  <a:pt x="125341" y="288290"/>
                </a:lnTo>
                <a:lnTo>
                  <a:pt x="131413" y="293370"/>
                </a:lnTo>
                <a:lnTo>
                  <a:pt x="137342" y="298450"/>
                </a:lnTo>
                <a:lnTo>
                  <a:pt x="143128" y="303530"/>
                </a:lnTo>
                <a:lnTo>
                  <a:pt x="150748" y="308610"/>
                </a:lnTo>
                <a:lnTo>
                  <a:pt x="158114" y="312420"/>
                </a:lnTo>
                <a:lnTo>
                  <a:pt x="172465" y="314960"/>
                </a:lnTo>
                <a:lnTo>
                  <a:pt x="179323" y="314960"/>
                </a:lnTo>
                <a:lnTo>
                  <a:pt x="209041" y="297180"/>
                </a:lnTo>
                <a:lnTo>
                  <a:pt x="174497" y="297180"/>
                </a:lnTo>
                <a:lnTo>
                  <a:pt x="164337" y="293370"/>
                </a:lnTo>
                <a:lnTo>
                  <a:pt x="158750" y="290830"/>
                </a:lnTo>
                <a:lnTo>
                  <a:pt x="152653" y="285750"/>
                </a:lnTo>
                <a:lnTo>
                  <a:pt x="147937" y="281940"/>
                </a:lnTo>
                <a:lnTo>
                  <a:pt x="142922" y="278130"/>
                </a:lnTo>
                <a:lnTo>
                  <a:pt x="137598" y="273050"/>
                </a:lnTo>
                <a:lnTo>
                  <a:pt x="131952" y="267970"/>
                </a:lnTo>
                <a:lnTo>
                  <a:pt x="126364" y="261620"/>
                </a:lnTo>
                <a:lnTo>
                  <a:pt x="121284" y="256540"/>
                </a:lnTo>
                <a:lnTo>
                  <a:pt x="116966" y="250190"/>
                </a:lnTo>
                <a:lnTo>
                  <a:pt x="112521" y="245110"/>
                </a:lnTo>
                <a:lnTo>
                  <a:pt x="109346" y="240030"/>
                </a:lnTo>
                <a:lnTo>
                  <a:pt x="107314" y="234950"/>
                </a:lnTo>
                <a:lnTo>
                  <a:pt x="105155" y="229870"/>
                </a:lnTo>
                <a:lnTo>
                  <a:pt x="104520" y="224790"/>
                </a:lnTo>
                <a:lnTo>
                  <a:pt x="105155" y="219710"/>
                </a:lnTo>
                <a:lnTo>
                  <a:pt x="105917" y="214630"/>
                </a:lnTo>
                <a:lnTo>
                  <a:pt x="108457" y="209550"/>
                </a:lnTo>
                <a:lnTo>
                  <a:pt x="115442" y="203200"/>
                </a:lnTo>
                <a:lnTo>
                  <a:pt x="117982" y="200660"/>
                </a:lnTo>
                <a:lnTo>
                  <a:pt x="120776" y="199390"/>
                </a:lnTo>
                <a:lnTo>
                  <a:pt x="123443" y="198120"/>
                </a:lnTo>
                <a:lnTo>
                  <a:pt x="126237" y="196850"/>
                </a:lnTo>
                <a:lnTo>
                  <a:pt x="172948" y="196850"/>
                </a:lnTo>
                <a:lnTo>
                  <a:pt x="170959" y="195580"/>
                </a:lnTo>
                <a:lnTo>
                  <a:pt x="165100" y="190500"/>
                </a:lnTo>
                <a:lnTo>
                  <a:pt x="157479" y="185420"/>
                </a:lnTo>
                <a:lnTo>
                  <a:pt x="150113" y="181610"/>
                </a:lnTo>
                <a:lnTo>
                  <a:pt x="143001" y="180340"/>
                </a:lnTo>
                <a:lnTo>
                  <a:pt x="135889" y="177800"/>
                </a:lnTo>
                <a:close/>
              </a:path>
              <a:path w="361950" h="408939">
                <a:moveTo>
                  <a:pt x="172948" y="196850"/>
                </a:moveTo>
                <a:lnTo>
                  <a:pt x="132333" y="196850"/>
                </a:lnTo>
                <a:lnTo>
                  <a:pt x="135508" y="198120"/>
                </a:lnTo>
                <a:lnTo>
                  <a:pt x="138937" y="198120"/>
                </a:lnTo>
                <a:lnTo>
                  <a:pt x="142239" y="199390"/>
                </a:lnTo>
                <a:lnTo>
                  <a:pt x="145795" y="201930"/>
                </a:lnTo>
                <a:lnTo>
                  <a:pt x="153415" y="205740"/>
                </a:lnTo>
                <a:lnTo>
                  <a:pt x="157606" y="209550"/>
                </a:lnTo>
                <a:lnTo>
                  <a:pt x="162051" y="213360"/>
                </a:lnTo>
                <a:lnTo>
                  <a:pt x="166369" y="217170"/>
                </a:lnTo>
                <a:lnTo>
                  <a:pt x="171195" y="220980"/>
                </a:lnTo>
                <a:lnTo>
                  <a:pt x="180085" y="229870"/>
                </a:lnTo>
                <a:lnTo>
                  <a:pt x="183641" y="233680"/>
                </a:lnTo>
                <a:lnTo>
                  <a:pt x="186816" y="237490"/>
                </a:lnTo>
                <a:lnTo>
                  <a:pt x="190118" y="241300"/>
                </a:lnTo>
                <a:lnTo>
                  <a:pt x="192912" y="245110"/>
                </a:lnTo>
                <a:lnTo>
                  <a:pt x="197738" y="252730"/>
                </a:lnTo>
                <a:lnTo>
                  <a:pt x="199516" y="255270"/>
                </a:lnTo>
                <a:lnTo>
                  <a:pt x="201040" y="259080"/>
                </a:lnTo>
                <a:lnTo>
                  <a:pt x="202437" y="262890"/>
                </a:lnTo>
                <a:lnTo>
                  <a:pt x="203200" y="266700"/>
                </a:lnTo>
                <a:lnTo>
                  <a:pt x="203326" y="269240"/>
                </a:lnTo>
                <a:lnTo>
                  <a:pt x="203580" y="273050"/>
                </a:lnTo>
                <a:lnTo>
                  <a:pt x="202945" y="276860"/>
                </a:lnTo>
                <a:lnTo>
                  <a:pt x="200405" y="283210"/>
                </a:lnTo>
                <a:lnTo>
                  <a:pt x="198246" y="285750"/>
                </a:lnTo>
                <a:lnTo>
                  <a:pt x="195325" y="288290"/>
                </a:lnTo>
                <a:lnTo>
                  <a:pt x="191515" y="292100"/>
                </a:lnTo>
                <a:lnTo>
                  <a:pt x="187578" y="294640"/>
                </a:lnTo>
                <a:lnTo>
                  <a:pt x="179196" y="297180"/>
                </a:lnTo>
                <a:lnTo>
                  <a:pt x="209041" y="297180"/>
                </a:lnTo>
                <a:lnTo>
                  <a:pt x="212470" y="293370"/>
                </a:lnTo>
                <a:lnTo>
                  <a:pt x="216915" y="287020"/>
                </a:lnTo>
                <a:lnTo>
                  <a:pt x="220979" y="271780"/>
                </a:lnTo>
                <a:lnTo>
                  <a:pt x="221233" y="265430"/>
                </a:lnTo>
                <a:lnTo>
                  <a:pt x="219328" y="257810"/>
                </a:lnTo>
                <a:lnTo>
                  <a:pt x="217550" y="250190"/>
                </a:lnTo>
                <a:lnTo>
                  <a:pt x="214121" y="242570"/>
                </a:lnTo>
                <a:lnTo>
                  <a:pt x="208787" y="234950"/>
                </a:lnTo>
                <a:lnTo>
                  <a:pt x="204642" y="228600"/>
                </a:lnTo>
                <a:lnTo>
                  <a:pt x="200009" y="223520"/>
                </a:lnTo>
                <a:lnTo>
                  <a:pt x="194875" y="217170"/>
                </a:lnTo>
                <a:lnTo>
                  <a:pt x="189229" y="210820"/>
                </a:lnTo>
                <a:lnTo>
                  <a:pt x="183012" y="205740"/>
                </a:lnTo>
                <a:lnTo>
                  <a:pt x="176926" y="199390"/>
                </a:lnTo>
                <a:lnTo>
                  <a:pt x="172948" y="196850"/>
                </a:lnTo>
                <a:close/>
              </a:path>
              <a:path w="361950" h="408939">
                <a:moveTo>
                  <a:pt x="217804" y="96520"/>
                </a:moveTo>
                <a:lnTo>
                  <a:pt x="210946" y="96520"/>
                </a:lnTo>
                <a:lnTo>
                  <a:pt x="204215" y="99060"/>
                </a:lnTo>
                <a:lnTo>
                  <a:pt x="197484" y="100330"/>
                </a:lnTo>
                <a:lnTo>
                  <a:pt x="171195" y="132080"/>
                </a:lnTo>
                <a:lnTo>
                  <a:pt x="169036" y="147320"/>
                </a:lnTo>
                <a:lnTo>
                  <a:pt x="170814" y="154940"/>
                </a:lnTo>
                <a:lnTo>
                  <a:pt x="172719" y="161290"/>
                </a:lnTo>
                <a:lnTo>
                  <a:pt x="176148" y="168910"/>
                </a:lnTo>
                <a:lnTo>
                  <a:pt x="181482" y="177800"/>
                </a:lnTo>
                <a:lnTo>
                  <a:pt x="185626" y="182880"/>
                </a:lnTo>
                <a:lnTo>
                  <a:pt x="190245" y="189230"/>
                </a:lnTo>
                <a:lnTo>
                  <a:pt x="195341" y="194310"/>
                </a:lnTo>
                <a:lnTo>
                  <a:pt x="200913" y="200660"/>
                </a:lnTo>
                <a:lnTo>
                  <a:pt x="207202" y="207010"/>
                </a:lnTo>
                <a:lnTo>
                  <a:pt x="213312" y="212090"/>
                </a:lnTo>
                <a:lnTo>
                  <a:pt x="219255" y="217170"/>
                </a:lnTo>
                <a:lnTo>
                  <a:pt x="232663" y="226060"/>
                </a:lnTo>
                <a:lnTo>
                  <a:pt x="240029" y="229870"/>
                </a:lnTo>
                <a:lnTo>
                  <a:pt x="254253" y="233680"/>
                </a:lnTo>
                <a:lnTo>
                  <a:pt x="261238" y="233680"/>
                </a:lnTo>
                <a:lnTo>
                  <a:pt x="267842" y="231140"/>
                </a:lnTo>
                <a:lnTo>
                  <a:pt x="274573" y="229870"/>
                </a:lnTo>
                <a:lnTo>
                  <a:pt x="281177" y="224790"/>
                </a:lnTo>
                <a:lnTo>
                  <a:pt x="287527" y="218440"/>
                </a:lnTo>
                <a:lnTo>
                  <a:pt x="291642" y="214630"/>
                </a:lnTo>
                <a:lnTo>
                  <a:pt x="256412" y="214630"/>
                </a:lnTo>
                <a:lnTo>
                  <a:pt x="246252" y="212090"/>
                </a:lnTo>
                <a:lnTo>
                  <a:pt x="240664" y="208280"/>
                </a:lnTo>
                <a:lnTo>
                  <a:pt x="234568" y="204470"/>
                </a:lnTo>
                <a:lnTo>
                  <a:pt x="229834" y="200660"/>
                </a:lnTo>
                <a:lnTo>
                  <a:pt x="224789" y="195580"/>
                </a:lnTo>
                <a:lnTo>
                  <a:pt x="219459" y="191770"/>
                </a:lnTo>
                <a:lnTo>
                  <a:pt x="213867" y="185420"/>
                </a:lnTo>
                <a:lnTo>
                  <a:pt x="208279" y="180340"/>
                </a:lnTo>
                <a:lnTo>
                  <a:pt x="203200" y="173990"/>
                </a:lnTo>
                <a:lnTo>
                  <a:pt x="198881" y="168910"/>
                </a:lnTo>
                <a:lnTo>
                  <a:pt x="194436" y="163830"/>
                </a:lnTo>
                <a:lnTo>
                  <a:pt x="191261" y="157480"/>
                </a:lnTo>
                <a:lnTo>
                  <a:pt x="189229" y="152400"/>
                </a:lnTo>
                <a:lnTo>
                  <a:pt x="187070" y="147320"/>
                </a:lnTo>
                <a:lnTo>
                  <a:pt x="186435" y="142240"/>
                </a:lnTo>
                <a:lnTo>
                  <a:pt x="202564" y="118110"/>
                </a:lnTo>
                <a:lnTo>
                  <a:pt x="205358" y="115570"/>
                </a:lnTo>
                <a:lnTo>
                  <a:pt x="255807" y="115570"/>
                </a:lnTo>
                <a:lnTo>
                  <a:pt x="252821" y="113030"/>
                </a:lnTo>
                <a:lnTo>
                  <a:pt x="247014" y="109220"/>
                </a:lnTo>
                <a:lnTo>
                  <a:pt x="239394" y="102870"/>
                </a:lnTo>
                <a:lnTo>
                  <a:pt x="232028" y="100330"/>
                </a:lnTo>
                <a:lnTo>
                  <a:pt x="224916" y="97790"/>
                </a:lnTo>
                <a:lnTo>
                  <a:pt x="217804" y="96520"/>
                </a:lnTo>
                <a:close/>
              </a:path>
              <a:path w="361950" h="408939">
                <a:moveTo>
                  <a:pt x="255807" y="115570"/>
                </a:moveTo>
                <a:lnTo>
                  <a:pt x="217423" y="115570"/>
                </a:lnTo>
                <a:lnTo>
                  <a:pt x="220725" y="116840"/>
                </a:lnTo>
                <a:lnTo>
                  <a:pt x="224154" y="118110"/>
                </a:lnTo>
                <a:lnTo>
                  <a:pt x="227710" y="119380"/>
                </a:lnTo>
                <a:lnTo>
                  <a:pt x="235330" y="124460"/>
                </a:lnTo>
                <a:lnTo>
                  <a:pt x="239521" y="127000"/>
                </a:lnTo>
                <a:lnTo>
                  <a:pt x="243966" y="130810"/>
                </a:lnTo>
                <a:lnTo>
                  <a:pt x="248284" y="134620"/>
                </a:lnTo>
                <a:lnTo>
                  <a:pt x="253110" y="139700"/>
                </a:lnTo>
                <a:lnTo>
                  <a:pt x="262000" y="148590"/>
                </a:lnTo>
                <a:lnTo>
                  <a:pt x="265556" y="152400"/>
                </a:lnTo>
                <a:lnTo>
                  <a:pt x="272033" y="158750"/>
                </a:lnTo>
                <a:lnTo>
                  <a:pt x="274827" y="162560"/>
                </a:lnTo>
                <a:lnTo>
                  <a:pt x="277240" y="166370"/>
                </a:lnTo>
                <a:lnTo>
                  <a:pt x="279526" y="170180"/>
                </a:lnTo>
                <a:lnTo>
                  <a:pt x="281431" y="173990"/>
                </a:lnTo>
                <a:lnTo>
                  <a:pt x="282955" y="177800"/>
                </a:lnTo>
                <a:lnTo>
                  <a:pt x="284352" y="180340"/>
                </a:lnTo>
                <a:lnTo>
                  <a:pt x="285114" y="184150"/>
                </a:lnTo>
                <a:lnTo>
                  <a:pt x="285368" y="190500"/>
                </a:lnTo>
                <a:lnTo>
                  <a:pt x="284860" y="194310"/>
                </a:lnTo>
                <a:lnTo>
                  <a:pt x="282320" y="200660"/>
                </a:lnTo>
                <a:lnTo>
                  <a:pt x="280161" y="203200"/>
                </a:lnTo>
                <a:lnTo>
                  <a:pt x="277240" y="207010"/>
                </a:lnTo>
                <a:lnTo>
                  <a:pt x="273430" y="210820"/>
                </a:lnTo>
                <a:lnTo>
                  <a:pt x="269493" y="213360"/>
                </a:lnTo>
                <a:lnTo>
                  <a:pt x="261111" y="214630"/>
                </a:lnTo>
                <a:lnTo>
                  <a:pt x="291642" y="214630"/>
                </a:lnTo>
                <a:lnTo>
                  <a:pt x="294385" y="212090"/>
                </a:lnTo>
                <a:lnTo>
                  <a:pt x="298830" y="204470"/>
                </a:lnTo>
                <a:lnTo>
                  <a:pt x="302894" y="190500"/>
                </a:lnTo>
                <a:lnTo>
                  <a:pt x="303021" y="182880"/>
                </a:lnTo>
                <a:lnTo>
                  <a:pt x="299465" y="167640"/>
                </a:lnTo>
                <a:lnTo>
                  <a:pt x="296036" y="160020"/>
                </a:lnTo>
                <a:lnTo>
                  <a:pt x="290702" y="152400"/>
                </a:lnTo>
                <a:lnTo>
                  <a:pt x="286557" y="147320"/>
                </a:lnTo>
                <a:lnTo>
                  <a:pt x="281924" y="140970"/>
                </a:lnTo>
                <a:lnTo>
                  <a:pt x="276790" y="135890"/>
                </a:lnTo>
                <a:lnTo>
                  <a:pt x="271144" y="129540"/>
                </a:lnTo>
                <a:lnTo>
                  <a:pt x="264910" y="123190"/>
                </a:lnTo>
                <a:lnTo>
                  <a:pt x="258794" y="118110"/>
                </a:lnTo>
                <a:lnTo>
                  <a:pt x="255807" y="115570"/>
                </a:lnTo>
                <a:close/>
              </a:path>
              <a:path w="361950" h="408939">
                <a:moveTo>
                  <a:pt x="317290" y="25400"/>
                </a:moveTo>
                <a:lnTo>
                  <a:pt x="297688" y="25400"/>
                </a:lnTo>
                <a:lnTo>
                  <a:pt x="345947" y="151130"/>
                </a:lnTo>
                <a:lnTo>
                  <a:pt x="346455" y="152400"/>
                </a:lnTo>
                <a:lnTo>
                  <a:pt x="347344" y="153670"/>
                </a:lnTo>
                <a:lnTo>
                  <a:pt x="349503" y="153670"/>
                </a:lnTo>
                <a:lnTo>
                  <a:pt x="350519" y="152400"/>
                </a:lnTo>
                <a:lnTo>
                  <a:pt x="351663" y="152400"/>
                </a:lnTo>
                <a:lnTo>
                  <a:pt x="352805" y="151130"/>
                </a:lnTo>
                <a:lnTo>
                  <a:pt x="354202" y="149860"/>
                </a:lnTo>
                <a:lnTo>
                  <a:pt x="355980" y="148590"/>
                </a:lnTo>
                <a:lnTo>
                  <a:pt x="357377" y="147320"/>
                </a:lnTo>
                <a:lnTo>
                  <a:pt x="358520" y="146050"/>
                </a:lnTo>
                <a:lnTo>
                  <a:pt x="360298" y="143510"/>
                </a:lnTo>
                <a:lnTo>
                  <a:pt x="360933" y="142240"/>
                </a:lnTo>
                <a:lnTo>
                  <a:pt x="361188" y="142240"/>
                </a:lnTo>
                <a:lnTo>
                  <a:pt x="361568" y="140970"/>
                </a:lnTo>
                <a:lnTo>
                  <a:pt x="361822" y="139700"/>
                </a:lnTo>
                <a:lnTo>
                  <a:pt x="361822" y="138430"/>
                </a:lnTo>
                <a:lnTo>
                  <a:pt x="361568" y="137160"/>
                </a:lnTo>
                <a:lnTo>
                  <a:pt x="361188" y="137160"/>
                </a:lnTo>
                <a:lnTo>
                  <a:pt x="317290" y="25400"/>
                </a:lnTo>
                <a:close/>
              </a:path>
              <a:path w="361950" h="408939">
                <a:moveTo>
                  <a:pt x="303021" y="1270"/>
                </a:moveTo>
                <a:lnTo>
                  <a:pt x="297688" y="1270"/>
                </a:lnTo>
                <a:lnTo>
                  <a:pt x="296925" y="2540"/>
                </a:lnTo>
                <a:lnTo>
                  <a:pt x="236219" y="62230"/>
                </a:lnTo>
                <a:lnTo>
                  <a:pt x="235711" y="64770"/>
                </a:lnTo>
                <a:lnTo>
                  <a:pt x="236219" y="66040"/>
                </a:lnTo>
                <a:lnTo>
                  <a:pt x="236600" y="67310"/>
                </a:lnTo>
                <a:lnTo>
                  <a:pt x="237235" y="68580"/>
                </a:lnTo>
                <a:lnTo>
                  <a:pt x="237870" y="68580"/>
                </a:lnTo>
                <a:lnTo>
                  <a:pt x="238632" y="69850"/>
                </a:lnTo>
                <a:lnTo>
                  <a:pt x="239648" y="71120"/>
                </a:lnTo>
                <a:lnTo>
                  <a:pt x="241553" y="72390"/>
                </a:lnTo>
                <a:lnTo>
                  <a:pt x="243204" y="73660"/>
                </a:lnTo>
                <a:lnTo>
                  <a:pt x="244728" y="74930"/>
                </a:lnTo>
                <a:lnTo>
                  <a:pt x="247650" y="74930"/>
                </a:lnTo>
                <a:lnTo>
                  <a:pt x="297688" y="25400"/>
                </a:lnTo>
                <a:lnTo>
                  <a:pt x="317290" y="25400"/>
                </a:lnTo>
                <a:lnTo>
                  <a:pt x="312800" y="13970"/>
                </a:lnTo>
                <a:lnTo>
                  <a:pt x="312419" y="12700"/>
                </a:lnTo>
                <a:lnTo>
                  <a:pt x="312038" y="12700"/>
                </a:lnTo>
                <a:lnTo>
                  <a:pt x="310514" y="10160"/>
                </a:lnTo>
                <a:lnTo>
                  <a:pt x="309879" y="8890"/>
                </a:lnTo>
                <a:lnTo>
                  <a:pt x="308609" y="7620"/>
                </a:lnTo>
                <a:lnTo>
                  <a:pt x="307975" y="6350"/>
                </a:lnTo>
                <a:lnTo>
                  <a:pt x="306196" y="3810"/>
                </a:lnTo>
                <a:lnTo>
                  <a:pt x="305053" y="3810"/>
                </a:lnTo>
                <a:lnTo>
                  <a:pt x="303910" y="2540"/>
                </a:lnTo>
                <a:lnTo>
                  <a:pt x="303021" y="1270"/>
                </a:lnTo>
                <a:close/>
              </a:path>
              <a:path w="361950" h="408939">
                <a:moveTo>
                  <a:pt x="299846" y="0"/>
                </a:moveTo>
                <a:lnTo>
                  <a:pt x="299084" y="0"/>
                </a:lnTo>
                <a:lnTo>
                  <a:pt x="298322" y="1270"/>
                </a:lnTo>
                <a:lnTo>
                  <a:pt x="300608" y="1270"/>
                </a:lnTo>
                <a:lnTo>
                  <a:pt x="29984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4606163" y="5417223"/>
            <a:ext cx="389255" cy="394970"/>
          </a:xfrm>
          <a:custGeom>
            <a:avLst/>
            <a:gdLst/>
            <a:ahLst/>
            <a:cxnLst/>
            <a:rect l="l" t="t" r="r" b="b"/>
            <a:pathLst>
              <a:path w="389254" h="394970">
                <a:moveTo>
                  <a:pt x="95123" y="393700"/>
                </a:moveTo>
                <a:lnTo>
                  <a:pt x="87629" y="393700"/>
                </a:lnTo>
                <a:lnTo>
                  <a:pt x="88646" y="394970"/>
                </a:lnTo>
                <a:lnTo>
                  <a:pt x="94361" y="394970"/>
                </a:lnTo>
                <a:lnTo>
                  <a:pt x="95123" y="393700"/>
                </a:lnTo>
                <a:close/>
              </a:path>
              <a:path w="389254" h="394970">
                <a:moveTo>
                  <a:pt x="81534" y="270510"/>
                </a:moveTo>
                <a:lnTo>
                  <a:pt x="51435" y="270510"/>
                </a:lnTo>
                <a:lnTo>
                  <a:pt x="57023" y="273050"/>
                </a:lnTo>
                <a:lnTo>
                  <a:pt x="59562" y="275590"/>
                </a:lnTo>
                <a:lnTo>
                  <a:pt x="64135" y="279400"/>
                </a:lnTo>
                <a:lnTo>
                  <a:pt x="66294" y="281940"/>
                </a:lnTo>
                <a:lnTo>
                  <a:pt x="68325" y="285750"/>
                </a:lnTo>
                <a:lnTo>
                  <a:pt x="70485" y="288290"/>
                </a:lnTo>
                <a:lnTo>
                  <a:pt x="72262" y="292100"/>
                </a:lnTo>
                <a:lnTo>
                  <a:pt x="75564" y="302260"/>
                </a:lnTo>
                <a:lnTo>
                  <a:pt x="76835" y="307340"/>
                </a:lnTo>
                <a:lnTo>
                  <a:pt x="77850" y="314960"/>
                </a:lnTo>
                <a:lnTo>
                  <a:pt x="78739" y="321310"/>
                </a:lnTo>
                <a:lnTo>
                  <a:pt x="79375" y="328930"/>
                </a:lnTo>
                <a:lnTo>
                  <a:pt x="80010" y="379730"/>
                </a:lnTo>
                <a:lnTo>
                  <a:pt x="80390" y="383540"/>
                </a:lnTo>
                <a:lnTo>
                  <a:pt x="80645" y="384810"/>
                </a:lnTo>
                <a:lnTo>
                  <a:pt x="81152" y="386080"/>
                </a:lnTo>
                <a:lnTo>
                  <a:pt x="81534" y="387350"/>
                </a:lnTo>
                <a:lnTo>
                  <a:pt x="82041" y="388620"/>
                </a:lnTo>
                <a:lnTo>
                  <a:pt x="82803" y="388620"/>
                </a:lnTo>
                <a:lnTo>
                  <a:pt x="83438" y="389890"/>
                </a:lnTo>
                <a:lnTo>
                  <a:pt x="84327" y="391160"/>
                </a:lnTo>
                <a:lnTo>
                  <a:pt x="86613" y="393700"/>
                </a:lnTo>
                <a:lnTo>
                  <a:pt x="95885" y="393700"/>
                </a:lnTo>
                <a:lnTo>
                  <a:pt x="119693" y="369570"/>
                </a:lnTo>
                <a:lnTo>
                  <a:pt x="96265" y="369570"/>
                </a:lnTo>
                <a:lnTo>
                  <a:pt x="95373" y="331470"/>
                </a:lnTo>
                <a:lnTo>
                  <a:pt x="95259" y="327660"/>
                </a:lnTo>
                <a:lnTo>
                  <a:pt x="94932" y="320040"/>
                </a:lnTo>
                <a:lnTo>
                  <a:pt x="94361" y="313690"/>
                </a:lnTo>
                <a:lnTo>
                  <a:pt x="93599" y="307340"/>
                </a:lnTo>
                <a:lnTo>
                  <a:pt x="92583" y="298450"/>
                </a:lnTo>
                <a:lnTo>
                  <a:pt x="91059" y="292100"/>
                </a:lnTo>
                <a:lnTo>
                  <a:pt x="87249" y="280670"/>
                </a:lnTo>
                <a:lnTo>
                  <a:pt x="85089" y="275590"/>
                </a:lnTo>
                <a:lnTo>
                  <a:pt x="81534" y="270510"/>
                </a:lnTo>
                <a:close/>
              </a:path>
              <a:path w="389254" h="394970">
                <a:moveTo>
                  <a:pt x="145923" y="325120"/>
                </a:moveTo>
                <a:lnTo>
                  <a:pt x="140715" y="325120"/>
                </a:lnTo>
                <a:lnTo>
                  <a:pt x="96265" y="369570"/>
                </a:lnTo>
                <a:lnTo>
                  <a:pt x="119693" y="369570"/>
                </a:lnTo>
                <a:lnTo>
                  <a:pt x="152273" y="336550"/>
                </a:lnTo>
                <a:lnTo>
                  <a:pt x="153035" y="336550"/>
                </a:lnTo>
                <a:lnTo>
                  <a:pt x="153162" y="335280"/>
                </a:lnTo>
                <a:lnTo>
                  <a:pt x="153415" y="335280"/>
                </a:lnTo>
                <a:lnTo>
                  <a:pt x="153288" y="334010"/>
                </a:lnTo>
                <a:lnTo>
                  <a:pt x="152781" y="332740"/>
                </a:lnTo>
                <a:lnTo>
                  <a:pt x="152400" y="331470"/>
                </a:lnTo>
                <a:lnTo>
                  <a:pt x="151129" y="330200"/>
                </a:lnTo>
                <a:lnTo>
                  <a:pt x="150367" y="328930"/>
                </a:lnTo>
                <a:lnTo>
                  <a:pt x="149478" y="327660"/>
                </a:lnTo>
                <a:lnTo>
                  <a:pt x="148462" y="327660"/>
                </a:lnTo>
                <a:lnTo>
                  <a:pt x="147574" y="326390"/>
                </a:lnTo>
                <a:lnTo>
                  <a:pt x="146685" y="326390"/>
                </a:lnTo>
                <a:lnTo>
                  <a:pt x="145923" y="325120"/>
                </a:lnTo>
                <a:close/>
              </a:path>
              <a:path w="389254" h="394970">
                <a:moveTo>
                  <a:pt x="52324" y="250190"/>
                </a:moveTo>
                <a:lnTo>
                  <a:pt x="42672" y="250190"/>
                </a:lnTo>
                <a:lnTo>
                  <a:pt x="37591" y="251460"/>
                </a:lnTo>
                <a:lnTo>
                  <a:pt x="22351" y="259080"/>
                </a:lnTo>
                <a:lnTo>
                  <a:pt x="17399" y="264160"/>
                </a:lnTo>
                <a:lnTo>
                  <a:pt x="14350" y="267970"/>
                </a:lnTo>
                <a:lnTo>
                  <a:pt x="11684" y="270510"/>
                </a:lnTo>
                <a:lnTo>
                  <a:pt x="7365" y="278130"/>
                </a:lnTo>
                <a:lnTo>
                  <a:pt x="5587" y="280670"/>
                </a:lnTo>
                <a:lnTo>
                  <a:pt x="4063" y="284480"/>
                </a:lnTo>
                <a:lnTo>
                  <a:pt x="2666" y="288290"/>
                </a:lnTo>
                <a:lnTo>
                  <a:pt x="1650" y="290830"/>
                </a:lnTo>
                <a:lnTo>
                  <a:pt x="1015" y="293370"/>
                </a:lnTo>
                <a:lnTo>
                  <a:pt x="126" y="297180"/>
                </a:lnTo>
                <a:lnTo>
                  <a:pt x="0" y="300990"/>
                </a:lnTo>
                <a:lnTo>
                  <a:pt x="381" y="302260"/>
                </a:lnTo>
                <a:lnTo>
                  <a:pt x="888" y="303530"/>
                </a:lnTo>
                <a:lnTo>
                  <a:pt x="1524" y="303530"/>
                </a:lnTo>
                <a:lnTo>
                  <a:pt x="2539" y="304800"/>
                </a:lnTo>
                <a:lnTo>
                  <a:pt x="4063" y="307340"/>
                </a:lnTo>
                <a:lnTo>
                  <a:pt x="5079" y="307340"/>
                </a:lnTo>
                <a:lnTo>
                  <a:pt x="6096" y="308610"/>
                </a:lnTo>
                <a:lnTo>
                  <a:pt x="6985" y="309880"/>
                </a:lnTo>
                <a:lnTo>
                  <a:pt x="8000" y="309880"/>
                </a:lnTo>
                <a:lnTo>
                  <a:pt x="8762" y="311150"/>
                </a:lnTo>
                <a:lnTo>
                  <a:pt x="12064" y="311150"/>
                </a:lnTo>
                <a:lnTo>
                  <a:pt x="13081" y="309880"/>
                </a:lnTo>
                <a:lnTo>
                  <a:pt x="13715" y="308610"/>
                </a:lnTo>
                <a:lnTo>
                  <a:pt x="14097" y="306070"/>
                </a:lnTo>
                <a:lnTo>
                  <a:pt x="14604" y="303530"/>
                </a:lnTo>
                <a:lnTo>
                  <a:pt x="15239" y="300990"/>
                </a:lnTo>
                <a:lnTo>
                  <a:pt x="16128" y="298450"/>
                </a:lnTo>
                <a:lnTo>
                  <a:pt x="17145" y="295910"/>
                </a:lnTo>
                <a:lnTo>
                  <a:pt x="18414" y="292100"/>
                </a:lnTo>
                <a:lnTo>
                  <a:pt x="20192" y="288290"/>
                </a:lnTo>
                <a:lnTo>
                  <a:pt x="21844" y="284480"/>
                </a:lnTo>
                <a:lnTo>
                  <a:pt x="24384" y="281940"/>
                </a:lnTo>
                <a:lnTo>
                  <a:pt x="27686" y="278130"/>
                </a:lnTo>
                <a:lnTo>
                  <a:pt x="33527" y="273050"/>
                </a:lnTo>
                <a:lnTo>
                  <a:pt x="39624" y="270510"/>
                </a:lnTo>
                <a:lnTo>
                  <a:pt x="81534" y="270510"/>
                </a:lnTo>
                <a:lnTo>
                  <a:pt x="79756" y="267970"/>
                </a:lnTo>
                <a:lnTo>
                  <a:pt x="76708" y="264160"/>
                </a:lnTo>
                <a:lnTo>
                  <a:pt x="73533" y="261620"/>
                </a:lnTo>
                <a:lnTo>
                  <a:pt x="69850" y="257810"/>
                </a:lnTo>
                <a:lnTo>
                  <a:pt x="65786" y="255270"/>
                </a:lnTo>
                <a:lnTo>
                  <a:pt x="61467" y="252730"/>
                </a:lnTo>
                <a:lnTo>
                  <a:pt x="57023" y="251460"/>
                </a:lnTo>
                <a:lnTo>
                  <a:pt x="52324" y="250190"/>
                </a:lnTo>
                <a:close/>
              </a:path>
              <a:path w="389254" h="394970">
                <a:moveTo>
                  <a:pt x="135889" y="163830"/>
                </a:moveTo>
                <a:lnTo>
                  <a:pt x="129032" y="163830"/>
                </a:lnTo>
                <a:lnTo>
                  <a:pt x="115697" y="168910"/>
                </a:lnTo>
                <a:lnTo>
                  <a:pt x="109092" y="172720"/>
                </a:lnTo>
                <a:lnTo>
                  <a:pt x="95885" y="186690"/>
                </a:lnTo>
                <a:lnTo>
                  <a:pt x="91439" y="193040"/>
                </a:lnTo>
                <a:lnTo>
                  <a:pt x="89408" y="200660"/>
                </a:lnTo>
                <a:lnTo>
                  <a:pt x="87249" y="207010"/>
                </a:lnTo>
                <a:lnTo>
                  <a:pt x="87122" y="214630"/>
                </a:lnTo>
                <a:lnTo>
                  <a:pt x="89026" y="222250"/>
                </a:lnTo>
                <a:lnTo>
                  <a:pt x="90804" y="229870"/>
                </a:lnTo>
                <a:lnTo>
                  <a:pt x="94361" y="237490"/>
                </a:lnTo>
                <a:lnTo>
                  <a:pt x="99567" y="245110"/>
                </a:lnTo>
                <a:lnTo>
                  <a:pt x="103713" y="251460"/>
                </a:lnTo>
                <a:lnTo>
                  <a:pt x="108346" y="256540"/>
                </a:lnTo>
                <a:lnTo>
                  <a:pt x="113480" y="262890"/>
                </a:lnTo>
                <a:lnTo>
                  <a:pt x="119125" y="267970"/>
                </a:lnTo>
                <a:lnTo>
                  <a:pt x="125341" y="274320"/>
                </a:lnTo>
                <a:lnTo>
                  <a:pt x="131413" y="279400"/>
                </a:lnTo>
                <a:lnTo>
                  <a:pt x="137342" y="284480"/>
                </a:lnTo>
                <a:lnTo>
                  <a:pt x="143128" y="289560"/>
                </a:lnTo>
                <a:lnTo>
                  <a:pt x="150749" y="294640"/>
                </a:lnTo>
                <a:lnTo>
                  <a:pt x="158114" y="298450"/>
                </a:lnTo>
                <a:lnTo>
                  <a:pt x="172465" y="300990"/>
                </a:lnTo>
                <a:lnTo>
                  <a:pt x="179324" y="300990"/>
                </a:lnTo>
                <a:lnTo>
                  <a:pt x="209041" y="283210"/>
                </a:lnTo>
                <a:lnTo>
                  <a:pt x="174498" y="283210"/>
                </a:lnTo>
                <a:lnTo>
                  <a:pt x="169545" y="280670"/>
                </a:lnTo>
                <a:lnTo>
                  <a:pt x="164464" y="279400"/>
                </a:lnTo>
                <a:lnTo>
                  <a:pt x="158750" y="276860"/>
                </a:lnTo>
                <a:lnTo>
                  <a:pt x="152653" y="271780"/>
                </a:lnTo>
                <a:lnTo>
                  <a:pt x="147939" y="267970"/>
                </a:lnTo>
                <a:lnTo>
                  <a:pt x="142938" y="264160"/>
                </a:lnTo>
                <a:lnTo>
                  <a:pt x="137652" y="259080"/>
                </a:lnTo>
                <a:lnTo>
                  <a:pt x="132079" y="254000"/>
                </a:lnTo>
                <a:lnTo>
                  <a:pt x="126364" y="247650"/>
                </a:lnTo>
                <a:lnTo>
                  <a:pt x="121285" y="242570"/>
                </a:lnTo>
                <a:lnTo>
                  <a:pt x="112649" y="231140"/>
                </a:lnTo>
                <a:lnTo>
                  <a:pt x="109347" y="226060"/>
                </a:lnTo>
                <a:lnTo>
                  <a:pt x="107314" y="220980"/>
                </a:lnTo>
                <a:lnTo>
                  <a:pt x="105156" y="215900"/>
                </a:lnTo>
                <a:lnTo>
                  <a:pt x="104521" y="210820"/>
                </a:lnTo>
                <a:lnTo>
                  <a:pt x="105156" y="205740"/>
                </a:lnTo>
                <a:lnTo>
                  <a:pt x="105917" y="200660"/>
                </a:lnTo>
                <a:lnTo>
                  <a:pt x="108458" y="195580"/>
                </a:lnTo>
                <a:lnTo>
                  <a:pt x="115442" y="189230"/>
                </a:lnTo>
                <a:lnTo>
                  <a:pt x="118110" y="186690"/>
                </a:lnTo>
                <a:lnTo>
                  <a:pt x="123444" y="184150"/>
                </a:lnTo>
                <a:lnTo>
                  <a:pt x="126237" y="182880"/>
                </a:lnTo>
                <a:lnTo>
                  <a:pt x="172989" y="182880"/>
                </a:lnTo>
                <a:lnTo>
                  <a:pt x="171013" y="181610"/>
                </a:lnTo>
                <a:lnTo>
                  <a:pt x="165226" y="176530"/>
                </a:lnTo>
                <a:lnTo>
                  <a:pt x="157607" y="171450"/>
                </a:lnTo>
                <a:lnTo>
                  <a:pt x="150113" y="167640"/>
                </a:lnTo>
                <a:lnTo>
                  <a:pt x="143001" y="166370"/>
                </a:lnTo>
                <a:lnTo>
                  <a:pt x="135889" y="163830"/>
                </a:lnTo>
                <a:close/>
              </a:path>
              <a:path w="389254" h="394970">
                <a:moveTo>
                  <a:pt x="172989" y="182880"/>
                </a:moveTo>
                <a:lnTo>
                  <a:pt x="132334" y="182880"/>
                </a:lnTo>
                <a:lnTo>
                  <a:pt x="135509" y="184150"/>
                </a:lnTo>
                <a:lnTo>
                  <a:pt x="138937" y="184150"/>
                </a:lnTo>
                <a:lnTo>
                  <a:pt x="142239" y="185420"/>
                </a:lnTo>
                <a:lnTo>
                  <a:pt x="145796" y="187960"/>
                </a:lnTo>
                <a:lnTo>
                  <a:pt x="149733" y="190500"/>
                </a:lnTo>
                <a:lnTo>
                  <a:pt x="153542" y="191770"/>
                </a:lnTo>
                <a:lnTo>
                  <a:pt x="157607" y="195580"/>
                </a:lnTo>
                <a:lnTo>
                  <a:pt x="166497" y="203200"/>
                </a:lnTo>
                <a:lnTo>
                  <a:pt x="171196" y="207010"/>
                </a:lnTo>
                <a:lnTo>
                  <a:pt x="180086" y="215900"/>
                </a:lnTo>
                <a:lnTo>
                  <a:pt x="197738" y="238760"/>
                </a:lnTo>
                <a:lnTo>
                  <a:pt x="199644" y="241300"/>
                </a:lnTo>
                <a:lnTo>
                  <a:pt x="202437" y="248920"/>
                </a:lnTo>
                <a:lnTo>
                  <a:pt x="203200" y="252730"/>
                </a:lnTo>
                <a:lnTo>
                  <a:pt x="203326" y="255270"/>
                </a:lnTo>
                <a:lnTo>
                  <a:pt x="203581" y="259080"/>
                </a:lnTo>
                <a:lnTo>
                  <a:pt x="202946" y="262890"/>
                </a:lnTo>
                <a:lnTo>
                  <a:pt x="200406" y="269240"/>
                </a:lnTo>
                <a:lnTo>
                  <a:pt x="198247" y="271780"/>
                </a:lnTo>
                <a:lnTo>
                  <a:pt x="195325" y="274320"/>
                </a:lnTo>
                <a:lnTo>
                  <a:pt x="191515" y="278130"/>
                </a:lnTo>
                <a:lnTo>
                  <a:pt x="187578" y="280670"/>
                </a:lnTo>
                <a:lnTo>
                  <a:pt x="179197" y="283210"/>
                </a:lnTo>
                <a:lnTo>
                  <a:pt x="209041" y="283210"/>
                </a:lnTo>
                <a:lnTo>
                  <a:pt x="212471" y="279400"/>
                </a:lnTo>
                <a:lnTo>
                  <a:pt x="216915" y="273050"/>
                </a:lnTo>
                <a:lnTo>
                  <a:pt x="218948" y="265430"/>
                </a:lnTo>
                <a:lnTo>
                  <a:pt x="221107" y="257810"/>
                </a:lnTo>
                <a:lnTo>
                  <a:pt x="221234" y="251460"/>
                </a:lnTo>
                <a:lnTo>
                  <a:pt x="217677" y="236220"/>
                </a:lnTo>
                <a:lnTo>
                  <a:pt x="214122" y="228600"/>
                </a:lnTo>
                <a:lnTo>
                  <a:pt x="208914" y="220980"/>
                </a:lnTo>
                <a:lnTo>
                  <a:pt x="204696" y="214630"/>
                </a:lnTo>
                <a:lnTo>
                  <a:pt x="200025" y="209550"/>
                </a:lnTo>
                <a:lnTo>
                  <a:pt x="194877" y="203200"/>
                </a:lnTo>
                <a:lnTo>
                  <a:pt x="189229" y="196850"/>
                </a:lnTo>
                <a:lnTo>
                  <a:pt x="183014" y="191770"/>
                </a:lnTo>
                <a:lnTo>
                  <a:pt x="176942" y="185420"/>
                </a:lnTo>
                <a:lnTo>
                  <a:pt x="172989" y="182880"/>
                </a:lnTo>
                <a:close/>
              </a:path>
              <a:path w="389254" h="394970">
                <a:moveTo>
                  <a:pt x="217804" y="82550"/>
                </a:moveTo>
                <a:lnTo>
                  <a:pt x="210947" y="82550"/>
                </a:lnTo>
                <a:lnTo>
                  <a:pt x="204215" y="85090"/>
                </a:lnTo>
                <a:lnTo>
                  <a:pt x="197485" y="86360"/>
                </a:lnTo>
                <a:lnTo>
                  <a:pt x="171323" y="118110"/>
                </a:lnTo>
                <a:lnTo>
                  <a:pt x="169037" y="133350"/>
                </a:lnTo>
                <a:lnTo>
                  <a:pt x="170814" y="140970"/>
                </a:lnTo>
                <a:lnTo>
                  <a:pt x="172720" y="147320"/>
                </a:lnTo>
                <a:lnTo>
                  <a:pt x="176275" y="154940"/>
                </a:lnTo>
                <a:lnTo>
                  <a:pt x="181483" y="163830"/>
                </a:lnTo>
                <a:lnTo>
                  <a:pt x="185628" y="168910"/>
                </a:lnTo>
                <a:lnTo>
                  <a:pt x="190261" y="175260"/>
                </a:lnTo>
                <a:lnTo>
                  <a:pt x="195395" y="180340"/>
                </a:lnTo>
                <a:lnTo>
                  <a:pt x="201040" y="186690"/>
                </a:lnTo>
                <a:lnTo>
                  <a:pt x="207256" y="193040"/>
                </a:lnTo>
                <a:lnTo>
                  <a:pt x="213328" y="198120"/>
                </a:lnTo>
                <a:lnTo>
                  <a:pt x="219257" y="203200"/>
                </a:lnTo>
                <a:lnTo>
                  <a:pt x="232663" y="212090"/>
                </a:lnTo>
                <a:lnTo>
                  <a:pt x="240029" y="215900"/>
                </a:lnTo>
                <a:lnTo>
                  <a:pt x="247141" y="218440"/>
                </a:lnTo>
                <a:lnTo>
                  <a:pt x="254381" y="219710"/>
                </a:lnTo>
                <a:lnTo>
                  <a:pt x="261238" y="219710"/>
                </a:lnTo>
                <a:lnTo>
                  <a:pt x="267970" y="217170"/>
                </a:lnTo>
                <a:lnTo>
                  <a:pt x="274574" y="215900"/>
                </a:lnTo>
                <a:lnTo>
                  <a:pt x="281177" y="210820"/>
                </a:lnTo>
                <a:lnTo>
                  <a:pt x="287527" y="204470"/>
                </a:lnTo>
                <a:lnTo>
                  <a:pt x="291642" y="200660"/>
                </a:lnTo>
                <a:lnTo>
                  <a:pt x="256412" y="200660"/>
                </a:lnTo>
                <a:lnTo>
                  <a:pt x="246252" y="198120"/>
                </a:lnTo>
                <a:lnTo>
                  <a:pt x="240664" y="194310"/>
                </a:lnTo>
                <a:lnTo>
                  <a:pt x="234569" y="190500"/>
                </a:lnTo>
                <a:lnTo>
                  <a:pt x="229854" y="186690"/>
                </a:lnTo>
                <a:lnTo>
                  <a:pt x="224853" y="181610"/>
                </a:lnTo>
                <a:lnTo>
                  <a:pt x="219567" y="177800"/>
                </a:lnTo>
                <a:lnTo>
                  <a:pt x="213995" y="171450"/>
                </a:lnTo>
                <a:lnTo>
                  <a:pt x="208279" y="166370"/>
                </a:lnTo>
                <a:lnTo>
                  <a:pt x="203200" y="160020"/>
                </a:lnTo>
                <a:lnTo>
                  <a:pt x="198882" y="154940"/>
                </a:lnTo>
                <a:lnTo>
                  <a:pt x="194437" y="149860"/>
                </a:lnTo>
                <a:lnTo>
                  <a:pt x="191262" y="143510"/>
                </a:lnTo>
                <a:lnTo>
                  <a:pt x="189229" y="138430"/>
                </a:lnTo>
                <a:lnTo>
                  <a:pt x="187071" y="133350"/>
                </a:lnTo>
                <a:lnTo>
                  <a:pt x="186436" y="128270"/>
                </a:lnTo>
                <a:lnTo>
                  <a:pt x="202691" y="104140"/>
                </a:lnTo>
                <a:lnTo>
                  <a:pt x="205359" y="101600"/>
                </a:lnTo>
                <a:lnTo>
                  <a:pt x="255893" y="101600"/>
                </a:lnTo>
                <a:lnTo>
                  <a:pt x="252928" y="99060"/>
                </a:lnTo>
                <a:lnTo>
                  <a:pt x="247141" y="95250"/>
                </a:lnTo>
                <a:lnTo>
                  <a:pt x="239395" y="88900"/>
                </a:lnTo>
                <a:lnTo>
                  <a:pt x="232028" y="86360"/>
                </a:lnTo>
                <a:lnTo>
                  <a:pt x="224916" y="83820"/>
                </a:lnTo>
                <a:lnTo>
                  <a:pt x="217804" y="82550"/>
                </a:lnTo>
                <a:close/>
              </a:path>
              <a:path w="389254" h="394970">
                <a:moveTo>
                  <a:pt x="255893" y="101600"/>
                </a:moveTo>
                <a:lnTo>
                  <a:pt x="217424" y="101600"/>
                </a:lnTo>
                <a:lnTo>
                  <a:pt x="220852" y="102870"/>
                </a:lnTo>
                <a:lnTo>
                  <a:pt x="224154" y="104140"/>
                </a:lnTo>
                <a:lnTo>
                  <a:pt x="227711" y="105410"/>
                </a:lnTo>
                <a:lnTo>
                  <a:pt x="235331" y="110490"/>
                </a:lnTo>
                <a:lnTo>
                  <a:pt x="239522" y="113030"/>
                </a:lnTo>
                <a:lnTo>
                  <a:pt x="243966" y="116840"/>
                </a:lnTo>
                <a:lnTo>
                  <a:pt x="248285" y="120650"/>
                </a:lnTo>
                <a:lnTo>
                  <a:pt x="253111" y="125730"/>
                </a:lnTo>
                <a:lnTo>
                  <a:pt x="262000" y="134620"/>
                </a:lnTo>
                <a:lnTo>
                  <a:pt x="265557" y="138430"/>
                </a:lnTo>
                <a:lnTo>
                  <a:pt x="272034" y="144780"/>
                </a:lnTo>
                <a:lnTo>
                  <a:pt x="274827" y="148590"/>
                </a:lnTo>
                <a:lnTo>
                  <a:pt x="279653" y="156210"/>
                </a:lnTo>
                <a:lnTo>
                  <a:pt x="281432" y="160020"/>
                </a:lnTo>
                <a:lnTo>
                  <a:pt x="282956" y="163830"/>
                </a:lnTo>
                <a:lnTo>
                  <a:pt x="284352" y="166370"/>
                </a:lnTo>
                <a:lnTo>
                  <a:pt x="285114" y="170180"/>
                </a:lnTo>
                <a:lnTo>
                  <a:pt x="285241" y="173990"/>
                </a:lnTo>
                <a:lnTo>
                  <a:pt x="285496" y="176530"/>
                </a:lnTo>
                <a:lnTo>
                  <a:pt x="284861" y="180340"/>
                </a:lnTo>
                <a:lnTo>
                  <a:pt x="282321" y="186690"/>
                </a:lnTo>
                <a:lnTo>
                  <a:pt x="280162" y="189230"/>
                </a:lnTo>
                <a:lnTo>
                  <a:pt x="277240" y="193040"/>
                </a:lnTo>
                <a:lnTo>
                  <a:pt x="273431" y="196850"/>
                </a:lnTo>
                <a:lnTo>
                  <a:pt x="269494" y="199390"/>
                </a:lnTo>
                <a:lnTo>
                  <a:pt x="261112" y="200660"/>
                </a:lnTo>
                <a:lnTo>
                  <a:pt x="291642" y="200660"/>
                </a:lnTo>
                <a:lnTo>
                  <a:pt x="294386" y="198120"/>
                </a:lnTo>
                <a:lnTo>
                  <a:pt x="298831" y="190500"/>
                </a:lnTo>
                <a:lnTo>
                  <a:pt x="302895" y="176530"/>
                </a:lnTo>
                <a:lnTo>
                  <a:pt x="303149" y="168910"/>
                </a:lnTo>
                <a:lnTo>
                  <a:pt x="301244" y="161290"/>
                </a:lnTo>
                <a:lnTo>
                  <a:pt x="299465" y="153670"/>
                </a:lnTo>
                <a:lnTo>
                  <a:pt x="296037" y="146050"/>
                </a:lnTo>
                <a:lnTo>
                  <a:pt x="290829" y="138430"/>
                </a:lnTo>
                <a:lnTo>
                  <a:pt x="286611" y="133350"/>
                </a:lnTo>
                <a:lnTo>
                  <a:pt x="281939" y="127000"/>
                </a:lnTo>
                <a:lnTo>
                  <a:pt x="276792" y="121920"/>
                </a:lnTo>
                <a:lnTo>
                  <a:pt x="271145" y="115570"/>
                </a:lnTo>
                <a:lnTo>
                  <a:pt x="264929" y="109220"/>
                </a:lnTo>
                <a:lnTo>
                  <a:pt x="258857" y="104140"/>
                </a:lnTo>
                <a:lnTo>
                  <a:pt x="255893" y="101600"/>
                </a:lnTo>
                <a:close/>
              </a:path>
              <a:path w="389254" h="394970">
                <a:moveTo>
                  <a:pt x="319087" y="80010"/>
                </a:moveTo>
                <a:lnTo>
                  <a:pt x="305562" y="80010"/>
                </a:lnTo>
                <a:lnTo>
                  <a:pt x="303784" y="85090"/>
                </a:lnTo>
                <a:lnTo>
                  <a:pt x="302387" y="90170"/>
                </a:lnTo>
                <a:lnTo>
                  <a:pt x="300609" y="100330"/>
                </a:lnTo>
                <a:lnTo>
                  <a:pt x="300354" y="102870"/>
                </a:lnTo>
                <a:lnTo>
                  <a:pt x="300312" y="105410"/>
                </a:lnTo>
                <a:lnTo>
                  <a:pt x="300863" y="113030"/>
                </a:lnTo>
                <a:lnTo>
                  <a:pt x="328422" y="140970"/>
                </a:lnTo>
                <a:lnTo>
                  <a:pt x="338327" y="140970"/>
                </a:lnTo>
                <a:lnTo>
                  <a:pt x="348614" y="138430"/>
                </a:lnTo>
                <a:lnTo>
                  <a:pt x="353822" y="134620"/>
                </a:lnTo>
                <a:lnTo>
                  <a:pt x="359156" y="132080"/>
                </a:lnTo>
                <a:lnTo>
                  <a:pt x="364363" y="128270"/>
                </a:lnTo>
                <a:lnTo>
                  <a:pt x="369217" y="123190"/>
                </a:lnTo>
                <a:lnTo>
                  <a:pt x="333883" y="123190"/>
                </a:lnTo>
                <a:lnTo>
                  <a:pt x="328295" y="120650"/>
                </a:lnTo>
                <a:lnTo>
                  <a:pt x="315975" y="95250"/>
                </a:lnTo>
                <a:lnTo>
                  <a:pt x="316357" y="92710"/>
                </a:lnTo>
                <a:lnTo>
                  <a:pt x="317246" y="87630"/>
                </a:lnTo>
                <a:lnTo>
                  <a:pt x="318135" y="83820"/>
                </a:lnTo>
                <a:lnTo>
                  <a:pt x="319087" y="80010"/>
                </a:lnTo>
                <a:close/>
              </a:path>
              <a:path w="389254" h="394970">
                <a:moveTo>
                  <a:pt x="384683" y="68580"/>
                </a:moveTo>
                <a:lnTo>
                  <a:pt x="354075" y="68580"/>
                </a:lnTo>
                <a:lnTo>
                  <a:pt x="356870" y="69850"/>
                </a:lnTo>
                <a:lnTo>
                  <a:pt x="359790" y="71120"/>
                </a:lnTo>
                <a:lnTo>
                  <a:pt x="362331" y="72390"/>
                </a:lnTo>
                <a:lnTo>
                  <a:pt x="364871" y="74930"/>
                </a:lnTo>
                <a:lnTo>
                  <a:pt x="369697" y="80010"/>
                </a:lnTo>
                <a:lnTo>
                  <a:pt x="371728" y="85090"/>
                </a:lnTo>
                <a:lnTo>
                  <a:pt x="370459" y="97790"/>
                </a:lnTo>
                <a:lnTo>
                  <a:pt x="366775" y="104140"/>
                </a:lnTo>
                <a:lnTo>
                  <a:pt x="360045" y="110490"/>
                </a:lnTo>
                <a:lnTo>
                  <a:pt x="353187" y="118110"/>
                </a:lnTo>
                <a:lnTo>
                  <a:pt x="346456" y="121920"/>
                </a:lnTo>
                <a:lnTo>
                  <a:pt x="340233" y="121920"/>
                </a:lnTo>
                <a:lnTo>
                  <a:pt x="333883" y="123190"/>
                </a:lnTo>
                <a:lnTo>
                  <a:pt x="369217" y="123190"/>
                </a:lnTo>
                <a:lnTo>
                  <a:pt x="375285" y="116840"/>
                </a:lnTo>
                <a:lnTo>
                  <a:pt x="379602" y="111760"/>
                </a:lnTo>
                <a:lnTo>
                  <a:pt x="385952" y="100330"/>
                </a:lnTo>
                <a:lnTo>
                  <a:pt x="387858" y="95250"/>
                </a:lnTo>
                <a:lnTo>
                  <a:pt x="389000" y="83820"/>
                </a:lnTo>
                <a:lnTo>
                  <a:pt x="388365" y="78740"/>
                </a:lnTo>
                <a:lnTo>
                  <a:pt x="386588" y="73660"/>
                </a:lnTo>
                <a:lnTo>
                  <a:pt x="384683" y="68580"/>
                </a:lnTo>
                <a:close/>
              </a:path>
              <a:path w="389254" h="394970">
                <a:moveTo>
                  <a:pt x="304673" y="0"/>
                </a:moveTo>
                <a:lnTo>
                  <a:pt x="291211" y="0"/>
                </a:lnTo>
                <a:lnTo>
                  <a:pt x="286512" y="1270"/>
                </a:lnTo>
                <a:lnTo>
                  <a:pt x="256794" y="26670"/>
                </a:lnTo>
                <a:lnTo>
                  <a:pt x="249427" y="52070"/>
                </a:lnTo>
                <a:lnTo>
                  <a:pt x="250189" y="57150"/>
                </a:lnTo>
                <a:lnTo>
                  <a:pt x="251967" y="60960"/>
                </a:lnTo>
                <a:lnTo>
                  <a:pt x="253873" y="66040"/>
                </a:lnTo>
                <a:lnTo>
                  <a:pt x="276225" y="82550"/>
                </a:lnTo>
                <a:lnTo>
                  <a:pt x="280035" y="82550"/>
                </a:lnTo>
                <a:lnTo>
                  <a:pt x="283845" y="83820"/>
                </a:lnTo>
                <a:lnTo>
                  <a:pt x="287909" y="83820"/>
                </a:lnTo>
                <a:lnTo>
                  <a:pt x="296290" y="82550"/>
                </a:lnTo>
                <a:lnTo>
                  <a:pt x="305562" y="80010"/>
                </a:lnTo>
                <a:lnTo>
                  <a:pt x="319087" y="80010"/>
                </a:lnTo>
                <a:lnTo>
                  <a:pt x="319404" y="78740"/>
                </a:lnTo>
                <a:lnTo>
                  <a:pt x="321056" y="74930"/>
                </a:lnTo>
                <a:lnTo>
                  <a:pt x="326389" y="72390"/>
                </a:lnTo>
                <a:lnTo>
                  <a:pt x="331215" y="71120"/>
                </a:lnTo>
                <a:lnTo>
                  <a:pt x="339851" y="68580"/>
                </a:lnTo>
                <a:lnTo>
                  <a:pt x="384683" y="68580"/>
                </a:lnTo>
                <a:lnTo>
                  <a:pt x="383095" y="66040"/>
                </a:lnTo>
                <a:lnTo>
                  <a:pt x="291084" y="66040"/>
                </a:lnTo>
                <a:lnTo>
                  <a:pt x="288036" y="64770"/>
                </a:lnTo>
                <a:lnTo>
                  <a:pt x="282194" y="64770"/>
                </a:lnTo>
                <a:lnTo>
                  <a:pt x="279781" y="63500"/>
                </a:lnTo>
                <a:lnTo>
                  <a:pt x="277240" y="62230"/>
                </a:lnTo>
                <a:lnTo>
                  <a:pt x="274954" y="60960"/>
                </a:lnTo>
                <a:lnTo>
                  <a:pt x="272923" y="58420"/>
                </a:lnTo>
                <a:lnTo>
                  <a:pt x="268477" y="54610"/>
                </a:lnTo>
                <a:lnTo>
                  <a:pt x="266446" y="49530"/>
                </a:lnTo>
                <a:lnTo>
                  <a:pt x="266700" y="44450"/>
                </a:lnTo>
                <a:lnTo>
                  <a:pt x="267081" y="38100"/>
                </a:lnTo>
                <a:lnTo>
                  <a:pt x="270128" y="33020"/>
                </a:lnTo>
                <a:lnTo>
                  <a:pt x="275844" y="27940"/>
                </a:lnTo>
                <a:lnTo>
                  <a:pt x="278511" y="24130"/>
                </a:lnTo>
                <a:lnTo>
                  <a:pt x="281432" y="22860"/>
                </a:lnTo>
                <a:lnTo>
                  <a:pt x="287020" y="19050"/>
                </a:lnTo>
                <a:lnTo>
                  <a:pt x="289813" y="19050"/>
                </a:lnTo>
                <a:lnTo>
                  <a:pt x="295275" y="17780"/>
                </a:lnTo>
                <a:lnTo>
                  <a:pt x="325712" y="17780"/>
                </a:lnTo>
                <a:lnTo>
                  <a:pt x="324612" y="15240"/>
                </a:lnTo>
                <a:lnTo>
                  <a:pt x="322452" y="12700"/>
                </a:lnTo>
                <a:lnTo>
                  <a:pt x="319786" y="10160"/>
                </a:lnTo>
                <a:lnTo>
                  <a:pt x="316484" y="6350"/>
                </a:lnTo>
                <a:lnTo>
                  <a:pt x="312800" y="3810"/>
                </a:lnTo>
                <a:lnTo>
                  <a:pt x="308737" y="2540"/>
                </a:lnTo>
                <a:lnTo>
                  <a:pt x="304673" y="0"/>
                </a:lnTo>
                <a:close/>
              </a:path>
              <a:path w="389254" h="394970">
                <a:moveTo>
                  <a:pt x="325712" y="17780"/>
                </a:moveTo>
                <a:lnTo>
                  <a:pt x="295275" y="17780"/>
                </a:lnTo>
                <a:lnTo>
                  <a:pt x="297941" y="19050"/>
                </a:lnTo>
                <a:lnTo>
                  <a:pt x="303022" y="20320"/>
                </a:lnTo>
                <a:lnTo>
                  <a:pt x="305435" y="21590"/>
                </a:lnTo>
                <a:lnTo>
                  <a:pt x="307721" y="24130"/>
                </a:lnTo>
                <a:lnTo>
                  <a:pt x="311658" y="27940"/>
                </a:lnTo>
                <a:lnTo>
                  <a:pt x="313944" y="33020"/>
                </a:lnTo>
                <a:lnTo>
                  <a:pt x="314325" y="39370"/>
                </a:lnTo>
                <a:lnTo>
                  <a:pt x="314833" y="45720"/>
                </a:lnTo>
                <a:lnTo>
                  <a:pt x="313816" y="53340"/>
                </a:lnTo>
                <a:lnTo>
                  <a:pt x="311276" y="60960"/>
                </a:lnTo>
                <a:lnTo>
                  <a:pt x="306450" y="62230"/>
                </a:lnTo>
                <a:lnTo>
                  <a:pt x="302133" y="63500"/>
                </a:lnTo>
                <a:lnTo>
                  <a:pt x="294513" y="64770"/>
                </a:lnTo>
                <a:lnTo>
                  <a:pt x="291084" y="66040"/>
                </a:lnTo>
                <a:lnTo>
                  <a:pt x="383095" y="66040"/>
                </a:lnTo>
                <a:lnTo>
                  <a:pt x="381508" y="63500"/>
                </a:lnTo>
                <a:lnTo>
                  <a:pt x="377189" y="59690"/>
                </a:lnTo>
                <a:lnTo>
                  <a:pt x="374141" y="57150"/>
                </a:lnTo>
                <a:lnTo>
                  <a:pt x="372490" y="55880"/>
                </a:lnTo>
                <a:lnTo>
                  <a:pt x="326516" y="55880"/>
                </a:lnTo>
                <a:lnTo>
                  <a:pt x="327913" y="50800"/>
                </a:lnTo>
                <a:lnTo>
                  <a:pt x="328929" y="45720"/>
                </a:lnTo>
                <a:lnTo>
                  <a:pt x="329946" y="38100"/>
                </a:lnTo>
                <a:lnTo>
                  <a:pt x="329946" y="33020"/>
                </a:lnTo>
                <a:lnTo>
                  <a:pt x="328929" y="25400"/>
                </a:lnTo>
                <a:lnTo>
                  <a:pt x="327913" y="21590"/>
                </a:lnTo>
                <a:lnTo>
                  <a:pt x="326263" y="19050"/>
                </a:lnTo>
                <a:lnTo>
                  <a:pt x="325712" y="17780"/>
                </a:lnTo>
                <a:close/>
              </a:path>
              <a:path w="389254" h="394970">
                <a:moveTo>
                  <a:pt x="351536" y="49530"/>
                </a:moveTo>
                <a:lnTo>
                  <a:pt x="346963" y="50800"/>
                </a:lnTo>
                <a:lnTo>
                  <a:pt x="342138" y="50800"/>
                </a:lnTo>
                <a:lnTo>
                  <a:pt x="337312" y="52070"/>
                </a:lnTo>
                <a:lnTo>
                  <a:pt x="331977" y="53340"/>
                </a:lnTo>
                <a:lnTo>
                  <a:pt x="326516" y="55880"/>
                </a:lnTo>
                <a:lnTo>
                  <a:pt x="372490" y="55880"/>
                </a:lnTo>
                <a:lnTo>
                  <a:pt x="370839" y="54610"/>
                </a:lnTo>
                <a:lnTo>
                  <a:pt x="367284" y="53340"/>
                </a:lnTo>
                <a:lnTo>
                  <a:pt x="363854" y="52070"/>
                </a:lnTo>
                <a:lnTo>
                  <a:pt x="359917" y="50800"/>
                </a:lnTo>
                <a:lnTo>
                  <a:pt x="351536" y="4953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5028057" y="5419762"/>
            <a:ext cx="378460" cy="392430"/>
          </a:xfrm>
          <a:custGeom>
            <a:avLst/>
            <a:gdLst/>
            <a:ahLst/>
            <a:cxnLst/>
            <a:rect l="l" t="t" r="r" b="b"/>
            <a:pathLst>
              <a:path w="378460" h="392429">
                <a:moveTo>
                  <a:pt x="95122" y="391159"/>
                </a:moveTo>
                <a:lnTo>
                  <a:pt x="87629" y="391159"/>
                </a:lnTo>
                <a:lnTo>
                  <a:pt x="89662" y="392429"/>
                </a:lnTo>
                <a:lnTo>
                  <a:pt x="94360" y="392429"/>
                </a:lnTo>
                <a:lnTo>
                  <a:pt x="95122" y="391159"/>
                </a:lnTo>
                <a:close/>
              </a:path>
              <a:path w="378460" h="392429">
                <a:moveTo>
                  <a:pt x="81533" y="267969"/>
                </a:moveTo>
                <a:lnTo>
                  <a:pt x="51434" y="267969"/>
                </a:lnTo>
                <a:lnTo>
                  <a:pt x="57022" y="270509"/>
                </a:lnTo>
                <a:lnTo>
                  <a:pt x="59562" y="273049"/>
                </a:lnTo>
                <a:lnTo>
                  <a:pt x="64134" y="276859"/>
                </a:lnTo>
                <a:lnTo>
                  <a:pt x="66293" y="279399"/>
                </a:lnTo>
                <a:lnTo>
                  <a:pt x="68325" y="283209"/>
                </a:lnTo>
                <a:lnTo>
                  <a:pt x="70484" y="285749"/>
                </a:lnTo>
                <a:lnTo>
                  <a:pt x="79375" y="326389"/>
                </a:lnTo>
                <a:lnTo>
                  <a:pt x="79501" y="336549"/>
                </a:lnTo>
                <a:lnTo>
                  <a:pt x="80137" y="377189"/>
                </a:lnTo>
                <a:lnTo>
                  <a:pt x="80137" y="378459"/>
                </a:lnTo>
                <a:lnTo>
                  <a:pt x="80390" y="380999"/>
                </a:lnTo>
                <a:lnTo>
                  <a:pt x="80898" y="383539"/>
                </a:lnTo>
                <a:lnTo>
                  <a:pt x="81279" y="383539"/>
                </a:lnTo>
                <a:lnTo>
                  <a:pt x="81533" y="384809"/>
                </a:lnTo>
                <a:lnTo>
                  <a:pt x="82041" y="386079"/>
                </a:lnTo>
                <a:lnTo>
                  <a:pt x="82803" y="386079"/>
                </a:lnTo>
                <a:lnTo>
                  <a:pt x="83438" y="387349"/>
                </a:lnTo>
                <a:lnTo>
                  <a:pt x="84327" y="388619"/>
                </a:lnTo>
                <a:lnTo>
                  <a:pt x="86613" y="391159"/>
                </a:lnTo>
                <a:lnTo>
                  <a:pt x="95884" y="391159"/>
                </a:lnTo>
                <a:lnTo>
                  <a:pt x="119693" y="367029"/>
                </a:lnTo>
                <a:lnTo>
                  <a:pt x="96265" y="367029"/>
                </a:lnTo>
                <a:lnTo>
                  <a:pt x="95315" y="326389"/>
                </a:lnTo>
                <a:lnTo>
                  <a:pt x="89280" y="283209"/>
                </a:lnTo>
                <a:lnTo>
                  <a:pt x="85089" y="273049"/>
                </a:lnTo>
                <a:lnTo>
                  <a:pt x="81533" y="267969"/>
                </a:lnTo>
                <a:close/>
              </a:path>
              <a:path w="378460" h="392429">
                <a:moveTo>
                  <a:pt x="145922" y="322579"/>
                </a:moveTo>
                <a:lnTo>
                  <a:pt x="140715" y="322579"/>
                </a:lnTo>
                <a:lnTo>
                  <a:pt x="96265" y="367029"/>
                </a:lnTo>
                <a:lnTo>
                  <a:pt x="119693" y="367029"/>
                </a:lnTo>
                <a:lnTo>
                  <a:pt x="152272" y="334009"/>
                </a:lnTo>
                <a:lnTo>
                  <a:pt x="153034" y="334009"/>
                </a:lnTo>
                <a:lnTo>
                  <a:pt x="153288" y="332739"/>
                </a:lnTo>
                <a:lnTo>
                  <a:pt x="153288" y="331469"/>
                </a:lnTo>
                <a:lnTo>
                  <a:pt x="152780" y="330199"/>
                </a:lnTo>
                <a:lnTo>
                  <a:pt x="152400" y="328929"/>
                </a:lnTo>
                <a:lnTo>
                  <a:pt x="151129" y="327659"/>
                </a:lnTo>
                <a:lnTo>
                  <a:pt x="150367" y="326389"/>
                </a:lnTo>
                <a:lnTo>
                  <a:pt x="149478" y="325119"/>
                </a:lnTo>
                <a:lnTo>
                  <a:pt x="148462" y="325119"/>
                </a:lnTo>
                <a:lnTo>
                  <a:pt x="147573" y="323849"/>
                </a:lnTo>
                <a:lnTo>
                  <a:pt x="146812" y="323849"/>
                </a:lnTo>
                <a:lnTo>
                  <a:pt x="145922" y="322579"/>
                </a:lnTo>
                <a:close/>
              </a:path>
              <a:path w="378460" h="392429">
                <a:moveTo>
                  <a:pt x="52323" y="247649"/>
                </a:moveTo>
                <a:lnTo>
                  <a:pt x="42671" y="247649"/>
                </a:lnTo>
                <a:lnTo>
                  <a:pt x="37591" y="248919"/>
                </a:lnTo>
                <a:lnTo>
                  <a:pt x="27431" y="253999"/>
                </a:lnTo>
                <a:lnTo>
                  <a:pt x="22478" y="256539"/>
                </a:lnTo>
                <a:lnTo>
                  <a:pt x="17525" y="261619"/>
                </a:lnTo>
                <a:lnTo>
                  <a:pt x="14350" y="265429"/>
                </a:lnTo>
                <a:lnTo>
                  <a:pt x="11683" y="267969"/>
                </a:lnTo>
                <a:lnTo>
                  <a:pt x="7365" y="275589"/>
                </a:lnTo>
                <a:lnTo>
                  <a:pt x="5587" y="278129"/>
                </a:lnTo>
                <a:lnTo>
                  <a:pt x="4190" y="281939"/>
                </a:lnTo>
                <a:lnTo>
                  <a:pt x="1650" y="288289"/>
                </a:lnTo>
                <a:lnTo>
                  <a:pt x="1142" y="290829"/>
                </a:lnTo>
                <a:lnTo>
                  <a:pt x="507" y="293369"/>
                </a:lnTo>
                <a:lnTo>
                  <a:pt x="126" y="294639"/>
                </a:lnTo>
                <a:lnTo>
                  <a:pt x="0" y="298449"/>
                </a:lnTo>
                <a:lnTo>
                  <a:pt x="380" y="299719"/>
                </a:lnTo>
                <a:lnTo>
                  <a:pt x="888" y="300989"/>
                </a:lnTo>
                <a:lnTo>
                  <a:pt x="1523" y="300989"/>
                </a:lnTo>
                <a:lnTo>
                  <a:pt x="2031" y="302259"/>
                </a:lnTo>
                <a:lnTo>
                  <a:pt x="2666" y="302259"/>
                </a:lnTo>
                <a:lnTo>
                  <a:pt x="3301" y="303529"/>
                </a:lnTo>
                <a:lnTo>
                  <a:pt x="4063" y="304799"/>
                </a:lnTo>
                <a:lnTo>
                  <a:pt x="5206" y="304799"/>
                </a:lnTo>
                <a:lnTo>
                  <a:pt x="6222" y="306069"/>
                </a:lnTo>
                <a:lnTo>
                  <a:pt x="8000" y="307339"/>
                </a:lnTo>
                <a:lnTo>
                  <a:pt x="8762" y="308609"/>
                </a:lnTo>
                <a:lnTo>
                  <a:pt x="12445" y="308609"/>
                </a:lnTo>
                <a:lnTo>
                  <a:pt x="13207" y="307339"/>
                </a:lnTo>
                <a:lnTo>
                  <a:pt x="13715" y="306069"/>
                </a:lnTo>
                <a:lnTo>
                  <a:pt x="14096" y="303529"/>
                </a:lnTo>
                <a:lnTo>
                  <a:pt x="14604" y="300989"/>
                </a:lnTo>
                <a:lnTo>
                  <a:pt x="15239" y="298449"/>
                </a:lnTo>
                <a:lnTo>
                  <a:pt x="16128" y="295909"/>
                </a:lnTo>
                <a:lnTo>
                  <a:pt x="17144" y="293369"/>
                </a:lnTo>
                <a:lnTo>
                  <a:pt x="18414" y="289559"/>
                </a:lnTo>
                <a:lnTo>
                  <a:pt x="21970" y="281939"/>
                </a:lnTo>
                <a:lnTo>
                  <a:pt x="24383" y="279399"/>
                </a:lnTo>
                <a:lnTo>
                  <a:pt x="27812" y="275589"/>
                </a:lnTo>
                <a:lnTo>
                  <a:pt x="30606" y="273049"/>
                </a:lnTo>
                <a:lnTo>
                  <a:pt x="33527" y="270509"/>
                </a:lnTo>
                <a:lnTo>
                  <a:pt x="39623" y="267969"/>
                </a:lnTo>
                <a:lnTo>
                  <a:pt x="81533" y="267969"/>
                </a:lnTo>
                <a:lnTo>
                  <a:pt x="79755" y="265429"/>
                </a:lnTo>
                <a:lnTo>
                  <a:pt x="76834" y="261619"/>
                </a:lnTo>
                <a:lnTo>
                  <a:pt x="69850" y="255269"/>
                </a:lnTo>
                <a:lnTo>
                  <a:pt x="65912" y="252729"/>
                </a:lnTo>
                <a:lnTo>
                  <a:pt x="57022" y="248919"/>
                </a:lnTo>
                <a:lnTo>
                  <a:pt x="52323" y="247649"/>
                </a:lnTo>
                <a:close/>
              </a:path>
              <a:path w="378460" h="392429">
                <a:moveTo>
                  <a:pt x="135889" y="161289"/>
                </a:moveTo>
                <a:lnTo>
                  <a:pt x="129031" y="161289"/>
                </a:lnTo>
                <a:lnTo>
                  <a:pt x="115696" y="166369"/>
                </a:lnTo>
                <a:lnTo>
                  <a:pt x="109092" y="170179"/>
                </a:lnTo>
                <a:lnTo>
                  <a:pt x="95884" y="184149"/>
                </a:lnTo>
                <a:lnTo>
                  <a:pt x="91439" y="190499"/>
                </a:lnTo>
                <a:lnTo>
                  <a:pt x="89407" y="198119"/>
                </a:lnTo>
                <a:lnTo>
                  <a:pt x="87248" y="204469"/>
                </a:lnTo>
                <a:lnTo>
                  <a:pt x="87121" y="212089"/>
                </a:lnTo>
                <a:lnTo>
                  <a:pt x="89026" y="219709"/>
                </a:lnTo>
                <a:lnTo>
                  <a:pt x="90804" y="227329"/>
                </a:lnTo>
                <a:lnTo>
                  <a:pt x="94360" y="234949"/>
                </a:lnTo>
                <a:lnTo>
                  <a:pt x="99567" y="242569"/>
                </a:lnTo>
                <a:lnTo>
                  <a:pt x="103731" y="248919"/>
                </a:lnTo>
                <a:lnTo>
                  <a:pt x="108394" y="253999"/>
                </a:lnTo>
                <a:lnTo>
                  <a:pt x="113534" y="260349"/>
                </a:lnTo>
                <a:lnTo>
                  <a:pt x="119125" y="265429"/>
                </a:lnTo>
                <a:lnTo>
                  <a:pt x="125341" y="271779"/>
                </a:lnTo>
                <a:lnTo>
                  <a:pt x="131413" y="276859"/>
                </a:lnTo>
                <a:lnTo>
                  <a:pt x="137342" y="281939"/>
                </a:lnTo>
                <a:lnTo>
                  <a:pt x="143128" y="287019"/>
                </a:lnTo>
                <a:lnTo>
                  <a:pt x="150748" y="292099"/>
                </a:lnTo>
                <a:lnTo>
                  <a:pt x="158241" y="295909"/>
                </a:lnTo>
                <a:lnTo>
                  <a:pt x="172465" y="298449"/>
                </a:lnTo>
                <a:lnTo>
                  <a:pt x="179323" y="298449"/>
                </a:lnTo>
                <a:lnTo>
                  <a:pt x="209105" y="280669"/>
                </a:lnTo>
                <a:lnTo>
                  <a:pt x="174625" y="280669"/>
                </a:lnTo>
                <a:lnTo>
                  <a:pt x="164464" y="276859"/>
                </a:lnTo>
                <a:lnTo>
                  <a:pt x="158876" y="274319"/>
                </a:lnTo>
                <a:lnTo>
                  <a:pt x="147939" y="265429"/>
                </a:lnTo>
                <a:lnTo>
                  <a:pt x="142938" y="261619"/>
                </a:lnTo>
                <a:lnTo>
                  <a:pt x="137652" y="256539"/>
                </a:lnTo>
                <a:lnTo>
                  <a:pt x="132079" y="251459"/>
                </a:lnTo>
                <a:lnTo>
                  <a:pt x="126364" y="245109"/>
                </a:lnTo>
                <a:lnTo>
                  <a:pt x="105282" y="213359"/>
                </a:lnTo>
                <a:lnTo>
                  <a:pt x="104520" y="208279"/>
                </a:lnTo>
                <a:lnTo>
                  <a:pt x="105155" y="203199"/>
                </a:lnTo>
                <a:lnTo>
                  <a:pt x="105917" y="198119"/>
                </a:lnTo>
                <a:lnTo>
                  <a:pt x="108457" y="193039"/>
                </a:lnTo>
                <a:lnTo>
                  <a:pt x="115442" y="186689"/>
                </a:lnTo>
                <a:lnTo>
                  <a:pt x="118109" y="184149"/>
                </a:lnTo>
                <a:lnTo>
                  <a:pt x="123443" y="181609"/>
                </a:lnTo>
                <a:lnTo>
                  <a:pt x="126364" y="180339"/>
                </a:lnTo>
                <a:lnTo>
                  <a:pt x="172989" y="180339"/>
                </a:lnTo>
                <a:lnTo>
                  <a:pt x="171013" y="179069"/>
                </a:lnTo>
                <a:lnTo>
                  <a:pt x="165226" y="173989"/>
                </a:lnTo>
                <a:lnTo>
                  <a:pt x="157606" y="168909"/>
                </a:lnTo>
                <a:lnTo>
                  <a:pt x="150240" y="165099"/>
                </a:lnTo>
                <a:lnTo>
                  <a:pt x="143001" y="163829"/>
                </a:lnTo>
                <a:lnTo>
                  <a:pt x="135889" y="161289"/>
                </a:lnTo>
                <a:close/>
              </a:path>
              <a:path w="378460" h="392429">
                <a:moveTo>
                  <a:pt x="172989" y="180339"/>
                </a:moveTo>
                <a:lnTo>
                  <a:pt x="132333" y="180339"/>
                </a:lnTo>
                <a:lnTo>
                  <a:pt x="135508" y="181609"/>
                </a:lnTo>
                <a:lnTo>
                  <a:pt x="138937" y="181609"/>
                </a:lnTo>
                <a:lnTo>
                  <a:pt x="142239" y="182879"/>
                </a:lnTo>
                <a:lnTo>
                  <a:pt x="145922" y="185419"/>
                </a:lnTo>
                <a:lnTo>
                  <a:pt x="153542" y="189229"/>
                </a:lnTo>
                <a:lnTo>
                  <a:pt x="157606" y="193039"/>
                </a:lnTo>
                <a:lnTo>
                  <a:pt x="166496" y="200659"/>
                </a:lnTo>
                <a:lnTo>
                  <a:pt x="171195" y="204469"/>
                </a:lnTo>
                <a:lnTo>
                  <a:pt x="180085" y="213359"/>
                </a:lnTo>
                <a:lnTo>
                  <a:pt x="195325" y="232409"/>
                </a:lnTo>
                <a:lnTo>
                  <a:pt x="197738" y="236219"/>
                </a:lnTo>
                <a:lnTo>
                  <a:pt x="203580" y="256539"/>
                </a:lnTo>
                <a:lnTo>
                  <a:pt x="202945" y="260349"/>
                </a:lnTo>
                <a:lnTo>
                  <a:pt x="200405" y="266699"/>
                </a:lnTo>
                <a:lnTo>
                  <a:pt x="198246" y="269239"/>
                </a:lnTo>
                <a:lnTo>
                  <a:pt x="195325" y="271779"/>
                </a:lnTo>
                <a:lnTo>
                  <a:pt x="191515" y="275589"/>
                </a:lnTo>
                <a:lnTo>
                  <a:pt x="187578" y="278129"/>
                </a:lnTo>
                <a:lnTo>
                  <a:pt x="179196" y="280669"/>
                </a:lnTo>
                <a:lnTo>
                  <a:pt x="209105" y="280669"/>
                </a:lnTo>
                <a:lnTo>
                  <a:pt x="212470" y="276859"/>
                </a:lnTo>
                <a:lnTo>
                  <a:pt x="216915" y="270509"/>
                </a:lnTo>
                <a:lnTo>
                  <a:pt x="218947" y="262889"/>
                </a:lnTo>
                <a:lnTo>
                  <a:pt x="221106" y="255269"/>
                </a:lnTo>
                <a:lnTo>
                  <a:pt x="221233" y="248919"/>
                </a:lnTo>
                <a:lnTo>
                  <a:pt x="217677" y="233679"/>
                </a:lnTo>
                <a:lnTo>
                  <a:pt x="214121" y="226059"/>
                </a:lnTo>
                <a:lnTo>
                  <a:pt x="208914" y="218439"/>
                </a:lnTo>
                <a:lnTo>
                  <a:pt x="204749" y="212089"/>
                </a:lnTo>
                <a:lnTo>
                  <a:pt x="200072" y="207009"/>
                </a:lnTo>
                <a:lnTo>
                  <a:pt x="194895" y="200659"/>
                </a:lnTo>
                <a:lnTo>
                  <a:pt x="189229" y="194309"/>
                </a:lnTo>
                <a:lnTo>
                  <a:pt x="183014" y="189229"/>
                </a:lnTo>
                <a:lnTo>
                  <a:pt x="176942" y="182879"/>
                </a:lnTo>
                <a:lnTo>
                  <a:pt x="172989" y="180339"/>
                </a:lnTo>
                <a:close/>
              </a:path>
              <a:path w="378460" h="392429">
                <a:moveTo>
                  <a:pt x="217804" y="80009"/>
                </a:moveTo>
                <a:lnTo>
                  <a:pt x="210946" y="80009"/>
                </a:lnTo>
                <a:lnTo>
                  <a:pt x="204215" y="82549"/>
                </a:lnTo>
                <a:lnTo>
                  <a:pt x="197612" y="83819"/>
                </a:lnTo>
                <a:lnTo>
                  <a:pt x="171322" y="115569"/>
                </a:lnTo>
                <a:lnTo>
                  <a:pt x="169037" y="130809"/>
                </a:lnTo>
                <a:lnTo>
                  <a:pt x="170941" y="138429"/>
                </a:lnTo>
                <a:lnTo>
                  <a:pt x="172719" y="144779"/>
                </a:lnTo>
                <a:lnTo>
                  <a:pt x="176275" y="152399"/>
                </a:lnTo>
                <a:lnTo>
                  <a:pt x="181482" y="161289"/>
                </a:lnTo>
                <a:lnTo>
                  <a:pt x="185628" y="166369"/>
                </a:lnTo>
                <a:lnTo>
                  <a:pt x="190261" y="172719"/>
                </a:lnTo>
                <a:lnTo>
                  <a:pt x="195395" y="177799"/>
                </a:lnTo>
                <a:lnTo>
                  <a:pt x="201040" y="184149"/>
                </a:lnTo>
                <a:lnTo>
                  <a:pt x="207256" y="190499"/>
                </a:lnTo>
                <a:lnTo>
                  <a:pt x="213328" y="195579"/>
                </a:lnTo>
                <a:lnTo>
                  <a:pt x="219257" y="200659"/>
                </a:lnTo>
                <a:lnTo>
                  <a:pt x="232663" y="209549"/>
                </a:lnTo>
                <a:lnTo>
                  <a:pt x="240029" y="213359"/>
                </a:lnTo>
                <a:lnTo>
                  <a:pt x="254380" y="217169"/>
                </a:lnTo>
                <a:lnTo>
                  <a:pt x="261238" y="217169"/>
                </a:lnTo>
                <a:lnTo>
                  <a:pt x="267969" y="214629"/>
                </a:lnTo>
                <a:lnTo>
                  <a:pt x="274573" y="213359"/>
                </a:lnTo>
                <a:lnTo>
                  <a:pt x="281177" y="208279"/>
                </a:lnTo>
                <a:lnTo>
                  <a:pt x="287527" y="201929"/>
                </a:lnTo>
                <a:lnTo>
                  <a:pt x="291642" y="198119"/>
                </a:lnTo>
                <a:lnTo>
                  <a:pt x="256539" y="198119"/>
                </a:lnTo>
                <a:lnTo>
                  <a:pt x="246379" y="195579"/>
                </a:lnTo>
                <a:lnTo>
                  <a:pt x="240664" y="191769"/>
                </a:lnTo>
                <a:lnTo>
                  <a:pt x="234568" y="187959"/>
                </a:lnTo>
                <a:lnTo>
                  <a:pt x="229854" y="184149"/>
                </a:lnTo>
                <a:lnTo>
                  <a:pt x="224853" y="179069"/>
                </a:lnTo>
                <a:lnTo>
                  <a:pt x="219567" y="175259"/>
                </a:lnTo>
                <a:lnTo>
                  <a:pt x="213994" y="168909"/>
                </a:lnTo>
                <a:lnTo>
                  <a:pt x="208279" y="163829"/>
                </a:lnTo>
                <a:lnTo>
                  <a:pt x="203200" y="157479"/>
                </a:lnTo>
                <a:lnTo>
                  <a:pt x="194563" y="147319"/>
                </a:lnTo>
                <a:lnTo>
                  <a:pt x="191262" y="140969"/>
                </a:lnTo>
                <a:lnTo>
                  <a:pt x="189229" y="135889"/>
                </a:lnTo>
                <a:lnTo>
                  <a:pt x="187070" y="130809"/>
                </a:lnTo>
                <a:lnTo>
                  <a:pt x="186435" y="125729"/>
                </a:lnTo>
                <a:lnTo>
                  <a:pt x="187070" y="120649"/>
                </a:lnTo>
                <a:lnTo>
                  <a:pt x="187832" y="115569"/>
                </a:lnTo>
                <a:lnTo>
                  <a:pt x="190372" y="111759"/>
                </a:lnTo>
                <a:lnTo>
                  <a:pt x="197357" y="104139"/>
                </a:lnTo>
                <a:lnTo>
                  <a:pt x="202691" y="101599"/>
                </a:lnTo>
                <a:lnTo>
                  <a:pt x="205358" y="99059"/>
                </a:lnTo>
                <a:lnTo>
                  <a:pt x="255893" y="99059"/>
                </a:lnTo>
                <a:lnTo>
                  <a:pt x="252928" y="96519"/>
                </a:lnTo>
                <a:lnTo>
                  <a:pt x="247141" y="92709"/>
                </a:lnTo>
                <a:lnTo>
                  <a:pt x="239521" y="86359"/>
                </a:lnTo>
                <a:lnTo>
                  <a:pt x="232028" y="83819"/>
                </a:lnTo>
                <a:lnTo>
                  <a:pt x="224916" y="81279"/>
                </a:lnTo>
                <a:lnTo>
                  <a:pt x="217804" y="80009"/>
                </a:lnTo>
                <a:close/>
              </a:path>
              <a:path w="378460" h="392429">
                <a:moveTo>
                  <a:pt x="255893" y="99059"/>
                </a:moveTo>
                <a:lnTo>
                  <a:pt x="217423" y="99059"/>
                </a:lnTo>
                <a:lnTo>
                  <a:pt x="220852" y="100329"/>
                </a:lnTo>
                <a:lnTo>
                  <a:pt x="224154" y="101599"/>
                </a:lnTo>
                <a:lnTo>
                  <a:pt x="227837" y="102869"/>
                </a:lnTo>
                <a:lnTo>
                  <a:pt x="235457" y="107949"/>
                </a:lnTo>
                <a:lnTo>
                  <a:pt x="239521" y="110489"/>
                </a:lnTo>
                <a:lnTo>
                  <a:pt x="248412" y="118109"/>
                </a:lnTo>
                <a:lnTo>
                  <a:pt x="253110" y="123189"/>
                </a:lnTo>
                <a:lnTo>
                  <a:pt x="262000" y="132079"/>
                </a:lnTo>
                <a:lnTo>
                  <a:pt x="265556" y="135889"/>
                </a:lnTo>
                <a:lnTo>
                  <a:pt x="268858" y="138429"/>
                </a:lnTo>
                <a:lnTo>
                  <a:pt x="272033" y="142239"/>
                </a:lnTo>
                <a:lnTo>
                  <a:pt x="285241" y="171449"/>
                </a:lnTo>
                <a:lnTo>
                  <a:pt x="285495" y="173989"/>
                </a:lnTo>
                <a:lnTo>
                  <a:pt x="284860" y="177799"/>
                </a:lnTo>
                <a:lnTo>
                  <a:pt x="282320" y="184149"/>
                </a:lnTo>
                <a:lnTo>
                  <a:pt x="280162" y="186689"/>
                </a:lnTo>
                <a:lnTo>
                  <a:pt x="277240" y="190499"/>
                </a:lnTo>
                <a:lnTo>
                  <a:pt x="273430" y="194309"/>
                </a:lnTo>
                <a:lnTo>
                  <a:pt x="269493" y="196849"/>
                </a:lnTo>
                <a:lnTo>
                  <a:pt x="261112" y="198119"/>
                </a:lnTo>
                <a:lnTo>
                  <a:pt x="291642" y="198119"/>
                </a:lnTo>
                <a:lnTo>
                  <a:pt x="303148" y="166369"/>
                </a:lnTo>
                <a:lnTo>
                  <a:pt x="299592" y="151129"/>
                </a:lnTo>
                <a:lnTo>
                  <a:pt x="296037" y="143509"/>
                </a:lnTo>
                <a:lnTo>
                  <a:pt x="290829" y="135889"/>
                </a:lnTo>
                <a:lnTo>
                  <a:pt x="286611" y="130809"/>
                </a:lnTo>
                <a:lnTo>
                  <a:pt x="281939" y="124459"/>
                </a:lnTo>
                <a:lnTo>
                  <a:pt x="276792" y="119379"/>
                </a:lnTo>
                <a:lnTo>
                  <a:pt x="271144" y="113029"/>
                </a:lnTo>
                <a:lnTo>
                  <a:pt x="264929" y="106679"/>
                </a:lnTo>
                <a:lnTo>
                  <a:pt x="258857" y="101599"/>
                </a:lnTo>
                <a:lnTo>
                  <a:pt x="255893" y="99059"/>
                </a:lnTo>
                <a:close/>
              </a:path>
              <a:path w="378460" h="392429">
                <a:moveTo>
                  <a:pt x="365918" y="53339"/>
                </a:moveTo>
                <a:lnTo>
                  <a:pt x="342518" y="53339"/>
                </a:lnTo>
                <a:lnTo>
                  <a:pt x="347217" y="57149"/>
                </a:lnTo>
                <a:lnTo>
                  <a:pt x="351154" y="63499"/>
                </a:lnTo>
                <a:lnTo>
                  <a:pt x="361568" y="93979"/>
                </a:lnTo>
                <a:lnTo>
                  <a:pt x="361441" y="96519"/>
                </a:lnTo>
                <a:lnTo>
                  <a:pt x="359663" y="101599"/>
                </a:lnTo>
                <a:lnTo>
                  <a:pt x="358013" y="107949"/>
                </a:lnTo>
                <a:lnTo>
                  <a:pt x="336803" y="128269"/>
                </a:lnTo>
                <a:lnTo>
                  <a:pt x="334771" y="129539"/>
                </a:lnTo>
                <a:lnTo>
                  <a:pt x="332613" y="130809"/>
                </a:lnTo>
                <a:lnTo>
                  <a:pt x="330834" y="130809"/>
                </a:lnTo>
                <a:lnTo>
                  <a:pt x="328040" y="132079"/>
                </a:lnTo>
                <a:lnTo>
                  <a:pt x="327025" y="133349"/>
                </a:lnTo>
                <a:lnTo>
                  <a:pt x="325627" y="134619"/>
                </a:lnTo>
                <a:lnTo>
                  <a:pt x="325373" y="135889"/>
                </a:lnTo>
                <a:lnTo>
                  <a:pt x="325627" y="135889"/>
                </a:lnTo>
                <a:lnTo>
                  <a:pt x="325754" y="137159"/>
                </a:lnTo>
                <a:lnTo>
                  <a:pt x="326263" y="137159"/>
                </a:lnTo>
                <a:lnTo>
                  <a:pt x="326770" y="138429"/>
                </a:lnTo>
                <a:lnTo>
                  <a:pt x="327405" y="139699"/>
                </a:lnTo>
                <a:lnTo>
                  <a:pt x="328294" y="139699"/>
                </a:lnTo>
                <a:lnTo>
                  <a:pt x="332104" y="143509"/>
                </a:lnTo>
                <a:lnTo>
                  <a:pt x="333120" y="144779"/>
                </a:lnTo>
                <a:lnTo>
                  <a:pt x="338454" y="144779"/>
                </a:lnTo>
                <a:lnTo>
                  <a:pt x="340105" y="143509"/>
                </a:lnTo>
                <a:lnTo>
                  <a:pt x="341756" y="143509"/>
                </a:lnTo>
                <a:lnTo>
                  <a:pt x="343662" y="142239"/>
                </a:lnTo>
                <a:lnTo>
                  <a:pt x="345820" y="140969"/>
                </a:lnTo>
                <a:lnTo>
                  <a:pt x="347852" y="139699"/>
                </a:lnTo>
                <a:lnTo>
                  <a:pt x="350138" y="138429"/>
                </a:lnTo>
                <a:lnTo>
                  <a:pt x="352551" y="135889"/>
                </a:lnTo>
                <a:lnTo>
                  <a:pt x="354964" y="134619"/>
                </a:lnTo>
                <a:lnTo>
                  <a:pt x="357377" y="132079"/>
                </a:lnTo>
                <a:lnTo>
                  <a:pt x="359663" y="129539"/>
                </a:lnTo>
                <a:lnTo>
                  <a:pt x="365505" y="124459"/>
                </a:lnTo>
                <a:lnTo>
                  <a:pt x="369950" y="118109"/>
                </a:lnTo>
                <a:lnTo>
                  <a:pt x="372744" y="111759"/>
                </a:lnTo>
                <a:lnTo>
                  <a:pt x="375665" y="106679"/>
                </a:lnTo>
                <a:lnTo>
                  <a:pt x="377443" y="100329"/>
                </a:lnTo>
                <a:lnTo>
                  <a:pt x="378332" y="88899"/>
                </a:lnTo>
                <a:lnTo>
                  <a:pt x="377825" y="82549"/>
                </a:lnTo>
                <a:lnTo>
                  <a:pt x="376300" y="76199"/>
                </a:lnTo>
                <a:lnTo>
                  <a:pt x="374776" y="71119"/>
                </a:lnTo>
                <a:lnTo>
                  <a:pt x="372617" y="64769"/>
                </a:lnTo>
                <a:lnTo>
                  <a:pt x="366775" y="54609"/>
                </a:lnTo>
                <a:lnTo>
                  <a:pt x="365918" y="53339"/>
                </a:lnTo>
                <a:close/>
              </a:path>
              <a:path w="378460" h="392429">
                <a:moveTo>
                  <a:pt x="295782" y="0"/>
                </a:moveTo>
                <a:lnTo>
                  <a:pt x="286892" y="1269"/>
                </a:lnTo>
                <a:lnTo>
                  <a:pt x="282447" y="2539"/>
                </a:lnTo>
                <a:lnTo>
                  <a:pt x="278129" y="5079"/>
                </a:lnTo>
                <a:lnTo>
                  <a:pt x="273684" y="6349"/>
                </a:lnTo>
                <a:lnTo>
                  <a:pt x="252475" y="33019"/>
                </a:lnTo>
                <a:lnTo>
                  <a:pt x="249935" y="38099"/>
                </a:lnTo>
                <a:lnTo>
                  <a:pt x="248919" y="44449"/>
                </a:lnTo>
                <a:lnTo>
                  <a:pt x="249173" y="50799"/>
                </a:lnTo>
                <a:lnTo>
                  <a:pt x="249554" y="55879"/>
                </a:lnTo>
                <a:lnTo>
                  <a:pt x="251078" y="62229"/>
                </a:lnTo>
                <a:lnTo>
                  <a:pt x="253872" y="67309"/>
                </a:lnTo>
                <a:lnTo>
                  <a:pt x="256539" y="72389"/>
                </a:lnTo>
                <a:lnTo>
                  <a:pt x="287908" y="96519"/>
                </a:lnTo>
                <a:lnTo>
                  <a:pt x="292988" y="97789"/>
                </a:lnTo>
                <a:lnTo>
                  <a:pt x="297941" y="97789"/>
                </a:lnTo>
                <a:lnTo>
                  <a:pt x="303275" y="96519"/>
                </a:lnTo>
                <a:lnTo>
                  <a:pt x="308609" y="93979"/>
                </a:lnTo>
                <a:lnTo>
                  <a:pt x="314070" y="92709"/>
                </a:lnTo>
                <a:lnTo>
                  <a:pt x="325246" y="82549"/>
                </a:lnTo>
                <a:lnTo>
                  <a:pt x="329056" y="78739"/>
                </a:lnTo>
                <a:lnTo>
                  <a:pt x="293496" y="78739"/>
                </a:lnTo>
                <a:lnTo>
                  <a:pt x="290194" y="77469"/>
                </a:lnTo>
                <a:lnTo>
                  <a:pt x="287019" y="74929"/>
                </a:lnTo>
                <a:lnTo>
                  <a:pt x="283717" y="73659"/>
                </a:lnTo>
                <a:lnTo>
                  <a:pt x="280542" y="71119"/>
                </a:lnTo>
                <a:lnTo>
                  <a:pt x="274700" y="64769"/>
                </a:lnTo>
                <a:lnTo>
                  <a:pt x="272288" y="62229"/>
                </a:lnTo>
                <a:lnTo>
                  <a:pt x="268477" y="54609"/>
                </a:lnTo>
                <a:lnTo>
                  <a:pt x="267334" y="52069"/>
                </a:lnTo>
                <a:lnTo>
                  <a:pt x="266318" y="44449"/>
                </a:lnTo>
                <a:lnTo>
                  <a:pt x="266572" y="40639"/>
                </a:lnTo>
                <a:lnTo>
                  <a:pt x="267842" y="36829"/>
                </a:lnTo>
                <a:lnTo>
                  <a:pt x="268985" y="33019"/>
                </a:lnTo>
                <a:lnTo>
                  <a:pt x="271271" y="29209"/>
                </a:lnTo>
                <a:lnTo>
                  <a:pt x="278002" y="22859"/>
                </a:lnTo>
                <a:lnTo>
                  <a:pt x="281558" y="20319"/>
                </a:lnTo>
                <a:lnTo>
                  <a:pt x="289178" y="17779"/>
                </a:lnTo>
                <a:lnTo>
                  <a:pt x="334179" y="17779"/>
                </a:lnTo>
                <a:lnTo>
                  <a:pt x="327913" y="12699"/>
                </a:lnTo>
                <a:lnTo>
                  <a:pt x="323214" y="10159"/>
                </a:lnTo>
                <a:lnTo>
                  <a:pt x="318642" y="7619"/>
                </a:lnTo>
                <a:lnTo>
                  <a:pt x="313943" y="5079"/>
                </a:lnTo>
                <a:lnTo>
                  <a:pt x="309371" y="2539"/>
                </a:lnTo>
                <a:lnTo>
                  <a:pt x="300227" y="1269"/>
                </a:lnTo>
                <a:lnTo>
                  <a:pt x="295782" y="0"/>
                </a:lnTo>
                <a:close/>
              </a:path>
              <a:path w="378460" h="392429">
                <a:moveTo>
                  <a:pt x="334179" y="17779"/>
                </a:moveTo>
                <a:lnTo>
                  <a:pt x="293369" y="17779"/>
                </a:lnTo>
                <a:lnTo>
                  <a:pt x="302513" y="20319"/>
                </a:lnTo>
                <a:lnTo>
                  <a:pt x="307466" y="22859"/>
                </a:lnTo>
                <a:lnTo>
                  <a:pt x="313054" y="26669"/>
                </a:lnTo>
                <a:lnTo>
                  <a:pt x="318515" y="30479"/>
                </a:lnTo>
                <a:lnTo>
                  <a:pt x="324612" y="35559"/>
                </a:lnTo>
                <a:lnTo>
                  <a:pt x="331342" y="41909"/>
                </a:lnTo>
                <a:lnTo>
                  <a:pt x="330580" y="46989"/>
                </a:lnTo>
                <a:lnTo>
                  <a:pt x="329056" y="52069"/>
                </a:lnTo>
                <a:lnTo>
                  <a:pt x="326516" y="55879"/>
                </a:lnTo>
                <a:lnTo>
                  <a:pt x="323976" y="60959"/>
                </a:lnTo>
                <a:lnTo>
                  <a:pt x="320801" y="66039"/>
                </a:lnTo>
                <a:lnTo>
                  <a:pt x="316864" y="69849"/>
                </a:lnTo>
                <a:lnTo>
                  <a:pt x="313308" y="73659"/>
                </a:lnTo>
                <a:lnTo>
                  <a:pt x="310006" y="74929"/>
                </a:lnTo>
                <a:lnTo>
                  <a:pt x="306577" y="77469"/>
                </a:lnTo>
                <a:lnTo>
                  <a:pt x="303275" y="78739"/>
                </a:lnTo>
                <a:lnTo>
                  <a:pt x="329056" y="78739"/>
                </a:lnTo>
                <a:lnTo>
                  <a:pt x="330326" y="77469"/>
                </a:lnTo>
                <a:lnTo>
                  <a:pt x="334137" y="72389"/>
                </a:lnTo>
                <a:lnTo>
                  <a:pt x="339470" y="62229"/>
                </a:lnTo>
                <a:lnTo>
                  <a:pt x="341375" y="57149"/>
                </a:lnTo>
                <a:lnTo>
                  <a:pt x="342518" y="53339"/>
                </a:lnTo>
                <a:lnTo>
                  <a:pt x="365918" y="53339"/>
                </a:lnTo>
                <a:lnTo>
                  <a:pt x="363346" y="49529"/>
                </a:lnTo>
                <a:lnTo>
                  <a:pt x="359282" y="44449"/>
                </a:lnTo>
                <a:lnTo>
                  <a:pt x="355345" y="39369"/>
                </a:lnTo>
                <a:lnTo>
                  <a:pt x="351154" y="34289"/>
                </a:lnTo>
                <a:lnTo>
                  <a:pt x="346709" y="29209"/>
                </a:lnTo>
                <a:lnTo>
                  <a:pt x="342010" y="25399"/>
                </a:lnTo>
                <a:lnTo>
                  <a:pt x="337312" y="20319"/>
                </a:lnTo>
                <a:lnTo>
                  <a:pt x="334179" y="1777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5449951" y="5417223"/>
            <a:ext cx="385445" cy="394970"/>
          </a:xfrm>
          <a:custGeom>
            <a:avLst/>
            <a:gdLst/>
            <a:ahLst/>
            <a:cxnLst/>
            <a:rect l="l" t="t" r="r" b="b"/>
            <a:pathLst>
              <a:path w="385445" h="394970">
                <a:moveTo>
                  <a:pt x="95123" y="393700"/>
                </a:moveTo>
                <a:lnTo>
                  <a:pt x="87629" y="393700"/>
                </a:lnTo>
                <a:lnTo>
                  <a:pt x="89662" y="394970"/>
                </a:lnTo>
                <a:lnTo>
                  <a:pt x="94361" y="394970"/>
                </a:lnTo>
                <a:lnTo>
                  <a:pt x="95123" y="393700"/>
                </a:lnTo>
                <a:close/>
              </a:path>
              <a:path w="385445" h="394970">
                <a:moveTo>
                  <a:pt x="81534" y="270510"/>
                </a:moveTo>
                <a:lnTo>
                  <a:pt x="51435" y="270510"/>
                </a:lnTo>
                <a:lnTo>
                  <a:pt x="57023" y="273050"/>
                </a:lnTo>
                <a:lnTo>
                  <a:pt x="59562" y="275590"/>
                </a:lnTo>
                <a:lnTo>
                  <a:pt x="64135" y="279400"/>
                </a:lnTo>
                <a:lnTo>
                  <a:pt x="66294" y="281940"/>
                </a:lnTo>
                <a:lnTo>
                  <a:pt x="68325" y="285750"/>
                </a:lnTo>
                <a:lnTo>
                  <a:pt x="70485" y="288290"/>
                </a:lnTo>
                <a:lnTo>
                  <a:pt x="79375" y="328930"/>
                </a:lnTo>
                <a:lnTo>
                  <a:pt x="79501" y="339090"/>
                </a:lnTo>
                <a:lnTo>
                  <a:pt x="80137" y="379730"/>
                </a:lnTo>
                <a:lnTo>
                  <a:pt x="80137" y="381000"/>
                </a:lnTo>
                <a:lnTo>
                  <a:pt x="80390" y="383540"/>
                </a:lnTo>
                <a:lnTo>
                  <a:pt x="80899" y="386080"/>
                </a:lnTo>
                <a:lnTo>
                  <a:pt x="81279" y="386080"/>
                </a:lnTo>
                <a:lnTo>
                  <a:pt x="81534" y="387350"/>
                </a:lnTo>
                <a:lnTo>
                  <a:pt x="82041" y="388620"/>
                </a:lnTo>
                <a:lnTo>
                  <a:pt x="83565" y="389890"/>
                </a:lnTo>
                <a:lnTo>
                  <a:pt x="84454" y="391160"/>
                </a:lnTo>
                <a:lnTo>
                  <a:pt x="86613" y="393700"/>
                </a:lnTo>
                <a:lnTo>
                  <a:pt x="95885" y="393700"/>
                </a:lnTo>
                <a:lnTo>
                  <a:pt x="119693" y="369570"/>
                </a:lnTo>
                <a:lnTo>
                  <a:pt x="96265" y="369570"/>
                </a:lnTo>
                <a:lnTo>
                  <a:pt x="95315" y="328930"/>
                </a:lnTo>
                <a:lnTo>
                  <a:pt x="87375" y="280670"/>
                </a:lnTo>
                <a:lnTo>
                  <a:pt x="85089" y="275590"/>
                </a:lnTo>
                <a:lnTo>
                  <a:pt x="81534" y="270510"/>
                </a:lnTo>
                <a:close/>
              </a:path>
              <a:path w="385445" h="394970">
                <a:moveTo>
                  <a:pt x="145923" y="325120"/>
                </a:moveTo>
                <a:lnTo>
                  <a:pt x="140715" y="325120"/>
                </a:lnTo>
                <a:lnTo>
                  <a:pt x="96265" y="369570"/>
                </a:lnTo>
                <a:lnTo>
                  <a:pt x="119693" y="369570"/>
                </a:lnTo>
                <a:lnTo>
                  <a:pt x="152273" y="336550"/>
                </a:lnTo>
                <a:lnTo>
                  <a:pt x="153035" y="336550"/>
                </a:lnTo>
                <a:lnTo>
                  <a:pt x="153288" y="335280"/>
                </a:lnTo>
                <a:lnTo>
                  <a:pt x="153415" y="334010"/>
                </a:lnTo>
                <a:lnTo>
                  <a:pt x="153035" y="332740"/>
                </a:lnTo>
                <a:lnTo>
                  <a:pt x="152781" y="332740"/>
                </a:lnTo>
                <a:lnTo>
                  <a:pt x="152400" y="331470"/>
                </a:lnTo>
                <a:lnTo>
                  <a:pt x="151129" y="330200"/>
                </a:lnTo>
                <a:lnTo>
                  <a:pt x="150368" y="328930"/>
                </a:lnTo>
                <a:lnTo>
                  <a:pt x="149478" y="327660"/>
                </a:lnTo>
                <a:lnTo>
                  <a:pt x="148462" y="327660"/>
                </a:lnTo>
                <a:lnTo>
                  <a:pt x="147574" y="326390"/>
                </a:lnTo>
                <a:lnTo>
                  <a:pt x="146812" y="326390"/>
                </a:lnTo>
                <a:lnTo>
                  <a:pt x="145923" y="325120"/>
                </a:lnTo>
                <a:close/>
              </a:path>
              <a:path w="385445" h="394970">
                <a:moveTo>
                  <a:pt x="52450" y="250190"/>
                </a:moveTo>
                <a:lnTo>
                  <a:pt x="42672" y="250190"/>
                </a:lnTo>
                <a:lnTo>
                  <a:pt x="37719" y="251460"/>
                </a:lnTo>
                <a:lnTo>
                  <a:pt x="14350" y="267970"/>
                </a:lnTo>
                <a:lnTo>
                  <a:pt x="11684" y="270510"/>
                </a:lnTo>
                <a:lnTo>
                  <a:pt x="7365" y="278130"/>
                </a:lnTo>
                <a:lnTo>
                  <a:pt x="5587" y="280670"/>
                </a:lnTo>
                <a:lnTo>
                  <a:pt x="2794" y="288290"/>
                </a:lnTo>
                <a:lnTo>
                  <a:pt x="1777" y="290830"/>
                </a:lnTo>
                <a:lnTo>
                  <a:pt x="508" y="295910"/>
                </a:lnTo>
                <a:lnTo>
                  <a:pt x="126" y="297180"/>
                </a:lnTo>
                <a:lnTo>
                  <a:pt x="0" y="300990"/>
                </a:lnTo>
                <a:lnTo>
                  <a:pt x="253" y="300990"/>
                </a:lnTo>
                <a:lnTo>
                  <a:pt x="381" y="302260"/>
                </a:lnTo>
                <a:lnTo>
                  <a:pt x="1143" y="303530"/>
                </a:lnTo>
                <a:lnTo>
                  <a:pt x="1524" y="303530"/>
                </a:lnTo>
                <a:lnTo>
                  <a:pt x="2159" y="304800"/>
                </a:lnTo>
                <a:lnTo>
                  <a:pt x="2666" y="304800"/>
                </a:lnTo>
                <a:lnTo>
                  <a:pt x="3301" y="306070"/>
                </a:lnTo>
                <a:lnTo>
                  <a:pt x="4063" y="307340"/>
                </a:lnTo>
                <a:lnTo>
                  <a:pt x="5207" y="307340"/>
                </a:lnTo>
                <a:lnTo>
                  <a:pt x="6223" y="308610"/>
                </a:lnTo>
                <a:lnTo>
                  <a:pt x="8000" y="309880"/>
                </a:lnTo>
                <a:lnTo>
                  <a:pt x="8762" y="311150"/>
                </a:lnTo>
                <a:lnTo>
                  <a:pt x="12191" y="311150"/>
                </a:lnTo>
                <a:lnTo>
                  <a:pt x="13208" y="309880"/>
                </a:lnTo>
                <a:lnTo>
                  <a:pt x="13715" y="308610"/>
                </a:lnTo>
                <a:lnTo>
                  <a:pt x="14097" y="306070"/>
                </a:lnTo>
                <a:lnTo>
                  <a:pt x="14604" y="303530"/>
                </a:lnTo>
                <a:lnTo>
                  <a:pt x="15239" y="300990"/>
                </a:lnTo>
                <a:lnTo>
                  <a:pt x="16128" y="298450"/>
                </a:lnTo>
                <a:lnTo>
                  <a:pt x="17145" y="295910"/>
                </a:lnTo>
                <a:lnTo>
                  <a:pt x="18414" y="292100"/>
                </a:lnTo>
                <a:lnTo>
                  <a:pt x="21971" y="284480"/>
                </a:lnTo>
                <a:lnTo>
                  <a:pt x="24511" y="281940"/>
                </a:lnTo>
                <a:lnTo>
                  <a:pt x="30607" y="275590"/>
                </a:lnTo>
                <a:lnTo>
                  <a:pt x="33527" y="273050"/>
                </a:lnTo>
                <a:lnTo>
                  <a:pt x="39624" y="270510"/>
                </a:lnTo>
                <a:lnTo>
                  <a:pt x="81534" y="270510"/>
                </a:lnTo>
                <a:lnTo>
                  <a:pt x="79756" y="267970"/>
                </a:lnTo>
                <a:lnTo>
                  <a:pt x="76835" y="264160"/>
                </a:lnTo>
                <a:lnTo>
                  <a:pt x="69850" y="257810"/>
                </a:lnTo>
                <a:lnTo>
                  <a:pt x="65912" y="255270"/>
                </a:lnTo>
                <a:lnTo>
                  <a:pt x="57023" y="251460"/>
                </a:lnTo>
                <a:lnTo>
                  <a:pt x="52450" y="250190"/>
                </a:lnTo>
                <a:close/>
              </a:path>
              <a:path w="385445" h="394970">
                <a:moveTo>
                  <a:pt x="135889" y="163830"/>
                </a:moveTo>
                <a:lnTo>
                  <a:pt x="129032" y="163830"/>
                </a:lnTo>
                <a:lnTo>
                  <a:pt x="115697" y="168910"/>
                </a:lnTo>
                <a:lnTo>
                  <a:pt x="87375" y="207010"/>
                </a:lnTo>
                <a:lnTo>
                  <a:pt x="87249" y="214630"/>
                </a:lnTo>
                <a:lnTo>
                  <a:pt x="90804" y="229870"/>
                </a:lnTo>
                <a:lnTo>
                  <a:pt x="94361" y="237490"/>
                </a:lnTo>
                <a:lnTo>
                  <a:pt x="99568" y="245110"/>
                </a:lnTo>
                <a:lnTo>
                  <a:pt x="103731" y="251460"/>
                </a:lnTo>
                <a:lnTo>
                  <a:pt x="108394" y="256540"/>
                </a:lnTo>
                <a:lnTo>
                  <a:pt x="113534" y="262890"/>
                </a:lnTo>
                <a:lnTo>
                  <a:pt x="119125" y="267970"/>
                </a:lnTo>
                <a:lnTo>
                  <a:pt x="125343" y="274320"/>
                </a:lnTo>
                <a:lnTo>
                  <a:pt x="131429" y="279400"/>
                </a:lnTo>
                <a:lnTo>
                  <a:pt x="137396" y="284480"/>
                </a:lnTo>
                <a:lnTo>
                  <a:pt x="143256" y="289560"/>
                </a:lnTo>
                <a:lnTo>
                  <a:pt x="150875" y="294640"/>
                </a:lnTo>
                <a:lnTo>
                  <a:pt x="158241" y="298450"/>
                </a:lnTo>
                <a:lnTo>
                  <a:pt x="172465" y="300990"/>
                </a:lnTo>
                <a:lnTo>
                  <a:pt x="179324" y="300990"/>
                </a:lnTo>
                <a:lnTo>
                  <a:pt x="192786" y="297180"/>
                </a:lnTo>
                <a:lnTo>
                  <a:pt x="199262" y="293370"/>
                </a:lnTo>
                <a:lnTo>
                  <a:pt x="205739" y="287020"/>
                </a:lnTo>
                <a:lnTo>
                  <a:pt x="209105" y="283210"/>
                </a:lnTo>
                <a:lnTo>
                  <a:pt x="174625" y="283210"/>
                </a:lnTo>
                <a:lnTo>
                  <a:pt x="164464" y="279400"/>
                </a:lnTo>
                <a:lnTo>
                  <a:pt x="158876" y="276860"/>
                </a:lnTo>
                <a:lnTo>
                  <a:pt x="147939" y="267970"/>
                </a:lnTo>
                <a:lnTo>
                  <a:pt x="142938" y="264160"/>
                </a:lnTo>
                <a:lnTo>
                  <a:pt x="137652" y="259080"/>
                </a:lnTo>
                <a:lnTo>
                  <a:pt x="132079" y="254000"/>
                </a:lnTo>
                <a:lnTo>
                  <a:pt x="126364" y="247650"/>
                </a:lnTo>
                <a:lnTo>
                  <a:pt x="121412" y="242570"/>
                </a:lnTo>
                <a:lnTo>
                  <a:pt x="116966" y="236220"/>
                </a:lnTo>
                <a:lnTo>
                  <a:pt x="112649" y="231140"/>
                </a:lnTo>
                <a:lnTo>
                  <a:pt x="109347" y="226060"/>
                </a:lnTo>
                <a:lnTo>
                  <a:pt x="105283" y="215900"/>
                </a:lnTo>
                <a:lnTo>
                  <a:pt x="104521" y="210820"/>
                </a:lnTo>
                <a:lnTo>
                  <a:pt x="105283" y="205740"/>
                </a:lnTo>
                <a:lnTo>
                  <a:pt x="105918" y="200660"/>
                </a:lnTo>
                <a:lnTo>
                  <a:pt x="108458" y="195580"/>
                </a:lnTo>
                <a:lnTo>
                  <a:pt x="113029" y="191770"/>
                </a:lnTo>
                <a:lnTo>
                  <a:pt x="115443" y="189230"/>
                </a:lnTo>
                <a:lnTo>
                  <a:pt x="118110" y="186690"/>
                </a:lnTo>
                <a:lnTo>
                  <a:pt x="123444" y="184150"/>
                </a:lnTo>
                <a:lnTo>
                  <a:pt x="126364" y="182880"/>
                </a:lnTo>
                <a:lnTo>
                  <a:pt x="172989" y="182880"/>
                </a:lnTo>
                <a:lnTo>
                  <a:pt x="171013" y="181610"/>
                </a:lnTo>
                <a:lnTo>
                  <a:pt x="165226" y="176530"/>
                </a:lnTo>
                <a:lnTo>
                  <a:pt x="157607" y="171450"/>
                </a:lnTo>
                <a:lnTo>
                  <a:pt x="150240" y="167640"/>
                </a:lnTo>
                <a:lnTo>
                  <a:pt x="143128" y="166370"/>
                </a:lnTo>
                <a:lnTo>
                  <a:pt x="135889" y="163830"/>
                </a:lnTo>
                <a:close/>
              </a:path>
              <a:path w="385445" h="394970">
                <a:moveTo>
                  <a:pt x="172989" y="182880"/>
                </a:moveTo>
                <a:lnTo>
                  <a:pt x="132334" y="182880"/>
                </a:lnTo>
                <a:lnTo>
                  <a:pt x="135509" y="184150"/>
                </a:lnTo>
                <a:lnTo>
                  <a:pt x="138937" y="184150"/>
                </a:lnTo>
                <a:lnTo>
                  <a:pt x="142239" y="185420"/>
                </a:lnTo>
                <a:lnTo>
                  <a:pt x="145923" y="187960"/>
                </a:lnTo>
                <a:lnTo>
                  <a:pt x="153543" y="191770"/>
                </a:lnTo>
                <a:lnTo>
                  <a:pt x="157607" y="195580"/>
                </a:lnTo>
                <a:lnTo>
                  <a:pt x="166497" y="203200"/>
                </a:lnTo>
                <a:lnTo>
                  <a:pt x="171196" y="207010"/>
                </a:lnTo>
                <a:lnTo>
                  <a:pt x="176402" y="212090"/>
                </a:lnTo>
                <a:lnTo>
                  <a:pt x="195325" y="234950"/>
                </a:lnTo>
                <a:lnTo>
                  <a:pt x="197738" y="238760"/>
                </a:lnTo>
                <a:lnTo>
                  <a:pt x="203581" y="259080"/>
                </a:lnTo>
                <a:lnTo>
                  <a:pt x="203073" y="262890"/>
                </a:lnTo>
                <a:lnTo>
                  <a:pt x="201675" y="265430"/>
                </a:lnTo>
                <a:lnTo>
                  <a:pt x="200406" y="269240"/>
                </a:lnTo>
                <a:lnTo>
                  <a:pt x="198374" y="271780"/>
                </a:lnTo>
                <a:lnTo>
                  <a:pt x="195325" y="274320"/>
                </a:lnTo>
                <a:lnTo>
                  <a:pt x="191643" y="278130"/>
                </a:lnTo>
                <a:lnTo>
                  <a:pt x="187578" y="280670"/>
                </a:lnTo>
                <a:lnTo>
                  <a:pt x="179197" y="283210"/>
                </a:lnTo>
                <a:lnTo>
                  <a:pt x="209105" y="283210"/>
                </a:lnTo>
                <a:lnTo>
                  <a:pt x="212471" y="279400"/>
                </a:lnTo>
                <a:lnTo>
                  <a:pt x="216915" y="273050"/>
                </a:lnTo>
                <a:lnTo>
                  <a:pt x="218948" y="265430"/>
                </a:lnTo>
                <a:lnTo>
                  <a:pt x="221107" y="257810"/>
                </a:lnTo>
                <a:lnTo>
                  <a:pt x="221234" y="251460"/>
                </a:lnTo>
                <a:lnTo>
                  <a:pt x="217677" y="236220"/>
                </a:lnTo>
                <a:lnTo>
                  <a:pt x="214122" y="228600"/>
                </a:lnTo>
                <a:lnTo>
                  <a:pt x="208914" y="220980"/>
                </a:lnTo>
                <a:lnTo>
                  <a:pt x="204749" y="214630"/>
                </a:lnTo>
                <a:lnTo>
                  <a:pt x="200072" y="209550"/>
                </a:lnTo>
                <a:lnTo>
                  <a:pt x="194895" y="203200"/>
                </a:lnTo>
                <a:lnTo>
                  <a:pt x="189229" y="196850"/>
                </a:lnTo>
                <a:lnTo>
                  <a:pt x="183014" y="191770"/>
                </a:lnTo>
                <a:lnTo>
                  <a:pt x="176942" y="185420"/>
                </a:lnTo>
                <a:lnTo>
                  <a:pt x="172989" y="182880"/>
                </a:lnTo>
                <a:close/>
              </a:path>
              <a:path w="385445" h="394970">
                <a:moveTo>
                  <a:pt x="223915" y="116840"/>
                </a:moveTo>
                <a:lnTo>
                  <a:pt x="195834" y="116840"/>
                </a:lnTo>
                <a:lnTo>
                  <a:pt x="273558" y="194310"/>
                </a:lnTo>
                <a:lnTo>
                  <a:pt x="252222" y="214630"/>
                </a:lnTo>
                <a:lnTo>
                  <a:pt x="251840" y="215900"/>
                </a:lnTo>
                <a:lnTo>
                  <a:pt x="251587" y="215900"/>
                </a:lnTo>
                <a:lnTo>
                  <a:pt x="251333" y="217170"/>
                </a:lnTo>
                <a:lnTo>
                  <a:pt x="251840" y="219710"/>
                </a:lnTo>
                <a:lnTo>
                  <a:pt x="252222" y="219710"/>
                </a:lnTo>
                <a:lnTo>
                  <a:pt x="253237" y="222250"/>
                </a:lnTo>
                <a:lnTo>
                  <a:pt x="254000" y="222250"/>
                </a:lnTo>
                <a:lnTo>
                  <a:pt x="254888" y="223520"/>
                </a:lnTo>
                <a:lnTo>
                  <a:pt x="255904" y="224790"/>
                </a:lnTo>
                <a:lnTo>
                  <a:pt x="256794" y="224790"/>
                </a:lnTo>
                <a:lnTo>
                  <a:pt x="258572" y="226060"/>
                </a:lnTo>
                <a:lnTo>
                  <a:pt x="259334" y="227330"/>
                </a:lnTo>
                <a:lnTo>
                  <a:pt x="262382" y="227330"/>
                </a:lnTo>
                <a:lnTo>
                  <a:pt x="262763" y="226060"/>
                </a:lnTo>
                <a:lnTo>
                  <a:pt x="309136" y="180340"/>
                </a:lnTo>
                <a:lnTo>
                  <a:pt x="287147" y="180340"/>
                </a:lnTo>
                <a:lnTo>
                  <a:pt x="223915" y="116840"/>
                </a:lnTo>
                <a:close/>
              </a:path>
              <a:path w="385445" h="394970">
                <a:moveTo>
                  <a:pt x="310514" y="161290"/>
                </a:moveTo>
                <a:lnTo>
                  <a:pt x="305562" y="161290"/>
                </a:lnTo>
                <a:lnTo>
                  <a:pt x="287147" y="180340"/>
                </a:lnTo>
                <a:lnTo>
                  <a:pt x="309136" y="180340"/>
                </a:lnTo>
                <a:lnTo>
                  <a:pt x="316864" y="172720"/>
                </a:lnTo>
                <a:lnTo>
                  <a:pt x="317119" y="171450"/>
                </a:lnTo>
                <a:lnTo>
                  <a:pt x="317500" y="171450"/>
                </a:lnTo>
                <a:lnTo>
                  <a:pt x="317500" y="170180"/>
                </a:lnTo>
                <a:lnTo>
                  <a:pt x="317246" y="170180"/>
                </a:lnTo>
                <a:lnTo>
                  <a:pt x="317119" y="168910"/>
                </a:lnTo>
                <a:lnTo>
                  <a:pt x="316738" y="167640"/>
                </a:lnTo>
                <a:lnTo>
                  <a:pt x="315722" y="166370"/>
                </a:lnTo>
                <a:lnTo>
                  <a:pt x="314960" y="165100"/>
                </a:lnTo>
                <a:lnTo>
                  <a:pt x="313944" y="165100"/>
                </a:lnTo>
                <a:lnTo>
                  <a:pt x="312165" y="162560"/>
                </a:lnTo>
                <a:lnTo>
                  <a:pt x="311276" y="162560"/>
                </a:lnTo>
                <a:lnTo>
                  <a:pt x="310514" y="161290"/>
                </a:lnTo>
                <a:close/>
              </a:path>
              <a:path w="385445" h="394970">
                <a:moveTo>
                  <a:pt x="197358" y="90170"/>
                </a:moveTo>
                <a:lnTo>
                  <a:pt x="193928" y="90170"/>
                </a:lnTo>
                <a:lnTo>
                  <a:pt x="193166" y="91440"/>
                </a:lnTo>
                <a:lnTo>
                  <a:pt x="192150" y="91440"/>
                </a:lnTo>
                <a:lnTo>
                  <a:pt x="191262" y="92710"/>
                </a:lnTo>
                <a:lnTo>
                  <a:pt x="190119" y="93980"/>
                </a:lnTo>
                <a:lnTo>
                  <a:pt x="188849" y="95250"/>
                </a:lnTo>
                <a:lnTo>
                  <a:pt x="187960" y="95250"/>
                </a:lnTo>
                <a:lnTo>
                  <a:pt x="185927" y="97790"/>
                </a:lnTo>
                <a:lnTo>
                  <a:pt x="185420" y="97790"/>
                </a:lnTo>
                <a:lnTo>
                  <a:pt x="185038" y="99060"/>
                </a:lnTo>
                <a:lnTo>
                  <a:pt x="184658" y="99060"/>
                </a:lnTo>
                <a:lnTo>
                  <a:pt x="184403" y="100330"/>
                </a:lnTo>
                <a:lnTo>
                  <a:pt x="184023" y="100330"/>
                </a:lnTo>
                <a:lnTo>
                  <a:pt x="183769" y="101600"/>
                </a:lnTo>
                <a:lnTo>
                  <a:pt x="175387" y="139700"/>
                </a:lnTo>
                <a:lnTo>
                  <a:pt x="175133" y="142240"/>
                </a:lnTo>
                <a:lnTo>
                  <a:pt x="175387" y="143510"/>
                </a:lnTo>
                <a:lnTo>
                  <a:pt x="175640" y="143510"/>
                </a:lnTo>
                <a:lnTo>
                  <a:pt x="175895" y="144780"/>
                </a:lnTo>
                <a:lnTo>
                  <a:pt x="176275" y="144780"/>
                </a:lnTo>
                <a:lnTo>
                  <a:pt x="178053" y="147320"/>
                </a:lnTo>
                <a:lnTo>
                  <a:pt x="180212" y="149860"/>
                </a:lnTo>
                <a:lnTo>
                  <a:pt x="181228" y="151130"/>
                </a:lnTo>
                <a:lnTo>
                  <a:pt x="182245" y="151130"/>
                </a:lnTo>
                <a:lnTo>
                  <a:pt x="183134" y="152400"/>
                </a:lnTo>
                <a:lnTo>
                  <a:pt x="185927" y="152400"/>
                </a:lnTo>
                <a:lnTo>
                  <a:pt x="186944" y="149860"/>
                </a:lnTo>
                <a:lnTo>
                  <a:pt x="187451" y="149860"/>
                </a:lnTo>
                <a:lnTo>
                  <a:pt x="187960" y="147320"/>
                </a:lnTo>
                <a:lnTo>
                  <a:pt x="195834" y="116840"/>
                </a:lnTo>
                <a:lnTo>
                  <a:pt x="223915" y="116840"/>
                </a:lnTo>
                <a:lnTo>
                  <a:pt x="197358" y="90170"/>
                </a:lnTo>
                <a:close/>
              </a:path>
              <a:path w="385445" h="394970">
                <a:moveTo>
                  <a:pt x="299720" y="0"/>
                </a:moveTo>
                <a:lnTo>
                  <a:pt x="292862" y="0"/>
                </a:lnTo>
                <a:lnTo>
                  <a:pt x="279526" y="5080"/>
                </a:lnTo>
                <a:lnTo>
                  <a:pt x="272923" y="8890"/>
                </a:lnTo>
                <a:lnTo>
                  <a:pt x="259714" y="22860"/>
                </a:lnTo>
                <a:lnTo>
                  <a:pt x="255270" y="29210"/>
                </a:lnTo>
                <a:lnTo>
                  <a:pt x="253237" y="36830"/>
                </a:lnTo>
                <a:lnTo>
                  <a:pt x="251078" y="43180"/>
                </a:lnTo>
                <a:lnTo>
                  <a:pt x="250951" y="50800"/>
                </a:lnTo>
                <a:lnTo>
                  <a:pt x="252857" y="58420"/>
                </a:lnTo>
                <a:lnTo>
                  <a:pt x="254635" y="66040"/>
                </a:lnTo>
                <a:lnTo>
                  <a:pt x="258190" y="73660"/>
                </a:lnTo>
                <a:lnTo>
                  <a:pt x="263398" y="81280"/>
                </a:lnTo>
                <a:lnTo>
                  <a:pt x="267543" y="87630"/>
                </a:lnTo>
                <a:lnTo>
                  <a:pt x="272176" y="92710"/>
                </a:lnTo>
                <a:lnTo>
                  <a:pt x="277310" y="99060"/>
                </a:lnTo>
                <a:lnTo>
                  <a:pt x="282956" y="104140"/>
                </a:lnTo>
                <a:lnTo>
                  <a:pt x="289171" y="110490"/>
                </a:lnTo>
                <a:lnTo>
                  <a:pt x="295243" y="115570"/>
                </a:lnTo>
                <a:lnTo>
                  <a:pt x="301172" y="120650"/>
                </a:lnTo>
                <a:lnTo>
                  <a:pt x="306959" y="125730"/>
                </a:lnTo>
                <a:lnTo>
                  <a:pt x="314578" y="130810"/>
                </a:lnTo>
                <a:lnTo>
                  <a:pt x="321945" y="134620"/>
                </a:lnTo>
                <a:lnTo>
                  <a:pt x="329184" y="135890"/>
                </a:lnTo>
                <a:lnTo>
                  <a:pt x="336296" y="138430"/>
                </a:lnTo>
                <a:lnTo>
                  <a:pt x="349885" y="135890"/>
                </a:lnTo>
                <a:lnTo>
                  <a:pt x="356488" y="133350"/>
                </a:lnTo>
                <a:lnTo>
                  <a:pt x="363093" y="129540"/>
                </a:lnTo>
                <a:lnTo>
                  <a:pt x="372698" y="119380"/>
                </a:lnTo>
                <a:lnTo>
                  <a:pt x="338454" y="119380"/>
                </a:lnTo>
                <a:lnTo>
                  <a:pt x="328295" y="115570"/>
                </a:lnTo>
                <a:lnTo>
                  <a:pt x="322579" y="113030"/>
                </a:lnTo>
                <a:lnTo>
                  <a:pt x="316484" y="107950"/>
                </a:lnTo>
                <a:lnTo>
                  <a:pt x="311769" y="104140"/>
                </a:lnTo>
                <a:lnTo>
                  <a:pt x="306768" y="100330"/>
                </a:lnTo>
                <a:lnTo>
                  <a:pt x="301482" y="95250"/>
                </a:lnTo>
                <a:lnTo>
                  <a:pt x="295910" y="90170"/>
                </a:lnTo>
                <a:lnTo>
                  <a:pt x="290195" y="83820"/>
                </a:lnTo>
                <a:lnTo>
                  <a:pt x="285114" y="78740"/>
                </a:lnTo>
                <a:lnTo>
                  <a:pt x="280797" y="72390"/>
                </a:lnTo>
                <a:lnTo>
                  <a:pt x="276478" y="67310"/>
                </a:lnTo>
                <a:lnTo>
                  <a:pt x="273176" y="62230"/>
                </a:lnTo>
                <a:lnTo>
                  <a:pt x="271145" y="57150"/>
                </a:lnTo>
                <a:lnTo>
                  <a:pt x="268986" y="52070"/>
                </a:lnTo>
                <a:lnTo>
                  <a:pt x="268350" y="46990"/>
                </a:lnTo>
                <a:lnTo>
                  <a:pt x="268986" y="41910"/>
                </a:lnTo>
                <a:lnTo>
                  <a:pt x="269748" y="36830"/>
                </a:lnTo>
                <a:lnTo>
                  <a:pt x="272288" y="31750"/>
                </a:lnTo>
                <a:lnTo>
                  <a:pt x="279273" y="25400"/>
                </a:lnTo>
                <a:lnTo>
                  <a:pt x="281939" y="22860"/>
                </a:lnTo>
                <a:lnTo>
                  <a:pt x="287274" y="20320"/>
                </a:lnTo>
                <a:lnTo>
                  <a:pt x="290068" y="19050"/>
                </a:lnTo>
                <a:lnTo>
                  <a:pt x="336819" y="19050"/>
                </a:lnTo>
                <a:lnTo>
                  <a:pt x="334843" y="17780"/>
                </a:lnTo>
                <a:lnTo>
                  <a:pt x="329057" y="12700"/>
                </a:lnTo>
                <a:lnTo>
                  <a:pt x="321437" y="7620"/>
                </a:lnTo>
                <a:lnTo>
                  <a:pt x="314071" y="3810"/>
                </a:lnTo>
                <a:lnTo>
                  <a:pt x="306832" y="2540"/>
                </a:lnTo>
                <a:lnTo>
                  <a:pt x="299720" y="0"/>
                </a:lnTo>
                <a:close/>
              </a:path>
              <a:path w="385445" h="394970">
                <a:moveTo>
                  <a:pt x="336819" y="19050"/>
                </a:moveTo>
                <a:lnTo>
                  <a:pt x="296163" y="19050"/>
                </a:lnTo>
                <a:lnTo>
                  <a:pt x="299338" y="20320"/>
                </a:lnTo>
                <a:lnTo>
                  <a:pt x="302768" y="20320"/>
                </a:lnTo>
                <a:lnTo>
                  <a:pt x="306070" y="21590"/>
                </a:lnTo>
                <a:lnTo>
                  <a:pt x="309752" y="24130"/>
                </a:lnTo>
                <a:lnTo>
                  <a:pt x="317373" y="27940"/>
                </a:lnTo>
                <a:lnTo>
                  <a:pt x="321437" y="31750"/>
                </a:lnTo>
                <a:lnTo>
                  <a:pt x="330326" y="39370"/>
                </a:lnTo>
                <a:lnTo>
                  <a:pt x="335025" y="43180"/>
                </a:lnTo>
                <a:lnTo>
                  <a:pt x="343915" y="52070"/>
                </a:lnTo>
                <a:lnTo>
                  <a:pt x="361569" y="74930"/>
                </a:lnTo>
                <a:lnTo>
                  <a:pt x="363474" y="77470"/>
                </a:lnTo>
                <a:lnTo>
                  <a:pt x="366268" y="85090"/>
                </a:lnTo>
                <a:lnTo>
                  <a:pt x="367029" y="88900"/>
                </a:lnTo>
                <a:lnTo>
                  <a:pt x="367157" y="91440"/>
                </a:lnTo>
                <a:lnTo>
                  <a:pt x="367411" y="95250"/>
                </a:lnTo>
                <a:lnTo>
                  <a:pt x="343026" y="119380"/>
                </a:lnTo>
                <a:lnTo>
                  <a:pt x="372698" y="119380"/>
                </a:lnTo>
                <a:lnTo>
                  <a:pt x="376300" y="115570"/>
                </a:lnTo>
                <a:lnTo>
                  <a:pt x="380746" y="109220"/>
                </a:lnTo>
                <a:lnTo>
                  <a:pt x="382777" y="101600"/>
                </a:lnTo>
                <a:lnTo>
                  <a:pt x="384937" y="93980"/>
                </a:lnTo>
                <a:lnTo>
                  <a:pt x="385063" y="87630"/>
                </a:lnTo>
                <a:lnTo>
                  <a:pt x="381508" y="72390"/>
                </a:lnTo>
                <a:lnTo>
                  <a:pt x="377951" y="64770"/>
                </a:lnTo>
                <a:lnTo>
                  <a:pt x="372745" y="57150"/>
                </a:lnTo>
                <a:lnTo>
                  <a:pt x="368526" y="50800"/>
                </a:lnTo>
                <a:lnTo>
                  <a:pt x="363854" y="45720"/>
                </a:lnTo>
                <a:lnTo>
                  <a:pt x="358707" y="39370"/>
                </a:lnTo>
                <a:lnTo>
                  <a:pt x="353060" y="33020"/>
                </a:lnTo>
                <a:lnTo>
                  <a:pt x="346844" y="27940"/>
                </a:lnTo>
                <a:lnTo>
                  <a:pt x="340772" y="21590"/>
                </a:lnTo>
                <a:lnTo>
                  <a:pt x="336819" y="190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5871971" y="5421033"/>
            <a:ext cx="1227962" cy="39115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7137654" y="5414683"/>
            <a:ext cx="389890" cy="397510"/>
          </a:xfrm>
          <a:custGeom>
            <a:avLst/>
            <a:gdLst/>
            <a:ahLst/>
            <a:cxnLst/>
            <a:rect l="l" t="t" r="r" b="b"/>
            <a:pathLst>
              <a:path w="389890" h="397510">
                <a:moveTo>
                  <a:pt x="95123" y="396240"/>
                </a:moveTo>
                <a:lnTo>
                  <a:pt x="87629" y="396240"/>
                </a:lnTo>
                <a:lnTo>
                  <a:pt x="88646" y="397509"/>
                </a:lnTo>
                <a:lnTo>
                  <a:pt x="94361" y="397509"/>
                </a:lnTo>
                <a:lnTo>
                  <a:pt x="95123" y="396240"/>
                </a:lnTo>
                <a:close/>
              </a:path>
              <a:path w="389890" h="397510">
                <a:moveTo>
                  <a:pt x="81449" y="273050"/>
                </a:moveTo>
                <a:lnTo>
                  <a:pt x="51435" y="273050"/>
                </a:lnTo>
                <a:lnTo>
                  <a:pt x="57023" y="275590"/>
                </a:lnTo>
                <a:lnTo>
                  <a:pt x="59563" y="278129"/>
                </a:lnTo>
                <a:lnTo>
                  <a:pt x="61849" y="280669"/>
                </a:lnTo>
                <a:lnTo>
                  <a:pt x="64007" y="281940"/>
                </a:lnTo>
                <a:lnTo>
                  <a:pt x="66294" y="284479"/>
                </a:lnTo>
                <a:lnTo>
                  <a:pt x="77724" y="317500"/>
                </a:lnTo>
                <a:lnTo>
                  <a:pt x="78740" y="323850"/>
                </a:lnTo>
                <a:lnTo>
                  <a:pt x="79375" y="331469"/>
                </a:lnTo>
                <a:lnTo>
                  <a:pt x="80010" y="382269"/>
                </a:lnTo>
                <a:lnTo>
                  <a:pt x="80137" y="384809"/>
                </a:lnTo>
                <a:lnTo>
                  <a:pt x="80645" y="387350"/>
                </a:lnTo>
                <a:lnTo>
                  <a:pt x="81152" y="388619"/>
                </a:lnTo>
                <a:lnTo>
                  <a:pt x="81534" y="389890"/>
                </a:lnTo>
                <a:lnTo>
                  <a:pt x="82042" y="391159"/>
                </a:lnTo>
                <a:lnTo>
                  <a:pt x="82803" y="391159"/>
                </a:lnTo>
                <a:lnTo>
                  <a:pt x="83439" y="392429"/>
                </a:lnTo>
                <a:lnTo>
                  <a:pt x="84327" y="393700"/>
                </a:lnTo>
                <a:lnTo>
                  <a:pt x="85344" y="394969"/>
                </a:lnTo>
                <a:lnTo>
                  <a:pt x="86614" y="396240"/>
                </a:lnTo>
                <a:lnTo>
                  <a:pt x="95757" y="396240"/>
                </a:lnTo>
                <a:lnTo>
                  <a:pt x="119619" y="372109"/>
                </a:lnTo>
                <a:lnTo>
                  <a:pt x="96266" y="372109"/>
                </a:lnTo>
                <a:lnTo>
                  <a:pt x="95373" y="334009"/>
                </a:lnTo>
                <a:lnTo>
                  <a:pt x="95259" y="330200"/>
                </a:lnTo>
                <a:lnTo>
                  <a:pt x="94932" y="322579"/>
                </a:lnTo>
                <a:lnTo>
                  <a:pt x="94361" y="316229"/>
                </a:lnTo>
                <a:lnTo>
                  <a:pt x="93599" y="309879"/>
                </a:lnTo>
                <a:lnTo>
                  <a:pt x="92582" y="300990"/>
                </a:lnTo>
                <a:lnTo>
                  <a:pt x="91059" y="294640"/>
                </a:lnTo>
                <a:lnTo>
                  <a:pt x="87249" y="283209"/>
                </a:lnTo>
                <a:lnTo>
                  <a:pt x="84963" y="278129"/>
                </a:lnTo>
                <a:lnTo>
                  <a:pt x="82296" y="274319"/>
                </a:lnTo>
                <a:lnTo>
                  <a:pt x="81449" y="273050"/>
                </a:lnTo>
                <a:close/>
              </a:path>
              <a:path w="389890" h="397510">
                <a:moveTo>
                  <a:pt x="145923" y="327659"/>
                </a:moveTo>
                <a:lnTo>
                  <a:pt x="140589" y="327659"/>
                </a:lnTo>
                <a:lnTo>
                  <a:pt x="96266" y="372109"/>
                </a:lnTo>
                <a:lnTo>
                  <a:pt x="119619" y="372109"/>
                </a:lnTo>
                <a:lnTo>
                  <a:pt x="152273" y="339090"/>
                </a:lnTo>
                <a:lnTo>
                  <a:pt x="153035" y="339090"/>
                </a:lnTo>
                <a:lnTo>
                  <a:pt x="153289" y="337819"/>
                </a:lnTo>
                <a:lnTo>
                  <a:pt x="153289" y="336550"/>
                </a:lnTo>
                <a:lnTo>
                  <a:pt x="152780" y="335279"/>
                </a:lnTo>
                <a:lnTo>
                  <a:pt x="152400" y="334009"/>
                </a:lnTo>
                <a:lnTo>
                  <a:pt x="151129" y="332740"/>
                </a:lnTo>
                <a:lnTo>
                  <a:pt x="150368" y="331469"/>
                </a:lnTo>
                <a:lnTo>
                  <a:pt x="149351" y="330200"/>
                </a:lnTo>
                <a:lnTo>
                  <a:pt x="148463" y="330200"/>
                </a:lnTo>
                <a:lnTo>
                  <a:pt x="147574" y="328929"/>
                </a:lnTo>
                <a:lnTo>
                  <a:pt x="146685" y="328929"/>
                </a:lnTo>
                <a:lnTo>
                  <a:pt x="145923" y="327659"/>
                </a:lnTo>
                <a:close/>
              </a:path>
              <a:path w="389890" h="397510">
                <a:moveTo>
                  <a:pt x="52324" y="252729"/>
                </a:moveTo>
                <a:lnTo>
                  <a:pt x="42545" y="252729"/>
                </a:lnTo>
                <a:lnTo>
                  <a:pt x="37592" y="254000"/>
                </a:lnTo>
                <a:lnTo>
                  <a:pt x="22351" y="261619"/>
                </a:lnTo>
                <a:lnTo>
                  <a:pt x="17399" y="266700"/>
                </a:lnTo>
                <a:lnTo>
                  <a:pt x="14350" y="270509"/>
                </a:lnTo>
                <a:lnTo>
                  <a:pt x="11684" y="273050"/>
                </a:lnTo>
                <a:lnTo>
                  <a:pt x="7366" y="280669"/>
                </a:lnTo>
                <a:lnTo>
                  <a:pt x="5461" y="283209"/>
                </a:lnTo>
                <a:lnTo>
                  <a:pt x="2667" y="290829"/>
                </a:lnTo>
                <a:lnTo>
                  <a:pt x="1650" y="293369"/>
                </a:lnTo>
                <a:lnTo>
                  <a:pt x="1016" y="295909"/>
                </a:lnTo>
                <a:lnTo>
                  <a:pt x="126" y="299719"/>
                </a:lnTo>
                <a:lnTo>
                  <a:pt x="0" y="303529"/>
                </a:lnTo>
                <a:lnTo>
                  <a:pt x="253" y="304800"/>
                </a:lnTo>
                <a:lnTo>
                  <a:pt x="762" y="306069"/>
                </a:lnTo>
                <a:lnTo>
                  <a:pt x="1524" y="306069"/>
                </a:lnTo>
                <a:lnTo>
                  <a:pt x="2540" y="307340"/>
                </a:lnTo>
                <a:lnTo>
                  <a:pt x="3175" y="308609"/>
                </a:lnTo>
                <a:lnTo>
                  <a:pt x="4064" y="309879"/>
                </a:lnTo>
                <a:lnTo>
                  <a:pt x="5079" y="309879"/>
                </a:lnTo>
                <a:lnTo>
                  <a:pt x="6096" y="311150"/>
                </a:lnTo>
                <a:lnTo>
                  <a:pt x="7874" y="312419"/>
                </a:lnTo>
                <a:lnTo>
                  <a:pt x="8763" y="313690"/>
                </a:lnTo>
                <a:lnTo>
                  <a:pt x="12065" y="313690"/>
                </a:lnTo>
                <a:lnTo>
                  <a:pt x="13080" y="312419"/>
                </a:lnTo>
                <a:lnTo>
                  <a:pt x="13716" y="311150"/>
                </a:lnTo>
                <a:lnTo>
                  <a:pt x="14477" y="306069"/>
                </a:lnTo>
                <a:lnTo>
                  <a:pt x="17018" y="298450"/>
                </a:lnTo>
                <a:lnTo>
                  <a:pt x="18415" y="294640"/>
                </a:lnTo>
                <a:lnTo>
                  <a:pt x="20193" y="290829"/>
                </a:lnTo>
                <a:lnTo>
                  <a:pt x="21844" y="287019"/>
                </a:lnTo>
                <a:lnTo>
                  <a:pt x="24384" y="284479"/>
                </a:lnTo>
                <a:lnTo>
                  <a:pt x="30479" y="278129"/>
                </a:lnTo>
                <a:lnTo>
                  <a:pt x="33527" y="275590"/>
                </a:lnTo>
                <a:lnTo>
                  <a:pt x="39624" y="273050"/>
                </a:lnTo>
                <a:lnTo>
                  <a:pt x="81449" y="273050"/>
                </a:lnTo>
                <a:lnTo>
                  <a:pt x="79755" y="270509"/>
                </a:lnTo>
                <a:lnTo>
                  <a:pt x="76707" y="266700"/>
                </a:lnTo>
                <a:lnTo>
                  <a:pt x="73532" y="264159"/>
                </a:lnTo>
                <a:lnTo>
                  <a:pt x="69850" y="260350"/>
                </a:lnTo>
                <a:lnTo>
                  <a:pt x="65786" y="257809"/>
                </a:lnTo>
                <a:lnTo>
                  <a:pt x="61341" y="255269"/>
                </a:lnTo>
                <a:lnTo>
                  <a:pt x="57023" y="254000"/>
                </a:lnTo>
                <a:lnTo>
                  <a:pt x="52324" y="252729"/>
                </a:lnTo>
                <a:close/>
              </a:path>
              <a:path w="389890" h="397510">
                <a:moveTo>
                  <a:pt x="135890" y="166369"/>
                </a:moveTo>
                <a:lnTo>
                  <a:pt x="129031" y="166369"/>
                </a:lnTo>
                <a:lnTo>
                  <a:pt x="115570" y="171450"/>
                </a:lnTo>
                <a:lnTo>
                  <a:pt x="109093" y="175259"/>
                </a:lnTo>
                <a:lnTo>
                  <a:pt x="95885" y="189230"/>
                </a:lnTo>
                <a:lnTo>
                  <a:pt x="91440" y="195579"/>
                </a:lnTo>
                <a:lnTo>
                  <a:pt x="89407" y="203200"/>
                </a:lnTo>
                <a:lnTo>
                  <a:pt x="87249" y="209550"/>
                </a:lnTo>
                <a:lnTo>
                  <a:pt x="99568" y="247650"/>
                </a:lnTo>
                <a:lnTo>
                  <a:pt x="103713" y="254000"/>
                </a:lnTo>
                <a:lnTo>
                  <a:pt x="108346" y="259079"/>
                </a:lnTo>
                <a:lnTo>
                  <a:pt x="113480" y="265429"/>
                </a:lnTo>
                <a:lnTo>
                  <a:pt x="119125" y="270509"/>
                </a:lnTo>
                <a:lnTo>
                  <a:pt x="125341" y="276859"/>
                </a:lnTo>
                <a:lnTo>
                  <a:pt x="131413" y="281940"/>
                </a:lnTo>
                <a:lnTo>
                  <a:pt x="137342" y="287019"/>
                </a:lnTo>
                <a:lnTo>
                  <a:pt x="143128" y="292100"/>
                </a:lnTo>
                <a:lnTo>
                  <a:pt x="150749" y="297179"/>
                </a:lnTo>
                <a:lnTo>
                  <a:pt x="158115" y="300990"/>
                </a:lnTo>
                <a:lnTo>
                  <a:pt x="172466" y="303529"/>
                </a:lnTo>
                <a:lnTo>
                  <a:pt x="179324" y="303529"/>
                </a:lnTo>
                <a:lnTo>
                  <a:pt x="209042" y="285750"/>
                </a:lnTo>
                <a:lnTo>
                  <a:pt x="174498" y="285750"/>
                </a:lnTo>
                <a:lnTo>
                  <a:pt x="164338" y="281940"/>
                </a:lnTo>
                <a:lnTo>
                  <a:pt x="158750" y="279400"/>
                </a:lnTo>
                <a:lnTo>
                  <a:pt x="152653" y="274319"/>
                </a:lnTo>
                <a:lnTo>
                  <a:pt x="147937" y="270509"/>
                </a:lnTo>
                <a:lnTo>
                  <a:pt x="142922" y="266700"/>
                </a:lnTo>
                <a:lnTo>
                  <a:pt x="137598" y="261619"/>
                </a:lnTo>
                <a:lnTo>
                  <a:pt x="131952" y="256540"/>
                </a:lnTo>
                <a:lnTo>
                  <a:pt x="126365" y="250190"/>
                </a:lnTo>
                <a:lnTo>
                  <a:pt x="121285" y="245109"/>
                </a:lnTo>
                <a:lnTo>
                  <a:pt x="116967" y="238759"/>
                </a:lnTo>
                <a:lnTo>
                  <a:pt x="112522" y="233679"/>
                </a:lnTo>
                <a:lnTo>
                  <a:pt x="109347" y="228600"/>
                </a:lnTo>
                <a:lnTo>
                  <a:pt x="107315" y="223519"/>
                </a:lnTo>
                <a:lnTo>
                  <a:pt x="105155" y="218440"/>
                </a:lnTo>
                <a:lnTo>
                  <a:pt x="104521" y="213359"/>
                </a:lnTo>
                <a:lnTo>
                  <a:pt x="105155" y="208279"/>
                </a:lnTo>
                <a:lnTo>
                  <a:pt x="105918" y="203200"/>
                </a:lnTo>
                <a:lnTo>
                  <a:pt x="108457" y="198119"/>
                </a:lnTo>
                <a:lnTo>
                  <a:pt x="115443" y="191769"/>
                </a:lnTo>
                <a:lnTo>
                  <a:pt x="117982" y="189230"/>
                </a:lnTo>
                <a:lnTo>
                  <a:pt x="120776" y="187959"/>
                </a:lnTo>
                <a:lnTo>
                  <a:pt x="123444" y="186689"/>
                </a:lnTo>
                <a:lnTo>
                  <a:pt x="126238" y="185419"/>
                </a:lnTo>
                <a:lnTo>
                  <a:pt x="172948" y="185419"/>
                </a:lnTo>
                <a:lnTo>
                  <a:pt x="170959" y="184150"/>
                </a:lnTo>
                <a:lnTo>
                  <a:pt x="165100" y="179069"/>
                </a:lnTo>
                <a:lnTo>
                  <a:pt x="157479" y="173989"/>
                </a:lnTo>
                <a:lnTo>
                  <a:pt x="150114" y="170180"/>
                </a:lnTo>
                <a:lnTo>
                  <a:pt x="143001" y="168909"/>
                </a:lnTo>
                <a:lnTo>
                  <a:pt x="135890" y="166369"/>
                </a:lnTo>
                <a:close/>
              </a:path>
              <a:path w="389890" h="397510">
                <a:moveTo>
                  <a:pt x="172948" y="185419"/>
                </a:moveTo>
                <a:lnTo>
                  <a:pt x="132334" y="185419"/>
                </a:lnTo>
                <a:lnTo>
                  <a:pt x="135509" y="186689"/>
                </a:lnTo>
                <a:lnTo>
                  <a:pt x="138938" y="186689"/>
                </a:lnTo>
                <a:lnTo>
                  <a:pt x="142240" y="187959"/>
                </a:lnTo>
                <a:lnTo>
                  <a:pt x="145796" y="190500"/>
                </a:lnTo>
                <a:lnTo>
                  <a:pt x="153416" y="194309"/>
                </a:lnTo>
                <a:lnTo>
                  <a:pt x="157606" y="198119"/>
                </a:lnTo>
                <a:lnTo>
                  <a:pt x="162051" y="201929"/>
                </a:lnTo>
                <a:lnTo>
                  <a:pt x="166370" y="205740"/>
                </a:lnTo>
                <a:lnTo>
                  <a:pt x="171196" y="209550"/>
                </a:lnTo>
                <a:lnTo>
                  <a:pt x="180086" y="218440"/>
                </a:lnTo>
                <a:lnTo>
                  <a:pt x="183642" y="222250"/>
                </a:lnTo>
                <a:lnTo>
                  <a:pt x="186817" y="226059"/>
                </a:lnTo>
                <a:lnTo>
                  <a:pt x="190119" y="229869"/>
                </a:lnTo>
                <a:lnTo>
                  <a:pt x="192913" y="233679"/>
                </a:lnTo>
                <a:lnTo>
                  <a:pt x="197739" y="241300"/>
                </a:lnTo>
                <a:lnTo>
                  <a:pt x="199517" y="243840"/>
                </a:lnTo>
                <a:lnTo>
                  <a:pt x="201041" y="247650"/>
                </a:lnTo>
                <a:lnTo>
                  <a:pt x="202438" y="251459"/>
                </a:lnTo>
                <a:lnTo>
                  <a:pt x="203200" y="255269"/>
                </a:lnTo>
                <a:lnTo>
                  <a:pt x="203326" y="257809"/>
                </a:lnTo>
                <a:lnTo>
                  <a:pt x="203580" y="261619"/>
                </a:lnTo>
                <a:lnTo>
                  <a:pt x="202946" y="265429"/>
                </a:lnTo>
                <a:lnTo>
                  <a:pt x="200405" y="271779"/>
                </a:lnTo>
                <a:lnTo>
                  <a:pt x="198247" y="274319"/>
                </a:lnTo>
                <a:lnTo>
                  <a:pt x="195325" y="276859"/>
                </a:lnTo>
                <a:lnTo>
                  <a:pt x="191516" y="280669"/>
                </a:lnTo>
                <a:lnTo>
                  <a:pt x="187578" y="283209"/>
                </a:lnTo>
                <a:lnTo>
                  <a:pt x="179197" y="285750"/>
                </a:lnTo>
                <a:lnTo>
                  <a:pt x="209042" y="285750"/>
                </a:lnTo>
                <a:lnTo>
                  <a:pt x="212471" y="281940"/>
                </a:lnTo>
                <a:lnTo>
                  <a:pt x="216916" y="275590"/>
                </a:lnTo>
                <a:lnTo>
                  <a:pt x="220979" y="260350"/>
                </a:lnTo>
                <a:lnTo>
                  <a:pt x="221234" y="254000"/>
                </a:lnTo>
                <a:lnTo>
                  <a:pt x="219328" y="246379"/>
                </a:lnTo>
                <a:lnTo>
                  <a:pt x="217550" y="238759"/>
                </a:lnTo>
                <a:lnTo>
                  <a:pt x="214122" y="231140"/>
                </a:lnTo>
                <a:lnTo>
                  <a:pt x="208788" y="223519"/>
                </a:lnTo>
                <a:lnTo>
                  <a:pt x="204642" y="217169"/>
                </a:lnTo>
                <a:lnTo>
                  <a:pt x="200009" y="212090"/>
                </a:lnTo>
                <a:lnTo>
                  <a:pt x="194875" y="205740"/>
                </a:lnTo>
                <a:lnTo>
                  <a:pt x="189229" y="199390"/>
                </a:lnTo>
                <a:lnTo>
                  <a:pt x="183012" y="194309"/>
                </a:lnTo>
                <a:lnTo>
                  <a:pt x="176926" y="187959"/>
                </a:lnTo>
                <a:lnTo>
                  <a:pt x="172948" y="185419"/>
                </a:lnTo>
                <a:close/>
              </a:path>
              <a:path w="389890" h="397510">
                <a:moveTo>
                  <a:pt x="223609" y="119380"/>
                </a:moveTo>
                <a:lnTo>
                  <a:pt x="195834" y="119380"/>
                </a:lnTo>
                <a:lnTo>
                  <a:pt x="273557" y="196850"/>
                </a:lnTo>
                <a:lnTo>
                  <a:pt x="252222" y="217169"/>
                </a:lnTo>
                <a:lnTo>
                  <a:pt x="251714" y="218440"/>
                </a:lnTo>
                <a:lnTo>
                  <a:pt x="251460" y="218440"/>
                </a:lnTo>
                <a:lnTo>
                  <a:pt x="251460" y="219709"/>
                </a:lnTo>
                <a:lnTo>
                  <a:pt x="251332" y="219709"/>
                </a:lnTo>
                <a:lnTo>
                  <a:pt x="251332" y="220979"/>
                </a:lnTo>
                <a:lnTo>
                  <a:pt x="251587" y="220979"/>
                </a:lnTo>
                <a:lnTo>
                  <a:pt x="251714" y="222250"/>
                </a:lnTo>
                <a:lnTo>
                  <a:pt x="252095" y="222250"/>
                </a:lnTo>
                <a:lnTo>
                  <a:pt x="252602" y="223519"/>
                </a:lnTo>
                <a:lnTo>
                  <a:pt x="253238" y="224790"/>
                </a:lnTo>
                <a:lnTo>
                  <a:pt x="253873" y="224790"/>
                </a:lnTo>
                <a:lnTo>
                  <a:pt x="255904" y="227329"/>
                </a:lnTo>
                <a:lnTo>
                  <a:pt x="256794" y="227329"/>
                </a:lnTo>
                <a:lnTo>
                  <a:pt x="257682" y="228600"/>
                </a:lnTo>
                <a:lnTo>
                  <a:pt x="258445" y="228600"/>
                </a:lnTo>
                <a:lnTo>
                  <a:pt x="259206" y="229869"/>
                </a:lnTo>
                <a:lnTo>
                  <a:pt x="262254" y="229869"/>
                </a:lnTo>
                <a:lnTo>
                  <a:pt x="262763" y="228600"/>
                </a:lnTo>
                <a:lnTo>
                  <a:pt x="309136" y="182880"/>
                </a:lnTo>
                <a:lnTo>
                  <a:pt x="287020" y="182880"/>
                </a:lnTo>
                <a:lnTo>
                  <a:pt x="223609" y="119380"/>
                </a:lnTo>
                <a:close/>
              </a:path>
              <a:path w="389890" h="397510">
                <a:moveTo>
                  <a:pt x="310515" y="163830"/>
                </a:moveTo>
                <a:lnTo>
                  <a:pt x="305943" y="163830"/>
                </a:lnTo>
                <a:lnTo>
                  <a:pt x="287020" y="182880"/>
                </a:lnTo>
                <a:lnTo>
                  <a:pt x="309136" y="182880"/>
                </a:lnTo>
                <a:lnTo>
                  <a:pt x="316865" y="175259"/>
                </a:lnTo>
                <a:lnTo>
                  <a:pt x="317119" y="173989"/>
                </a:lnTo>
                <a:lnTo>
                  <a:pt x="317373" y="173989"/>
                </a:lnTo>
                <a:lnTo>
                  <a:pt x="317373" y="172719"/>
                </a:lnTo>
                <a:lnTo>
                  <a:pt x="317119" y="171450"/>
                </a:lnTo>
                <a:lnTo>
                  <a:pt x="316738" y="170180"/>
                </a:lnTo>
                <a:lnTo>
                  <a:pt x="315722" y="168909"/>
                </a:lnTo>
                <a:lnTo>
                  <a:pt x="314960" y="167639"/>
                </a:lnTo>
                <a:lnTo>
                  <a:pt x="313944" y="167639"/>
                </a:lnTo>
                <a:lnTo>
                  <a:pt x="312927" y="166369"/>
                </a:lnTo>
                <a:lnTo>
                  <a:pt x="311276" y="165100"/>
                </a:lnTo>
                <a:lnTo>
                  <a:pt x="310515" y="163830"/>
                </a:lnTo>
                <a:close/>
              </a:path>
              <a:path w="389890" h="397510">
                <a:moveTo>
                  <a:pt x="196976" y="92709"/>
                </a:moveTo>
                <a:lnTo>
                  <a:pt x="194564" y="92709"/>
                </a:lnTo>
                <a:lnTo>
                  <a:pt x="193040" y="93980"/>
                </a:lnTo>
                <a:lnTo>
                  <a:pt x="192150" y="93980"/>
                </a:lnTo>
                <a:lnTo>
                  <a:pt x="191135" y="95250"/>
                </a:lnTo>
                <a:lnTo>
                  <a:pt x="186436" y="99059"/>
                </a:lnTo>
                <a:lnTo>
                  <a:pt x="185420" y="100330"/>
                </a:lnTo>
                <a:lnTo>
                  <a:pt x="185039" y="101600"/>
                </a:lnTo>
                <a:lnTo>
                  <a:pt x="184657" y="101600"/>
                </a:lnTo>
                <a:lnTo>
                  <a:pt x="184403" y="102869"/>
                </a:lnTo>
                <a:lnTo>
                  <a:pt x="183896" y="102869"/>
                </a:lnTo>
                <a:lnTo>
                  <a:pt x="183769" y="104139"/>
                </a:lnTo>
                <a:lnTo>
                  <a:pt x="175260" y="142239"/>
                </a:lnTo>
                <a:lnTo>
                  <a:pt x="175132" y="143509"/>
                </a:lnTo>
                <a:lnTo>
                  <a:pt x="175132" y="146050"/>
                </a:lnTo>
                <a:lnTo>
                  <a:pt x="175514" y="146050"/>
                </a:lnTo>
                <a:lnTo>
                  <a:pt x="175768" y="147319"/>
                </a:lnTo>
                <a:lnTo>
                  <a:pt x="176784" y="148589"/>
                </a:lnTo>
                <a:lnTo>
                  <a:pt x="177292" y="149859"/>
                </a:lnTo>
                <a:lnTo>
                  <a:pt x="180213" y="152400"/>
                </a:lnTo>
                <a:lnTo>
                  <a:pt x="181228" y="153669"/>
                </a:lnTo>
                <a:lnTo>
                  <a:pt x="182118" y="153669"/>
                </a:lnTo>
                <a:lnTo>
                  <a:pt x="183006" y="154939"/>
                </a:lnTo>
                <a:lnTo>
                  <a:pt x="185927" y="154939"/>
                </a:lnTo>
                <a:lnTo>
                  <a:pt x="186944" y="152400"/>
                </a:lnTo>
                <a:lnTo>
                  <a:pt x="187451" y="152400"/>
                </a:lnTo>
                <a:lnTo>
                  <a:pt x="195834" y="119380"/>
                </a:lnTo>
                <a:lnTo>
                  <a:pt x="223609" y="119380"/>
                </a:lnTo>
                <a:lnTo>
                  <a:pt x="196976" y="92709"/>
                </a:lnTo>
                <a:close/>
              </a:path>
              <a:path w="389890" h="397510">
                <a:moveTo>
                  <a:pt x="289814" y="0"/>
                </a:moveTo>
                <a:lnTo>
                  <a:pt x="288290" y="0"/>
                </a:lnTo>
                <a:lnTo>
                  <a:pt x="287400" y="1269"/>
                </a:lnTo>
                <a:lnTo>
                  <a:pt x="285369" y="2539"/>
                </a:lnTo>
                <a:lnTo>
                  <a:pt x="284099" y="2539"/>
                </a:lnTo>
                <a:lnTo>
                  <a:pt x="282701" y="3809"/>
                </a:lnTo>
                <a:lnTo>
                  <a:pt x="281177" y="5080"/>
                </a:lnTo>
                <a:lnTo>
                  <a:pt x="277875" y="8889"/>
                </a:lnTo>
                <a:lnTo>
                  <a:pt x="276225" y="10159"/>
                </a:lnTo>
                <a:lnTo>
                  <a:pt x="274954" y="11430"/>
                </a:lnTo>
                <a:lnTo>
                  <a:pt x="271779" y="15239"/>
                </a:lnTo>
                <a:lnTo>
                  <a:pt x="271272" y="16509"/>
                </a:lnTo>
                <a:lnTo>
                  <a:pt x="270637" y="17780"/>
                </a:lnTo>
                <a:lnTo>
                  <a:pt x="270255" y="17780"/>
                </a:lnTo>
                <a:lnTo>
                  <a:pt x="270001" y="19050"/>
                </a:lnTo>
                <a:lnTo>
                  <a:pt x="270001" y="21589"/>
                </a:lnTo>
                <a:lnTo>
                  <a:pt x="295910" y="120650"/>
                </a:lnTo>
                <a:lnTo>
                  <a:pt x="296672" y="123189"/>
                </a:lnTo>
                <a:lnTo>
                  <a:pt x="296925" y="123189"/>
                </a:lnTo>
                <a:lnTo>
                  <a:pt x="297942" y="125730"/>
                </a:lnTo>
                <a:lnTo>
                  <a:pt x="298450" y="125730"/>
                </a:lnTo>
                <a:lnTo>
                  <a:pt x="299085" y="127000"/>
                </a:lnTo>
                <a:lnTo>
                  <a:pt x="300481" y="128269"/>
                </a:lnTo>
                <a:lnTo>
                  <a:pt x="303656" y="132080"/>
                </a:lnTo>
                <a:lnTo>
                  <a:pt x="304673" y="132080"/>
                </a:lnTo>
                <a:lnTo>
                  <a:pt x="305689" y="133350"/>
                </a:lnTo>
                <a:lnTo>
                  <a:pt x="306577" y="134619"/>
                </a:lnTo>
                <a:lnTo>
                  <a:pt x="310134" y="134619"/>
                </a:lnTo>
                <a:lnTo>
                  <a:pt x="310769" y="133350"/>
                </a:lnTo>
                <a:lnTo>
                  <a:pt x="311276" y="133350"/>
                </a:lnTo>
                <a:lnTo>
                  <a:pt x="331843" y="113030"/>
                </a:lnTo>
                <a:lnTo>
                  <a:pt x="309499" y="113030"/>
                </a:lnTo>
                <a:lnTo>
                  <a:pt x="286385" y="24130"/>
                </a:lnTo>
                <a:lnTo>
                  <a:pt x="313951" y="24130"/>
                </a:lnTo>
                <a:lnTo>
                  <a:pt x="290956" y="1269"/>
                </a:lnTo>
                <a:lnTo>
                  <a:pt x="290449" y="1269"/>
                </a:lnTo>
                <a:lnTo>
                  <a:pt x="289814" y="0"/>
                </a:lnTo>
                <a:close/>
              </a:path>
              <a:path w="389890" h="397510">
                <a:moveTo>
                  <a:pt x="313951" y="24130"/>
                </a:moveTo>
                <a:lnTo>
                  <a:pt x="286512" y="24130"/>
                </a:lnTo>
                <a:lnTo>
                  <a:pt x="342519" y="80009"/>
                </a:lnTo>
                <a:lnTo>
                  <a:pt x="309499" y="113030"/>
                </a:lnTo>
                <a:lnTo>
                  <a:pt x="331843" y="113030"/>
                </a:lnTo>
                <a:lnTo>
                  <a:pt x="353695" y="91439"/>
                </a:lnTo>
                <a:lnTo>
                  <a:pt x="381171" y="91439"/>
                </a:lnTo>
                <a:lnTo>
                  <a:pt x="367284" y="77469"/>
                </a:lnTo>
                <a:lnTo>
                  <a:pt x="378485" y="66039"/>
                </a:lnTo>
                <a:lnTo>
                  <a:pt x="356107" y="66039"/>
                </a:lnTo>
                <a:lnTo>
                  <a:pt x="313951" y="24130"/>
                </a:lnTo>
                <a:close/>
              </a:path>
              <a:path w="389890" h="397510">
                <a:moveTo>
                  <a:pt x="381171" y="91439"/>
                </a:moveTo>
                <a:lnTo>
                  <a:pt x="353695" y="91439"/>
                </a:lnTo>
                <a:lnTo>
                  <a:pt x="375157" y="113030"/>
                </a:lnTo>
                <a:lnTo>
                  <a:pt x="379095" y="113030"/>
                </a:lnTo>
                <a:lnTo>
                  <a:pt x="379984" y="111759"/>
                </a:lnTo>
                <a:lnTo>
                  <a:pt x="380873" y="111759"/>
                </a:lnTo>
                <a:lnTo>
                  <a:pt x="381889" y="110489"/>
                </a:lnTo>
                <a:lnTo>
                  <a:pt x="383031" y="109219"/>
                </a:lnTo>
                <a:lnTo>
                  <a:pt x="385699" y="106680"/>
                </a:lnTo>
                <a:lnTo>
                  <a:pt x="386715" y="105409"/>
                </a:lnTo>
                <a:lnTo>
                  <a:pt x="387476" y="105409"/>
                </a:lnTo>
                <a:lnTo>
                  <a:pt x="388239" y="104139"/>
                </a:lnTo>
                <a:lnTo>
                  <a:pt x="388747" y="102869"/>
                </a:lnTo>
                <a:lnTo>
                  <a:pt x="389509" y="101600"/>
                </a:lnTo>
                <a:lnTo>
                  <a:pt x="389509" y="100330"/>
                </a:lnTo>
                <a:lnTo>
                  <a:pt x="389254" y="99059"/>
                </a:lnTo>
                <a:lnTo>
                  <a:pt x="388747" y="99059"/>
                </a:lnTo>
                <a:lnTo>
                  <a:pt x="381171" y="91439"/>
                </a:lnTo>
                <a:close/>
              </a:path>
              <a:path w="389890" h="397510">
                <a:moveTo>
                  <a:pt x="369697" y="53339"/>
                </a:moveTo>
                <a:lnTo>
                  <a:pt x="368553" y="53339"/>
                </a:lnTo>
                <a:lnTo>
                  <a:pt x="356107" y="66039"/>
                </a:lnTo>
                <a:lnTo>
                  <a:pt x="378485" y="66039"/>
                </a:lnTo>
                <a:lnTo>
                  <a:pt x="379729" y="64769"/>
                </a:lnTo>
                <a:lnTo>
                  <a:pt x="379984" y="63500"/>
                </a:lnTo>
                <a:lnTo>
                  <a:pt x="379602" y="62230"/>
                </a:lnTo>
                <a:lnTo>
                  <a:pt x="379095" y="60959"/>
                </a:lnTo>
                <a:lnTo>
                  <a:pt x="377951" y="59689"/>
                </a:lnTo>
                <a:lnTo>
                  <a:pt x="376300" y="57150"/>
                </a:lnTo>
                <a:lnTo>
                  <a:pt x="374396" y="55880"/>
                </a:lnTo>
                <a:lnTo>
                  <a:pt x="372618" y="54609"/>
                </a:lnTo>
                <a:lnTo>
                  <a:pt x="371221" y="54609"/>
                </a:lnTo>
                <a:lnTo>
                  <a:pt x="369697" y="5333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7559547" y="5412143"/>
            <a:ext cx="382905" cy="400050"/>
          </a:xfrm>
          <a:custGeom>
            <a:avLst/>
            <a:gdLst/>
            <a:ahLst/>
            <a:cxnLst/>
            <a:rect l="l" t="t" r="r" b="b"/>
            <a:pathLst>
              <a:path w="382904" h="400050">
                <a:moveTo>
                  <a:pt x="95123" y="398779"/>
                </a:moveTo>
                <a:lnTo>
                  <a:pt x="87629" y="398779"/>
                </a:lnTo>
                <a:lnTo>
                  <a:pt x="88646" y="400049"/>
                </a:lnTo>
                <a:lnTo>
                  <a:pt x="94360" y="400049"/>
                </a:lnTo>
                <a:lnTo>
                  <a:pt x="95123" y="398779"/>
                </a:lnTo>
                <a:close/>
              </a:path>
              <a:path w="382904" h="400050">
                <a:moveTo>
                  <a:pt x="81533" y="275589"/>
                </a:moveTo>
                <a:lnTo>
                  <a:pt x="51434" y="275589"/>
                </a:lnTo>
                <a:lnTo>
                  <a:pt x="57023" y="278129"/>
                </a:lnTo>
                <a:lnTo>
                  <a:pt x="59562" y="280669"/>
                </a:lnTo>
                <a:lnTo>
                  <a:pt x="64134" y="284479"/>
                </a:lnTo>
                <a:lnTo>
                  <a:pt x="66294" y="287019"/>
                </a:lnTo>
                <a:lnTo>
                  <a:pt x="68325" y="290829"/>
                </a:lnTo>
                <a:lnTo>
                  <a:pt x="70484" y="293369"/>
                </a:lnTo>
                <a:lnTo>
                  <a:pt x="72262" y="297179"/>
                </a:lnTo>
                <a:lnTo>
                  <a:pt x="75565" y="307339"/>
                </a:lnTo>
                <a:lnTo>
                  <a:pt x="76834" y="312419"/>
                </a:lnTo>
                <a:lnTo>
                  <a:pt x="77850" y="320039"/>
                </a:lnTo>
                <a:lnTo>
                  <a:pt x="78740" y="326389"/>
                </a:lnTo>
                <a:lnTo>
                  <a:pt x="79375" y="334009"/>
                </a:lnTo>
                <a:lnTo>
                  <a:pt x="80009" y="384809"/>
                </a:lnTo>
                <a:lnTo>
                  <a:pt x="80391" y="388619"/>
                </a:lnTo>
                <a:lnTo>
                  <a:pt x="80645" y="389889"/>
                </a:lnTo>
                <a:lnTo>
                  <a:pt x="81152" y="391159"/>
                </a:lnTo>
                <a:lnTo>
                  <a:pt x="81533" y="392429"/>
                </a:lnTo>
                <a:lnTo>
                  <a:pt x="82042" y="393699"/>
                </a:lnTo>
                <a:lnTo>
                  <a:pt x="82803" y="393699"/>
                </a:lnTo>
                <a:lnTo>
                  <a:pt x="83438" y="394969"/>
                </a:lnTo>
                <a:lnTo>
                  <a:pt x="84327" y="396239"/>
                </a:lnTo>
                <a:lnTo>
                  <a:pt x="86613" y="398779"/>
                </a:lnTo>
                <a:lnTo>
                  <a:pt x="95884" y="398779"/>
                </a:lnTo>
                <a:lnTo>
                  <a:pt x="119693" y="374649"/>
                </a:lnTo>
                <a:lnTo>
                  <a:pt x="96266" y="374649"/>
                </a:lnTo>
                <a:lnTo>
                  <a:pt x="95373" y="336549"/>
                </a:lnTo>
                <a:lnTo>
                  <a:pt x="95259" y="332739"/>
                </a:lnTo>
                <a:lnTo>
                  <a:pt x="94932" y="325119"/>
                </a:lnTo>
                <a:lnTo>
                  <a:pt x="94361" y="318769"/>
                </a:lnTo>
                <a:lnTo>
                  <a:pt x="93599" y="312419"/>
                </a:lnTo>
                <a:lnTo>
                  <a:pt x="92582" y="303529"/>
                </a:lnTo>
                <a:lnTo>
                  <a:pt x="91058" y="297179"/>
                </a:lnTo>
                <a:lnTo>
                  <a:pt x="87249" y="285749"/>
                </a:lnTo>
                <a:lnTo>
                  <a:pt x="85090" y="280669"/>
                </a:lnTo>
                <a:lnTo>
                  <a:pt x="81533" y="275589"/>
                </a:lnTo>
                <a:close/>
              </a:path>
              <a:path w="382904" h="400050">
                <a:moveTo>
                  <a:pt x="145923" y="330199"/>
                </a:moveTo>
                <a:lnTo>
                  <a:pt x="140716" y="330199"/>
                </a:lnTo>
                <a:lnTo>
                  <a:pt x="96266" y="374649"/>
                </a:lnTo>
                <a:lnTo>
                  <a:pt x="119693" y="374649"/>
                </a:lnTo>
                <a:lnTo>
                  <a:pt x="152273" y="341629"/>
                </a:lnTo>
                <a:lnTo>
                  <a:pt x="153034" y="341629"/>
                </a:lnTo>
                <a:lnTo>
                  <a:pt x="153161" y="340359"/>
                </a:lnTo>
                <a:lnTo>
                  <a:pt x="153416" y="340359"/>
                </a:lnTo>
                <a:lnTo>
                  <a:pt x="153288" y="339089"/>
                </a:lnTo>
                <a:lnTo>
                  <a:pt x="152780" y="337819"/>
                </a:lnTo>
                <a:lnTo>
                  <a:pt x="152400" y="336549"/>
                </a:lnTo>
                <a:lnTo>
                  <a:pt x="151129" y="335279"/>
                </a:lnTo>
                <a:lnTo>
                  <a:pt x="150368" y="334009"/>
                </a:lnTo>
                <a:lnTo>
                  <a:pt x="149478" y="332739"/>
                </a:lnTo>
                <a:lnTo>
                  <a:pt x="148462" y="332739"/>
                </a:lnTo>
                <a:lnTo>
                  <a:pt x="147574" y="331469"/>
                </a:lnTo>
                <a:lnTo>
                  <a:pt x="146684" y="331469"/>
                </a:lnTo>
                <a:lnTo>
                  <a:pt x="145923" y="330199"/>
                </a:lnTo>
                <a:close/>
              </a:path>
              <a:path w="382904" h="400050">
                <a:moveTo>
                  <a:pt x="52324" y="255269"/>
                </a:moveTo>
                <a:lnTo>
                  <a:pt x="42672" y="255269"/>
                </a:lnTo>
                <a:lnTo>
                  <a:pt x="37592" y="256539"/>
                </a:lnTo>
                <a:lnTo>
                  <a:pt x="22351" y="264159"/>
                </a:lnTo>
                <a:lnTo>
                  <a:pt x="17399" y="269239"/>
                </a:lnTo>
                <a:lnTo>
                  <a:pt x="14350" y="273049"/>
                </a:lnTo>
                <a:lnTo>
                  <a:pt x="11683" y="275589"/>
                </a:lnTo>
                <a:lnTo>
                  <a:pt x="7366" y="283209"/>
                </a:lnTo>
                <a:lnTo>
                  <a:pt x="5587" y="285749"/>
                </a:lnTo>
                <a:lnTo>
                  <a:pt x="4063" y="289559"/>
                </a:lnTo>
                <a:lnTo>
                  <a:pt x="2667" y="293369"/>
                </a:lnTo>
                <a:lnTo>
                  <a:pt x="1650" y="295909"/>
                </a:lnTo>
                <a:lnTo>
                  <a:pt x="1016" y="298449"/>
                </a:lnTo>
                <a:lnTo>
                  <a:pt x="126" y="302259"/>
                </a:lnTo>
                <a:lnTo>
                  <a:pt x="0" y="306069"/>
                </a:lnTo>
                <a:lnTo>
                  <a:pt x="380" y="307339"/>
                </a:lnTo>
                <a:lnTo>
                  <a:pt x="888" y="308609"/>
                </a:lnTo>
                <a:lnTo>
                  <a:pt x="1524" y="308609"/>
                </a:lnTo>
                <a:lnTo>
                  <a:pt x="2540" y="309879"/>
                </a:lnTo>
                <a:lnTo>
                  <a:pt x="4063" y="312419"/>
                </a:lnTo>
                <a:lnTo>
                  <a:pt x="5079" y="312419"/>
                </a:lnTo>
                <a:lnTo>
                  <a:pt x="6096" y="313689"/>
                </a:lnTo>
                <a:lnTo>
                  <a:pt x="6984" y="314959"/>
                </a:lnTo>
                <a:lnTo>
                  <a:pt x="8000" y="314959"/>
                </a:lnTo>
                <a:lnTo>
                  <a:pt x="8762" y="316229"/>
                </a:lnTo>
                <a:lnTo>
                  <a:pt x="12065" y="316229"/>
                </a:lnTo>
                <a:lnTo>
                  <a:pt x="13080" y="314959"/>
                </a:lnTo>
                <a:lnTo>
                  <a:pt x="13716" y="313689"/>
                </a:lnTo>
                <a:lnTo>
                  <a:pt x="14097" y="311149"/>
                </a:lnTo>
                <a:lnTo>
                  <a:pt x="14604" y="308609"/>
                </a:lnTo>
                <a:lnTo>
                  <a:pt x="15240" y="306069"/>
                </a:lnTo>
                <a:lnTo>
                  <a:pt x="16128" y="303529"/>
                </a:lnTo>
                <a:lnTo>
                  <a:pt x="17145" y="300989"/>
                </a:lnTo>
                <a:lnTo>
                  <a:pt x="18415" y="297179"/>
                </a:lnTo>
                <a:lnTo>
                  <a:pt x="20193" y="293369"/>
                </a:lnTo>
                <a:lnTo>
                  <a:pt x="21844" y="289559"/>
                </a:lnTo>
                <a:lnTo>
                  <a:pt x="24383" y="287019"/>
                </a:lnTo>
                <a:lnTo>
                  <a:pt x="27685" y="283209"/>
                </a:lnTo>
                <a:lnTo>
                  <a:pt x="33527" y="278129"/>
                </a:lnTo>
                <a:lnTo>
                  <a:pt x="39624" y="275589"/>
                </a:lnTo>
                <a:lnTo>
                  <a:pt x="81533" y="275589"/>
                </a:lnTo>
                <a:lnTo>
                  <a:pt x="79755" y="273049"/>
                </a:lnTo>
                <a:lnTo>
                  <a:pt x="76707" y="269239"/>
                </a:lnTo>
                <a:lnTo>
                  <a:pt x="73532" y="266699"/>
                </a:lnTo>
                <a:lnTo>
                  <a:pt x="69850" y="262889"/>
                </a:lnTo>
                <a:lnTo>
                  <a:pt x="65785" y="260349"/>
                </a:lnTo>
                <a:lnTo>
                  <a:pt x="61468" y="257809"/>
                </a:lnTo>
                <a:lnTo>
                  <a:pt x="57023" y="256539"/>
                </a:lnTo>
                <a:lnTo>
                  <a:pt x="52324" y="255269"/>
                </a:lnTo>
                <a:close/>
              </a:path>
              <a:path w="382904" h="400050">
                <a:moveTo>
                  <a:pt x="135890" y="168909"/>
                </a:moveTo>
                <a:lnTo>
                  <a:pt x="129031" y="168909"/>
                </a:lnTo>
                <a:lnTo>
                  <a:pt x="115697" y="173989"/>
                </a:lnTo>
                <a:lnTo>
                  <a:pt x="109093" y="177799"/>
                </a:lnTo>
                <a:lnTo>
                  <a:pt x="95884" y="191769"/>
                </a:lnTo>
                <a:lnTo>
                  <a:pt x="91440" y="198119"/>
                </a:lnTo>
                <a:lnTo>
                  <a:pt x="89407" y="205739"/>
                </a:lnTo>
                <a:lnTo>
                  <a:pt x="87249" y="212089"/>
                </a:lnTo>
                <a:lnTo>
                  <a:pt x="87122" y="219709"/>
                </a:lnTo>
                <a:lnTo>
                  <a:pt x="89026" y="227329"/>
                </a:lnTo>
                <a:lnTo>
                  <a:pt x="90804" y="234949"/>
                </a:lnTo>
                <a:lnTo>
                  <a:pt x="94360" y="242569"/>
                </a:lnTo>
                <a:lnTo>
                  <a:pt x="99568" y="250189"/>
                </a:lnTo>
                <a:lnTo>
                  <a:pt x="103713" y="256539"/>
                </a:lnTo>
                <a:lnTo>
                  <a:pt x="108346" y="261619"/>
                </a:lnTo>
                <a:lnTo>
                  <a:pt x="113480" y="267969"/>
                </a:lnTo>
                <a:lnTo>
                  <a:pt x="119125" y="273049"/>
                </a:lnTo>
                <a:lnTo>
                  <a:pt x="125341" y="279399"/>
                </a:lnTo>
                <a:lnTo>
                  <a:pt x="131413" y="284479"/>
                </a:lnTo>
                <a:lnTo>
                  <a:pt x="137342" y="289559"/>
                </a:lnTo>
                <a:lnTo>
                  <a:pt x="143128" y="294639"/>
                </a:lnTo>
                <a:lnTo>
                  <a:pt x="150749" y="299719"/>
                </a:lnTo>
                <a:lnTo>
                  <a:pt x="158115" y="303529"/>
                </a:lnTo>
                <a:lnTo>
                  <a:pt x="172466" y="306069"/>
                </a:lnTo>
                <a:lnTo>
                  <a:pt x="179324" y="306069"/>
                </a:lnTo>
                <a:lnTo>
                  <a:pt x="209042" y="288289"/>
                </a:lnTo>
                <a:lnTo>
                  <a:pt x="174498" y="288289"/>
                </a:lnTo>
                <a:lnTo>
                  <a:pt x="169545" y="285749"/>
                </a:lnTo>
                <a:lnTo>
                  <a:pt x="164465" y="284479"/>
                </a:lnTo>
                <a:lnTo>
                  <a:pt x="158750" y="281939"/>
                </a:lnTo>
                <a:lnTo>
                  <a:pt x="152653" y="276859"/>
                </a:lnTo>
                <a:lnTo>
                  <a:pt x="147939" y="273049"/>
                </a:lnTo>
                <a:lnTo>
                  <a:pt x="142938" y="269239"/>
                </a:lnTo>
                <a:lnTo>
                  <a:pt x="137652" y="264159"/>
                </a:lnTo>
                <a:lnTo>
                  <a:pt x="132079" y="259079"/>
                </a:lnTo>
                <a:lnTo>
                  <a:pt x="126365" y="252729"/>
                </a:lnTo>
                <a:lnTo>
                  <a:pt x="121284" y="247649"/>
                </a:lnTo>
                <a:lnTo>
                  <a:pt x="112649" y="236219"/>
                </a:lnTo>
                <a:lnTo>
                  <a:pt x="109347" y="231139"/>
                </a:lnTo>
                <a:lnTo>
                  <a:pt x="107315" y="226059"/>
                </a:lnTo>
                <a:lnTo>
                  <a:pt x="105155" y="220979"/>
                </a:lnTo>
                <a:lnTo>
                  <a:pt x="104521" y="215899"/>
                </a:lnTo>
                <a:lnTo>
                  <a:pt x="105155" y="210819"/>
                </a:lnTo>
                <a:lnTo>
                  <a:pt x="105918" y="205739"/>
                </a:lnTo>
                <a:lnTo>
                  <a:pt x="108457" y="200659"/>
                </a:lnTo>
                <a:lnTo>
                  <a:pt x="115443" y="194309"/>
                </a:lnTo>
                <a:lnTo>
                  <a:pt x="118109" y="191769"/>
                </a:lnTo>
                <a:lnTo>
                  <a:pt x="123444" y="189229"/>
                </a:lnTo>
                <a:lnTo>
                  <a:pt x="126237" y="187959"/>
                </a:lnTo>
                <a:lnTo>
                  <a:pt x="172989" y="187959"/>
                </a:lnTo>
                <a:lnTo>
                  <a:pt x="171013" y="186689"/>
                </a:lnTo>
                <a:lnTo>
                  <a:pt x="165226" y="181609"/>
                </a:lnTo>
                <a:lnTo>
                  <a:pt x="157606" y="176529"/>
                </a:lnTo>
                <a:lnTo>
                  <a:pt x="150113" y="172719"/>
                </a:lnTo>
                <a:lnTo>
                  <a:pt x="143001" y="171449"/>
                </a:lnTo>
                <a:lnTo>
                  <a:pt x="135890" y="168909"/>
                </a:lnTo>
                <a:close/>
              </a:path>
              <a:path w="382904" h="400050">
                <a:moveTo>
                  <a:pt x="172989" y="187959"/>
                </a:moveTo>
                <a:lnTo>
                  <a:pt x="132333" y="187959"/>
                </a:lnTo>
                <a:lnTo>
                  <a:pt x="135508" y="189229"/>
                </a:lnTo>
                <a:lnTo>
                  <a:pt x="138937" y="189229"/>
                </a:lnTo>
                <a:lnTo>
                  <a:pt x="142240" y="190499"/>
                </a:lnTo>
                <a:lnTo>
                  <a:pt x="145796" y="193039"/>
                </a:lnTo>
                <a:lnTo>
                  <a:pt x="149732" y="195579"/>
                </a:lnTo>
                <a:lnTo>
                  <a:pt x="153543" y="196849"/>
                </a:lnTo>
                <a:lnTo>
                  <a:pt x="157606" y="200659"/>
                </a:lnTo>
                <a:lnTo>
                  <a:pt x="166497" y="208279"/>
                </a:lnTo>
                <a:lnTo>
                  <a:pt x="171196" y="212089"/>
                </a:lnTo>
                <a:lnTo>
                  <a:pt x="180085" y="220979"/>
                </a:lnTo>
                <a:lnTo>
                  <a:pt x="197738" y="243839"/>
                </a:lnTo>
                <a:lnTo>
                  <a:pt x="199644" y="246379"/>
                </a:lnTo>
                <a:lnTo>
                  <a:pt x="202437" y="253999"/>
                </a:lnTo>
                <a:lnTo>
                  <a:pt x="203200" y="257809"/>
                </a:lnTo>
                <a:lnTo>
                  <a:pt x="203326" y="260349"/>
                </a:lnTo>
                <a:lnTo>
                  <a:pt x="203580" y="264159"/>
                </a:lnTo>
                <a:lnTo>
                  <a:pt x="202946" y="267969"/>
                </a:lnTo>
                <a:lnTo>
                  <a:pt x="200405" y="274319"/>
                </a:lnTo>
                <a:lnTo>
                  <a:pt x="198247" y="276859"/>
                </a:lnTo>
                <a:lnTo>
                  <a:pt x="195325" y="279399"/>
                </a:lnTo>
                <a:lnTo>
                  <a:pt x="191516" y="283209"/>
                </a:lnTo>
                <a:lnTo>
                  <a:pt x="187578" y="285749"/>
                </a:lnTo>
                <a:lnTo>
                  <a:pt x="179197" y="288289"/>
                </a:lnTo>
                <a:lnTo>
                  <a:pt x="209042" y="288289"/>
                </a:lnTo>
                <a:lnTo>
                  <a:pt x="212471" y="284479"/>
                </a:lnTo>
                <a:lnTo>
                  <a:pt x="216916" y="278129"/>
                </a:lnTo>
                <a:lnTo>
                  <a:pt x="218948" y="270509"/>
                </a:lnTo>
                <a:lnTo>
                  <a:pt x="221106" y="262889"/>
                </a:lnTo>
                <a:lnTo>
                  <a:pt x="221233" y="256539"/>
                </a:lnTo>
                <a:lnTo>
                  <a:pt x="217677" y="241299"/>
                </a:lnTo>
                <a:lnTo>
                  <a:pt x="214122" y="233679"/>
                </a:lnTo>
                <a:lnTo>
                  <a:pt x="208915" y="226059"/>
                </a:lnTo>
                <a:lnTo>
                  <a:pt x="204696" y="219709"/>
                </a:lnTo>
                <a:lnTo>
                  <a:pt x="200025" y="214629"/>
                </a:lnTo>
                <a:lnTo>
                  <a:pt x="194877" y="208279"/>
                </a:lnTo>
                <a:lnTo>
                  <a:pt x="189229" y="201929"/>
                </a:lnTo>
                <a:lnTo>
                  <a:pt x="183014" y="196849"/>
                </a:lnTo>
                <a:lnTo>
                  <a:pt x="176942" y="190499"/>
                </a:lnTo>
                <a:lnTo>
                  <a:pt x="172989" y="187959"/>
                </a:lnTo>
                <a:close/>
              </a:path>
              <a:path w="382904" h="400050">
                <a:moveTo>
                  <a:pt x="223915" y="121919"/>
                </a:moveTo>
                <a:lnTo>
                  <a:pt x="195833" y="121919"/>
                </a:lnTo>
                <a:lnTo>
                  <a:pt x="273557" y="199389"/>
                </a:lnTo>
                <a:lnTo>
                  <a:pt x="252222" y="219709"/>
                </a:lnTo>
                <a:lnTo>
                  <a:pt x="251841" y="220979"/>
                </a:lnTo>
                <a:lnTo>
                  <a:pt x="251586" y="220979"/>
                </a:lnTo>
                <a:lnTo>
                  <a:pt x="251332" y="222249"/>
                </a:lnTo>
                <a:lnTo>
                  <a:pt x="251332" y="223519"/>
                </a:lnTo>
                <a:lnTo>
                  <a:pt x="252095" y="224789"/>
                </a:lnTo>
                <a:lnTo>
                  <a:pt x="252729" y="226059"/>
                </a:lnTo>
                <a:lnTo>
                  <a:pt x="253237" y="227329"/>
                </a:lnTo>
                <a:lnTo>
                  <a:pt x="254000" y="227329"/>
                </a:lnTo>
                <a:lnTo>
                  <a:pt x="254888" y="228599"/>
                </a:lnTo>
                <a:lnTo>
                  <a:pt x="255904" y="229869"/>
                </a:lnTo>
                <a:lnTo>
                  <a:pt x="256794" y="229869"/>
                </a:lnTo>
                <a:lnTo>
                  <a:pt x="257682" y="231139"/>
                </a:lnTo>
                <a:lnTo>
                  <a:pt x="258445" y="231139"/>
                </a:lnTo>
                <a:lnTo>
                  <a:pt x="259333" y="232409"/>
                </a:lnTo>
                <a:lnTo>
                  <a:pt x="262254" y="232409"/>
                </a:lnTo>
                <a:lnTo>
                  <a:pt x="262762" y="231139"/>
                </a:lnTo>
                <a:lnTo>
                  <a:pt x="309136" y="185419"/>
                </a:lnTo>
                <a:lnTo>
                  <a:pt x="287147" y="185419"/>
                </a:lnTo>
                <a:lnTo>
                  <a:pt x="223915" y="121919"/>
                </a:lnTo>
                <a:close/>
              </a:path>
              <a:path w="382904" h="400050">
                <a:moveTo>
                  <a:pt x="310515" y="166369"/>
                </a:moveTo>
                <a:lnTo>
                  <a:pt x="305943" y="166369"/>
                </a:lnTo>
                <a:lnTo>
                  <a:pt x="287147" y="185419"/>
                </a:lnTo>
                <a:lnTo>
                  <a:pt x="309136" y="185419"/>
                </a:lnTo>
                <a:lnTo>
                  <a:pt x="316865" y="177799"/>
                </a:lnTo>
                <a:lnTo>
                  <a:pt x="317119" y="176529"/>
                </a:lnTo>
                <a:lnTo>
                  <a:pt x="317373" y="176529"/>
                </a:lnTo>
                <a:lnTo>
                  <a:pt x="317373" y="175259"/>
                </a:lnTo>
                <a:lnTo>
                  <a:pt x="317119" y="173989"/>
                </a:lnTo>
                <a:lnTo>
                  <a:pt x="316737" y="172719"/>
                </a:lnTo>
                <a:lnTo>
                  <a:pt x="315722" y="171449"/>
                </a:lnTo>
                <a:lnTo>
                  <a:pt x="314959" y="170179"/>
                </a:lnTo>
                <a:lnTo>
                  <a:pt x="313944" y="170179"/>
                </a:lnTo>
                <a:lnTo>
                  <a:pt x="312927" y="168909"/>
                </a:lnTo>
                <a:lnTo>
                  <a:pt x="312166" y="167639"/>
                </a:lnTo>
                <a:lnTo>
                  <a:pt x="311276" y="167639"/>
                </a:lnTo>
                <a:lnTo>
                  <a:pt x="310515" y="166369"/>
                </a:lnTo>
                <a:close/>
              </a:path>
              <a:path w="382904" h="400050">
                <a:moveTo>
                  <a:pt x="197357" y="95249"/>
                </a:moveTo>
                <a:lnTo>
                  <a:pt x="194563" y="95249"/>
                </a:lnTo>
                <a:lnTo>
                  <a:pt x="193040" y="96519"/>
                </a:lnTo>
                <a:lnTo>
                  <a:pt x="192150" y="96519"/>
                </a:lnTo>
                <a:lnTo>
                  <a:pt x="191261" y="97789"/>
                </a:lnTo>
                <a:lnTo>
                  <a:pt x="190119" y="99059"/>
                </a:lnTo>
                <a:lnTo>
                  <a:pt x="187071" y="101599"/>
                </a:lnTo>
                <a:lnTo>
                  <a:pt x="186562" y="101599"/>
                </a:lnTo>
                <a:lnTo>
                  <a:pt x="185927" y="102869"/>
                </a:lnTo>
                <a:lnTo>
                  <a:pt x="185420" y="102869"/>
                </a:lnTo>
                <a:lnTo>
                  <a:pt x="185038" y="104139"/>
                </a:lnTo>
                <a:lnTo>
                  <a:pt x="184657" y="104139"/>
                </a:lnTo>
                <a:lnTo>
                  <a:pt x="184403" y="105409"/>
                </a:lnTo>
                <a:lnTo>
                  <a:pt x="184023" y="105409"/>
                </a:lnTo>
                <a:lnTo>
                  <a:pt x="183769" y="106679"/>
                </a:lnTo>
                <a:lnTo>
                  <a:pt x="175386" y="144779"/>
                </a:lnTo>
                <a:lnTo>
                  <a:pt x="175132" y="146049"/>
                </a:lnTo>
                <a:lnTo>
                  <a:pt x="175132" y="148589"/>
                </a:lnTo>
                <a:lnTo>
                  <a:pt x="175513" y="148589"/>
                </a:lnTo>
                <a:lnTo>
                  <a:pt x="176275" y="149859"/>
                </a:lnTo>
                <a:lnTo>
                  <a:pt x="177292" y="152399"/>
                </a:lnTo>
                <a:lnTo>
                  <a:pt x="180212" y="154939"/>
                </a:lnTo>
                <a:lnTo>
                  <a:pt x="181228" y="156209"/>
                </a:lnTo>
                <a:lnTo>
                  <a:pt x="182118" y="156209"/>
                </a:lnTo>
                <a:lnTo>
                  <a:pt x="183133" y="157479"/>
                </a:lnTo>
                <a:lnTo>
                  <a:pt x="185927" y="157479"/>
                </a:lnTo>
                <a:lnTo>
                  <a:pt x="186944" y="154939"/>
                </a:lnTo>
                <a:lnTo>
                  <a:pt x="187451" y="154939"/>
                </a:lnTo>
                <a:lnTo>
                  <a:pt x="195833" y="121919"/>
                </a:lnTo>
                <a:lnTo>
                  <a:pt x="223915" y="121919"/>
                </a:lnTo>
                <a:lnTo>
                  <a:pt x="197357" y="95249"/>
                </a:lnTo>
                <a:close/>
              </a:path>
              <a:path w="382904" h="400050">
                <a:moveTo>
                  <a:pt x="373913" y="67309"/>
                </a:moveTo>
                <a:lnTo>
                  <a:pt x="337184" y="67309"/>
                </a:lnTo>
                <a:lnTo>
                  <a:pt x="340868" y="68579"/>
                </a:lnTo>
                <a:lnTo>
                  <a:pt x="344424" y="69849"/>
                </a:lnTo>
                <a:lnTo>
                  <a:pt x="362584" y="88899"/>
                </a:lnTo>
                <a:lnTo>
                  <a:pt x="364108" y="92709"/>
                </a:lnTo>
                <a:lnTo>
                  <a:pt x="364532" y="95249"/>
                </a:lnTo>
                <a:lnTo>
                  <a:pt x="364617" y="97789"/>
                </a:lnTo>
                <a:lnTo>
                  <a:pt x="363981" y="104139"/>
                </a:lnTo>
                <a:lnTo>
                  <a:pt x="362838" y="107949"/>
                </a:lnTo>
                <a:lnTo>
                  <a:pt x="360679" y="111759"/>
                </a:lnTo>
                <a:lnTo>
                  <a:pt x="358648" y="115569"/>
                </a:lnTo>
                <a:lnTo>
                  <a:pt x="341375" y="130809"/>
                </a:lnTo>
                <a:lnTo>
                  <a:pt x="337947" y="133349"/>
                </a:lnTo>
                <a:lnTo>
                  <a:pt x="334899" y="134619"/>
                </a:lnTo>
                <a:lnTo>
                  <a:pt x="332358" y="135889"/>
                </a:lnTo>
                <a:lnTo>
                  <a:pt x="329692" y="137159"/>
                </a:lnTo>
                <a:lnTo>
                  <a:pt x="327405" y="138429"/>
                </a:lnTo>
                <a:lnTo>
                  <a:pt x="323976" y="138429"/>
                </a:lnTo>
                <a:lnTo>
                  <a:pt x="322833" y="139699"/>
                </a:lnTo>
                <a:lnTo>
                  <a:pt x="321945" y="140969"/>
                </a:lnTo>
                <a:lnTo>
                  <a:pt x="321563" y="140969"/>
                </a:lnTo>
                <a:lnTo>
                  <a:pt x="321563" y="142239"/>
                </a:lnTo>
                <a:lnTo>
                  <a:pt x="321818" y="143509"/>
                </a:lnTo>
                <a:lnTo>
                  <a:pt x="322072" y="143509"/>
                </a:lnTo>
                <a:lnTo>
                  <a:pt x="322452" y="144779"/>
                </a:lnTo>
                <a:lnTo>
                  <a:pt x="323087" y="144779"/>
                </a:lnTo>
                <a:lnTo>
                  <a:pt x="324484" y="147319"/>
                </a:lnTo>
                <a:lnTo>
                  <a:pt x="325374" y="147319"/>
                </a:lnTo>
                <a:lnTo>
                  <a:pt x="327278" y="149859"/>
                </a:lnTo>
                <a:lnTo>
                  <a:pt x="327913" y="149859"/>
                </a:lnTo>
                <a:lnTo>
                  <a:pt x="329310" y="151129"/>
                </a:lnTo>
                <a:lnTo>
                  <a:pt x="329946" y="151129"/>
                </a:lnTo>
                <a:lnTo>
                  <a:pt x="330453" y="152399"/>
                </a:lnTo>
                <a:lnTo>
                  <a:pt x="335533" y="152399"/>
                </a:lnTo>
                <a:lnTo>
                  <a:pt x="350900" y="144779"/>
                </a:lnTo>
                <a:lnTo>
                  <a:pt x="357504" y="139699"/>
                </a:lnTo>
                <a:lnTo>
                  <a:pt x="360679" y="137159"/>
                </a:lnTo>
                <a:lnTo>
                  <a:pt x="369570" y="128269"/>
                </a:lnTo>
                <a:lnTo>
                  <a:pt x="374015" y="121919"/>
                </a:lnTo>
                <a:lnTo>
                  <a:pt x="377062" y="115569"/>
                </a:lnTo>
                <a:lnTo>
                  <a:pt x="380237" y="109219"/>
                </a:lnTo>
                <a:lnTo>
                  <a:pt x="382016" y="102869"/>
                </a:lnTo>
                <a:lnTo>
                  <a:pt x="382397" y="96519"/>
                </a:lnTo>
                <a:lnTo>
                  <a:pt x="382904" y="90169"/>
                </a:lnTo>
                <a:lnTo>
                  <a:pt x="381888" y="83819"/>
                </a:lnTo>
                <a:lnTo>
                  <a:pt x="377062" y="72389"/>
                </a:lnTo>
                <a:lnTo>
                  <a:pt x="373913" y="67309"/>
                </a:lnTo>
                <a:close/>
              </a:path>
              <a:path w="382904" h="400050">
                <a:moveTo>
                  <a:pt x="292734" y="0"/>
                </a:moveTo>
                <a:lnTo>
                  <a:pt x="289432" y="0"/>
                </a:lnTo>
                <a:lnTo>
                  <a:pt x="242316" y="48259"/>
                </a:lnTo>
                <a:lnTo>
                  <a:pt x="241553" y="49529"/>
                </a:lnTo>
                <a:lnTo>
                  <a:pt x="241553" y="52069"/>
                </a:lnTo>
                <a:lnTo>
                  <a:pt x="242443" y="54609"/>
                </a:lnTo>
                <a:lnTo>
                  <a:pt x="285750" y="97789"/>
                </a:lnTo>
                <a:lnTo>
                  <a:pt x="287781" y="99059"/>
                </a:lnTo>
                <a:lnTo>
                  <a:pt x="289432" y="100329"/>
                </a:lnTo>
                <a:lnTo>
                  <a:pt x="293370" y="100329"/>
                </a:lnTo>
                <a:lnTo>
                  <a:pt x="294894" y="99059"/>
                </a:lnTo>
                <a:lnTo>
                  <a:pt x="296925" y="96519"/>
                </a:lnTo>
                <a:lnTo>
                  <a:pt x="300862" y="91439"/>
                </a:lnTo>
                <a:lnTo>
                  <a:pt x="302895" y="88899"/>
                </a:lnTo>
                <a:lnTo>
                  <a:pt x="305434" y="86359"/>
                </a:lnTo>
                <a:lnTo>
                  <a:pt x="308736" y="82549"/>
                </a:lnTo>
                <a:lnTo>
                  <a:pt x="313181" y="78739"/>
                </a:lnTo>
                <a:lnTo>
                  <a:pt x="314621" y="77469"/>
                </a:lnTo>
                <a:lnTo>
                  <a:pt x="293116" y="77469"/>
                </a:lnTo>
                <a:lnTo>
                  <a:pt x="264541" y="49529"/>
                </a:lnTo>
                <a:lnTo>
                  <a:pt x="301878" y="11429"/>
                </a:lnTo>
                <a:lnTo>
                  <a:pt x="302132" y="10159"/>
                </a:lnTo>
                <a:lnTo>
                  <a:pt x="301498" y="8889"/>
                </a:lnTo>
                <a:lnTo>
                  <a:pt x="300990" y="7619"/>
                </a:lnTo>
                <a:lnTo>
                  <a:pt x="299720" y="6349"/>
                </a:lnTo>
                <a:lnTo>
                  <a:pt x="297942" y="3809"/>
                </a:lnTo>
                <a:lnTo>
                  <a:pt x="296925" y="2539"/>
                </a:lnTo>
                <a:lnTo>
                  <a:pt x="295909" y="2539"/>
                </a:lnTo>
                <a:lnTo>
                  <a:pt x="295021" y="1269"/>
                </a:lnTo>
                <a:lnTo>
                  <a:pt x="294258" y="1269"/>
                </a:lnTo>
                <a:lnTo>
                  <a:pt x="292734" y="0"/>
                </a:lnTo>
                <a:close/>
              </a:path>
              <a:path w="382904" h="400050">
                <a:moveTo>
                  <a:pt x="348360" y="48259"/>
                </a:moveTo>
                <a:lnTo>
                  <a:pt x="332358" y="48259"/>
                </a:lnTo>
                <a:lnTo>
                  <a:pt x="326898" y="49529"/>
                </a:lnTo>
                <a:lnTo>
                  <a:pt x="315722" y="55879"/>
                </a:lnTo>
                <a:lnTo>
                  <a:pt x="310133" y="59689"/>
                </a:lnTo>
                <a:lnTo>
                  <a:pt x="304419" y="66039"/>
                </a:lnTo>
                <a:lnTo>
                  <a:pt x="299847" y="69849"/>
                </a:lnTo>
                <a:lnTo>
                  <a:pt x="296291" y="73659"/>
                </a:lnTo>
                <a:lnTo>
                  <a:pt x="294640" y="76199"/>
                </a:lnTo>
                <a:lnTo>
                  <a:pt x="293116" y="77469"/>
                </a:lnTo>
                <a:lnTo>
                  <a:pt x="314621" y="77469"/>
                </a:lnTo>
                <a:lnTo>
                  <a:pt x="317500" y="74929"/>
                </a:lnTo>
                <a:lnTo>
                  <a:pt x="325627" y="69849"/>
                </a:lnTo>
                <a:lnTo>
                  <a:pt x="329565" y="68579"/>
                </a:lnTo>
                <a:lnTo>
                  <a:pt x="337184" y="67309"/>
                </a:lnTo>
                <a:lnTo>
                  <a:pt x="373913" y="67309"/>
                </a:lnTo>
                <a:lnTo>
                  <a:pt x="373125" y="66039"/>
                </a:lnTo>
                <a:lnTo>
                  <a:pt x="367665" y="60959"/>
                </a:lnTo>
                <a:lnTo>
                  <a:pt x="363220" y="57149"/>
                </a:lnTo>
                <a:lnTo>
                  <a:pt x="358521" y="53339"/>
                </a:lnTo>
                <a:lnTo>
                  <a:pt x="348360" y="482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7981442" y="5409603"/>
            <a:ext cx="386715" cy="402590"/>
          </a:xfrm>
          <a:custGeom>
            <a:avLst/>
            <a:gdLst/>
            <a:ahLst/>
            <a:cxnLst/>
            <a:rect l="l" t="t" r="r" b="b"/>
            <a:pathLst>
              <a:path w="386715" h="402589">
                <a:moveTo>
                  <a:pt x="95123" y="401320"/>
                </a:moveTo>
                <a:lnTo>
                  <a:pt x="87629" y="401320"/>
                </a:lnTo>
                <a:lnTo>
                  <a:pt x="89661" y="402590"/>
                </a:lnTo>
                <a:lnTo>
                  <a:pt x="94360" y="402590"/>
                </a:lnTo>
                <a:lnTo>
                  <a:pt x="95123" y="401320"/>
                </a:lnTo>
                <a:close/>
              </a:path>
              <a:path w="386715" h="402589">
                <a:moveTo>
                  <a:pt x="81533" y="278130"/>
                </a:moveTo>
                <a:lnTo>
                  <a:pt x="51434" y="278130"/>
                </a:lnTo>
                <a:lnTo>
                  <a:pt x="57023" y="280670"/>
                </a:lnTo>
                <a:lnTo>
                  <a:pt x="59562" y="283210"/>
                </a:lnTo>
                <a:lnTo>
                  <a:pt x="64134" y="287020"/>
                </a:lnTo>
                <a:lnTo>
                  <a:pt x="66293" y="289560"/>
                </a:lnTo>
                <a:lnTo>
                  <a:pt x="68325" y="293370"/>
                </a:lnTo>
                <a:lnTo>
                  <a:pt x="70484" y="295910"/>
                </a:lnTo>
                <a:lnTo>
                  <a:pt x="79375" y="336550"/>
                </a:lnTo>
                <a:lnTo>
                  <a:pt x="79501" y="346710"/>
                </a:lnTo>
                <a:lnTo>
                  <a:pt x="80136" y="387350"/>
                </a:lnTo>
                <a:lnTo>
                  <a:pt x="80136" y="388620"/>
                </a:lnTo>
                <a:lnTo>
                  <a:pt x="80390" y="391160"/>
                </a:lnTo>
                <a:lnTo>
                  <a:pt x="80899" y="393700"/>
                </a:lnTo>
                <a:lnTo>
                  <a:pt x="81279" y="393700"/>
                </a:lnTo>
                <a:lnTo>
                  <a:pt x="81533" y="394970"/>
                </a:lnTo>
                <a:lnTo>
                  <a:pt x="82041" y="396240"/>
                </a:lnTo>
                <a:lnTo>
                  <a:pt x="82803" y="396240"/>
                </a:lnTo>
                <a:lnTo>
                  <a:pt x="83438" y="397510"/>
                </a:lnTo>
                <a:lnTo>
                  <a:pt x="84327" y="398780"/>
                </a:lnTo>
                <a:lnTo>
                  <a:pt x="86613" y="401320"/>
                </a:lnTo>
                <a:lnTo>
                  <a:pt x="95884" y="401320"/>
                </a:lnTo>
                <a:lnTo>
                  <a:pt x="119693" y="377190"/>
                </a:lnTo>
                <a:lnTo>
                  <a:pt x="96265" y="377190"/>
                </a:lnTo>
                <a:lnTo>
                  <a:pt x="95315" y="336550"/>
                </a:lnTo>
                <a:lnTo>
                  <a:pt x="89280" y="293370"/>
                </a:lnTo>
                <a:lnTo>
                  <a:pt x="85089" y="283210"/>
                </a:lnTo>
                <a:lnTo>
                  <a:pt x="81533" y="278130"/>
                </a:lnTo>
                <a:close/>
              </a:path>
              <a:path w="386715" h="402589">
                <a:moveTo>
                  <a:pt x="145923" y="332740"/>
                </a:moveTo>
                <a:lnTo>
                  <a:pt x="140715" y="332740"/>
                </a:lnTo>
                <a:lnTo>
                  <a:pt x="96265" y="377190"/>
                </a:lnTo>
                <a:lnTo>
                  <a:pt x="119693" y="377190"/>
                </a:lnTo>
                <a:lnTo>
                  <a:pt x="152273" y="344170"/>
                </a:lnTo>
                <a:lnTo>
                  <a:pt x="153034" y="344170"/>
                </a:lnTo>
                <a:lnTo>
                  <a:pt x="153288" y="342900"/>
                </a:lnTo>
                <a:lnTo>
                  <a:pt x="153288" y="341630"/>
                </a:lnTo>
                <a:lnTo>
                  <a:pt x="152780" y="340360"/>
                </a:lnTo>
                <a:lnTo>
                  <a:pt x="152400" y="339090"/>
                </a:lnTo>
                <a:lnTo>
                  <a:pt x="151129" y="337820"/>
                </a:lnTo>
                <a:lnTo>
                  <a:pt x="150367" y="336550"/>
                </a:lnTo>
                <a:lnTo>
                  <a:pt x="149478" y="335280"/>
                </a:lnTo>
                <a:lnTo>
                  <a:pt x="148462" y="335280"/>
                </a:lnTo>
                <a:lnTo>
                  <a:pt x="147574" y="334010"/>
                </a:lnTo>
                <a:lnTo>
                  <a:pt x="146811" y="334010"/>
                </a:lnTo>
                <a:lnTo>
                  <a:pt x="145923" y="332740"/>
                </a:lnTo>
                <a:close/>
              </a:path>
              <a:path w="386715" h="402589">
                <a:moveTo>
                  <a:pt x="52324" y="257810"/>
                </a:moveTo>
                <a:lnTo>
                  <a:pt x="42672" y="257810"/>
                </a:lnTo>
                <a:lnTo>
                  <a:pt x="37591" y="259080"/>
                </a:lnTo>
                <a:lnTo>
                  <a:pt x="27431" y="264160"/>
                </a:lnTo>
                <a:lnTo>
                  <a:pt x="22478" y="266700"/>
                </a:lnTo>
                <a:lnTo>
                  <a:pt x="17525" y="271780"/>
                </a:lnTo>
                <a:lnTo>
                  <a:pt x="14350" y="275590"/>
                </a:lnTo>
                <a:lnTo>
                  <a:pt x="11683" y="278130"/>
                </a:lnTo>
                <a:lnTo>
                  <a:pt x="7365" y="285750"/>
                </a:lnTo>
                <a:lnTo>
                  <a:pt x="5587" y="288290"/>
                </a:lnTo>
                <a:lnTo>
                  <a:pt x="4190" y="292100"/>
                </a:lnTo>
                <a:lnTo>
                  <a:pt x="1650" y="298450"/>
                </a:lnTo>
                <a:lnTo>
                  <a:pt x="1142" y="300990"/>
                </a:lnTo>
                <a:lnTo>
                  <a:pt x="507" y="303530"/>
                </a:lnTo>
                <a:lnTo>
                  <a:pt x="126" y="304800"/>
                </a:lnTo>
                <a:lnTo>
                  <a:pt x="0" y="308610"/>
                </a:lnTo>
                <a:lnTo>
                  <a:pt x="380" y="309880"/>
                </a:lnTo>
                <a:lnTo>
                  <a:pt x="888" y="311150"/>
                </a:lnTo>
                <a:lnTo>
                  <a:pt x="1524" y="311150"/>
                </a:lnTo>
                <a:lnTo>
                  <a:pt x="2031" y="312420"/>
                </a:lnTo>
                <a:lnTo>
                  <a:pt x="2666" y="312420"/>
                </a:lnTo>
                <a:lnTo>
                  <a:pt x="3301" y="313690"/>
                </a:lnTo>
                <a:lnTo>
                  <a:pt x="4063" y="314960"/>
                </a:lnTo>
                <a:lnTo>
                  <a:pt x="5206" y="314960"/>
                </a:lnTo>
                <a:lnTo>
                  <a:pt x="6223" y="316230"/>
                </a:lnTo>
                <a:lnTo>
                  <a:pt x="8000" y="317500"/>
                </a:lnTo>
                <a:lnTo>
                  <a:pt x="8762" y="318770"/>
                </a:lnTo>
                <a:lnTo>
                  <a:pt x="12446" y="318770"/>
                </a:lnTo>
                <a:lnTo>
                  <a:pt x="13207" y="317500"/>
                </a:lnTo>
                <a:lnTo>
                  <a:pt x="13715" y="316230"/>
                </a:lnTo>
                <a:lnTo>
                  <a:pt x="14097" y="313690"/>
                </a:lnTo>
                <a:lnTo>
                  <a:pt x="14604" y="311150"/>
                </a:lnTo>
                <a:lnTo>
                  <a:pt x="15239" y="308610"/>
                </a:lnTo>
                <a:lnTo>
                  <a:pt x="16128" y="306070"/>
                </a:lnTo>
                <a:lnTo>
                  <a:pt x="17144" y="303530"/>
                </a:lnTo>
                <a:lnTo>
                  <a:pt x="18414" y="299720"/>
                </a:lnTo>
                <a:lnTo>
                  <a:pt x="21971" y="292100"/>
                </a:lnTo>
                <a:lnTo>
                  <a:pt x="24383" y="289560"/>
                </a:lnTo>
                <a:lnTo>
                  <a:pt x="27812" y="285750"/>
                </a:lnTo>
                <a:lnTo>
                  <a:pt x="30606" y="283210"/>
                </a:lnTo>
                <a:lnTo>
                  <a:pt x="33527" y="280670"/>
                </a:lnTo>
                <a:lnTo>
                  <a:pt x="39624" y="278130"/>
                </a:lnTo>
                <a:lnTo>
                  <a:pt x="81533" y="278130"/>
                </a:lnTo>
                <a:lnTo>
                  <a:pt x="79755" y="275590"/>
                </a:lnTo>
                <a:lnTo>
                  <a:pt x="76834" y="271780"/>
                </a:lnTo>
                <a:lnTo>
                  <a:pt x="69850" y="265430"/>
                </a:lnTo>
                <a:lnTo>
                  <a:pt x="65912" y="262890"/>
                </a:lnTo>
                <a:lnTo>
                  <a:pt x="57023" y="259080"/>
                </a:lnTo>
                <a:lnTo>
                  <a:pt x="52324" y="257810"/>
                </a:lnTo>
                <a:close/>
              </a:path>
              <a:path w="386715" h="402589">
                <a:moveTo>
                  <a:pt x="135889" y="171450"/>
                </a:moveTo>
                <a:lnTo>
                  <a:pt x="129031" y="171450"/>
                </a:lnTo>
                <a:lnTo>
                  <a:pt x="115697" y="176530"/>
                </a:lnTo>
                <a:lnTo>
                  <a:pt x="109092" y="180340"/>
                </a:lnTo>
                <a:lnTo>
                  <a:pt x="95884" y="194310"/>
                </a:lnTo>
                <a:lnTo>
                  <a:pt x="91439" y="200660"/>
                </a:lnTo>
                <a:lnTo>
                  <a:pt x="89407" y="208280"/>
                </a:lnTo>
                <a:lnTo>
                  <a:pt x="87249" y="214630"/>
                </a:lnTo>
                <a:lnTo>
                  <a:pt x="87122" y="222250"/>
                </a:lnTo>
                <a:lnTo>
                  <a:pt x="89026" y="229870"/>
                </a:lnTo>
                <a:lnTo>
                  <a:pt x="90804" y="237490"/>
                </a:lnTo>
                <a:lnTo>
                  <a:pt x="94360" y="245110"/>
                </a:lnTo>
                <a:lnTo>
                  <a:pt x="99567" y="252730"/>
                </a:lnTo>
                <a:lnTo>
                  <a:pt x="103731" y="259080"/>
                </a:lnTo>
                <a:lnTo>
                  <a:pt x="108394" y="264160"/>
                </a:lnTo>
                <a:lnTo>
                  <a:pt x="113534" y="270510"/>
                </a:lnTo>
                <a:lnTo>
                  <a:pt x="119125" y="275590"/>
                </a:lnTo>
                <a:lnTo>
                  <a:pt x="125341" y="281940"/>
                </a:lnTo>
                <a:lnTo>
                  <a:pt x="131413" y="287020"/>
                </a:lnTo>
                <a:lnTo>
                  <a:pt x="137342" y="292100"/>
                </a:lnTo>
                <a:lnTo>
                  <a:pt x="143128" y="297180"/>
                </a:lnTo>
                <a:lnTo>
                  <a:pt x="150749" y="302260"/>
                </a:lnTo>
                <a:lnTo>
                  <a:pt x="158241" y="306070"/>
                </a:lnTo>
                <a:lnTo>
                  <a:pt x="172465" y="308610"/>
                </a:lnTo>
                <a:lnTo>
                  <a:pt x="179324" y="308610"/>
                </a:lnTo>
                <a:lnTo>
                  <a:pt x="209105" y="290830"/>
                </a:lnTo>
                <a:lnTo>
                  <a:pt x="174625" y="290830"/>
                </a:lnTo>
                <a:lnTo>
                  <a:pt x="164464" y="287020"/>
                </a:lnTo>
                <a:lnTo>
                  <a:pt x="158876" y="284480"/>
                </a:lnTo>
                <a:lnTo>
                  <a:pt x="147939" y="275590"/>
                </a:lnTo>
                <a:lnTo>
                  <a:pt x="142938" y="271780"/>
                </a:lnTo>
                <a:lnTo>
                  <a:pt x="137652" y="266700"/>
                </a:lnTo>
                <a:lnTo>
                  <a:pt x="132079" y="261620"/>
                </a:lnTo>
                <a:lnTo>
                  <a:pt x="126364" y="255270"/>
                </a:lnTo>
                <a:lnTo>
                  <a:pt x="105282" y="223520"/>
                </a:lnTo>
                <a:lnTo>
                  <a:pt x="104521" y="218440"/>
                </a:lnTo>
                <a:lnTo>
                  <a:pt x="105155" y="213360"/>
                </a:lnTo>
                <a:lnTo>
                  <a:pt x="105917" y="208280"/>
                </a:lnTo>
                <a:lnTo>
                  <a:pt x="108457" y="203200"/>
                </a:lnTo>
                <a:lnTo>
                  <a:pt x="115442" y="196850"/>
                </a:lnTo>
                <a:lnTo>
                  <a:pt x="118109" y="194310"/>
                </a:lnTo>
                <a:lnTo>
                  <a:pt x="123443" y="191770"/>
                </a:lnTo>
                <a:lnTo>
                  <a:pt x="126237" y="190500"/>
                </a:lnTo>
                <a:lnTo>
                  <a:pt x="172989" y="190500"/>
                </a:lnTo>
                <a:lnTo>
                  <a:pt x="171013" y="189230"/>
                </a:lnTo>
                <a:lnTo>
                  <a:pt x="165226" y="184150"/>
                </a:lnTo>
                <a:lnTo>
                  <a:pt x="157606" y="179070"/>
                </a:lnTo>
                <a:lnTo>
                  <a:pt x="150240" y="175260"/>
                </a:lnTo>
                <a:lnTo>
                  <a:pt x="143001" y="173990"/>
                </a:lnTo>
                <a:lnTo>
                  <a:pt x="135889" y="171450"/>
                </a:lnTo>
                <a:close/>
              </a:path>
              <a:path w="386715" h="402589">
                <a:moveTo>
                  <a:pt x="172989" y="190500"/>
                </a:moveTo>
                <a:lnTo>
                  <a:pt x="132333" y="190500"/>
                </a:lnTo>
                <a:lnTo>
                  <a:pt x="135508" y="191770"/>
                </a:lnTo>
                <a:lnTo>
                  <a:pt x="138937" y="191770"/>
                </a:lnTo>
                <a:lnTo>
                  <a:pt x="142239" y="193040"/>
                </a:lnTo>
                <a:lnTo>
                  <a:pt x="145923" y="195580"/>
                </a:lnTo>
                <a:lnTo>
                  <a:pt x="153542" y="199390"/>
                </a:lnTo>
                <a:lnTo>
                  <a:pt x="157606" y="203200"/>
                </a:lnTo>
                <a:lnTo>
                  <a:pt x="166497" y="210820"/>
                </a:lnTo>
                <a:lnTo>
                  <a:pt x="171196" y="214630"/>
                </a:lnTo>
                <a:lnTo>
                  <a:pt x="180085" y="223520"/>
                </a:lnTo>
                <a:lnTo>
                  <a:pt x="195325" y="242570"/>
                </a:lnTo>
                <a:lnTo>
                  <a:pt x="197738" y="246380"/>
                </a:lnTo>
                <a:lnTo>
                  <a:pt x="203580" y="266700"/>
                </a:lnTo>
                <a:lnTo>
                  <a:pt x="202946" y="270510"/>
                </a:lnTo>
                <a:lnTo>
                  <a:pt x="200405" y="276860"/>
                </a:lnTo>
                <a:lnTo>
                  <a:pt x="198247" y="279400"/>
                </a:lnTo>
                <a:lnTo>
                  <a:pt x="195325" y="281940"/>
                </a:lnTo>
                <a:lnTo>
                  <a:pt x="191515" y="285750"/>
                </a:lnTo>
                <a:lnTo>
                  <a:pt x="187578" y="288290"/>
                </a:lnTo>
                <a:lnTo>
                  <a:pt x="179197" y="290830"/>
                </a:lnTo>
                <a:lnTo>
                  <a:pt x="209105" y="290830"/>
                </a:lnTo>
                <a:lnTo>
                  <a:pt x="212471" y="287020"/>
                </a:lnTo>
                <a:lnTo>
                  <a:pt x="216915" y="280670"/>
                </a:lnTo>
                <a:lnTo>
                  <a:pt x="218948" y="273050"/>
                </a:lnTo>
                <a:lnTo>
                  <a:pt x="221106" y="265430"/>
                </a:lnTo>
                <a:lnTo>
                  <a:pt x="221233" y="259080"/>
                </a:lnTo>
                <a:lnTo>
                  <a:pt x="217677" y="243840"/>
                </a:lnTo>
                <a:lnTo>
                  <a:pt x="214122" y="236220"/>
                </a:lnTo>
                <a:lnTo>
                  <a:pt x="208914" y="228600"/>
                </a:lnTo>
                <a:lnTo>
                  <a:pt x="204749" y="222250"/>
                </a:lnTo>
                <a:lnTo>
                  <a:pt x="200072" y="217170"/>
                </a:lnTo>
                <a:lnTo>
                  <a:pt x="194895" y="210820"/>
                </a:lnTo>
                <a:lnTo>
                  <a:pt x="189229" y="204470"/>
                </a:lnTo>
                <a:lnTo>
                  <a:pt x="183014" y="199390"/>
                </a:lnTo>
                <a:lnTo>
                  <a:pt x="176942" y="193040"/>
                </a:lnTo>
                <a:lnTo>
                  <a:pt x="172989" y="190500"/>
                </a:lnTo>
                <a:close/>
              </a:path>
              <a:path w="386715" h="402589">
                <a:moveTo>
                  <a:pt x="223915" y="124460"/>
                </a:moveTo>
                <a:lnTo>
                  <a:pt x="195833" y="124460"/>
                </a:lnTo>
                <a:lnTo>
                  <a:pt x="273557" y="201930"/>
                </a:lnTo>
                <a:lnTo>
                  <a:pt x="252222" y="222250"/>
                </a:lnTo>
                <a:lnTo>
                  <a:pt x="251840" y="223520"/>
                </a:lnTo>
                <a:lnTo>
                  <a:pt x="251586" y="223520"/>
                </a:lnTo>
                <a:lnTo>
                  <a:pt x="251332" y="224790"/>
                </a:lnTo>
                <a:lnTo>
                  <a:pt x="251332" y="226060"/>
                </a:lnTo>
                <a:lnTo>
                  <a:pt x="251840" y="227330"/>
                </a:lnTo>
                <a:lnTo>
                  <a:pt x="252222" y="227330"/>
                </a:lnTo>
                <a:lnTo>
                  <a:pt x="253237" y="229870"/>
                </a:lnTo>
                <a:lnTo>
                  <a:pt x="254000" y="229870"/>
                </a:lnTo>
                <a:lnTo>
                  <a:pt x="254888" y="231140"/>
                </a:lnTo>
                <a:lnTo>
                  <a:pt x="255904" y="232410"/>
                </a:lnTo>
                <a:lnTo>
                  <a:pt x="256793" y="232410"/>
                </a:lnTo>
                <a:lnTo>
                  <a:pt x="258572" y="233680"/>
                </a:lnTo>
                <a:lnTo>
                  <a:pt x="259333" y="234950"/>
                </a:lnTo>
                <a:lnTo>
                  <a:pt x="262254" y="234950"/>
                </a:lnTo>
                <a:lnTo>
                  <a:pt x="262762" y="233680"/>
                </a:lnTo>
                <a:lnTo>
                  <a:pt x="309136" y="187960"/>
                </a:lnTo>
                <a:lnTo>
                  <a:pt x="287147" y="187960"/>
                </a:lnTo>
                <a:lnTo>
                  <a:pt x="223915" y="124460"/>
                </a:lnTo>
                <a:close/>
              </a:path>
              <a:path w="386715" h="402589">
                <a:moveTo>
                  <a:pt x="310514" y="168910"/>
                </a:moveTo>
                <a:lnTo>
                  <a:pt x="305942" y="168910"/>
                </a:lnTo>
                <a:lnTo>
                  <a:pt x="287147" y="187960"/>
                </a:lnTo>
                <a:lnTo>
                  <a:pt x="309136" y="187960"/>
                </a:lnTo>
                <a:lnTo>
                  <a:pt x="316864" y="180340"/>
                </a:lnTo>
                <a:lnTo>
                  <a:pt x="317118" y="179070"/>
                </a:lnTo>
                <a:lnTo>
                  <a:pt x="317373" y="179070"/>
                </a:lnTo>
                <a:lnTo>
                  <a:pt x="317373" y="177800"/>
                </a:lnTo>
                <a:lnTo>
                  <a:pt x="317118" y="176530"/>
                </a:lnTo>
                <a:lnTo>
                  <a:pt x="316737" y="175260"/>
                </a:lnTo>
                <a:lnTo>
                  <a:pt x="315722" y="173990"/>
                </a:lnTo>
                <a:lnTo>
                  <a:pt x="314959" y="172720"/>
                </a:lnTo>
                <a:lnTo>
                  <a:pt x="313943" y="172720"/>
                </a:lnTo>
                <a:lnTo>
                  <a:pt x="312165" y="170180"/>
                </a:lnTo>
                <a:lnTo>
                  <a:pt x="311276" y="170180"/>
                </a:lnTo>
                <a:lnTo>
                  <a:pt x="310514" y="168910"/>
                </a:lnTo>
                <a:close/>
              </a:path>
              <a:path w="386715" h="402589">
                <a:moveTo>
                  <a:pt x="197357" y="97790"/>
                </a:moveTo>
                <a:lnTo>
                  <a:pt x="193928" y="97790"/>
                </a:lnTo>
                <a:lnTo>
                  <a:pt x="193166" y="99060"/>
                </a:lnTo>
                <a:lnTo>
                  <a:pt x="192150" y="99060"/>
                </a:lnTo>
                <a:lnTo>
                  <a:pt x="191261" y="100330"/>
                </a:lnTo>
                <a:lnTo>
                  <a:pt x="190118" y="101600"/>
                </a:lnTo>
                <a:lnTo>
                  <a:pt x="188849" y="102870"/>
                </a:lnTo>
                <a:lnTo>
                  <a:pt x="187959" y="102870"/>
                </a:lnTo>
                <a:lnTo>
                  <a:pt x="187071" y="104140"/>
                </a:lnTo>
                <a:lnTo>
                  <a:pt x="186562" y="104140"/>
                </a:lnTo>
                <a:lnTo>
                  <a:pt x="185927" y="105410"/>
                </a:lnTo>
                <a:lnTo>
                  <a:pt x="185419" y="105410"/>
                </a:lnTo>
                <a:lnTo>
                  <a:pt x="185038" y="106680"/>
                </a:lnTo>
                <a:lnTo>
                  <a:pt x="184657" y="106680"/>
                </a:lnTo>
                <a:lnTo>
                  <a:pt x="184403" y="107950"/>
                </a:lnTo>
                <a:lnTo>
                  <a:pt x="184023" y="107950"/>
                </a:lnTo>
                <a:lnTo>
                  <a:pt x="183768" y="109220"/>
                </a:lnTo>
                <a:lnTo>
                  <a:pt x="175386" y="147320"/>
                </a:lnTo>
                <a:lnTo>
                  <a:pt x="175132" y="148590"/>
                </a:lnTo>
                <a:lnTo>
                  <a:pt x="175132" y="151130"/>
                </a:lnTo>
                <a:lnTo>
                  <a:pt x="175640" y="151130"/>
                </a:lnTo>
                <a:lnTo>
                  <a:pt x="175894" y="152400"/>
                </a:lnTo>
                <a:lnTo>
                  <a:pt x="176275" y="152400"/>
                </a:lnTo>
                <a:lnTo>
                  <a:pt x="178053" y="154940"/>
                </a:lnTo>
                <a:lnTo>
                  <a:pt x="180212" y="157480"/>
                </a:lnTo>
                <a:lnTo>
                  <a:pt x="181228" y="158750"/>
                </a:lnTo>
                <a:lnTo>
                  <a:pt x="182117" y="158750"/>
                </a:lnTo>
                <a:lnTo>
                  <a:pt x="183133" y="160020"/>
                </a:lnTo>
                <a:lnTo>
                  <a:pt x="185927" y="160020"/>
                </a:lnTo>
                <a:lnTo>
                  <a:pt x="186943" y="157480"/>
                </a:lnTo>
                <a:lnTo>
                  <a:pt x="187451" y="157480"/>
                </a:lnTo>
                <a:lnTo>
                  <a:pt x="187959" y="154940"/>
                </a:lnTo>
                <a:lnTo>
                  <a:pt x="195833" y="124460"/>
                </a:lnTo>
                <a:lnTo>
                  <a:pt x="223915" y="124460"/>
                </a:lnTo>
                <a:lnTo>
                  <a:pt x="197357" y="97790"/>
                </a:lnTo>
                <a:close/>
              </a:path>
              <a:path w="386715" h="402589">
                <a:moveTo>
                  <a:pt x="299465" y="0"/>
                </a:moveTo>
                <a:lnTo>
                  <a:pt x="295401" y="0"/>
                </a:lnTo>
                <a:lnTo>
                  <a:pt x="293750" y="1270"/>
                </a:lnTo>
                <a:lnTo>
                  <a:pt x="290194" y="2540"/>
                </a:lnTo>
                <a:lnTo>
                  <a:pt x="286130" y="5080"/>
                </a:lnTo>
                <a:lnTo>
                  <a:pt x="283972" y="7620"/>
                </a:lnTo>
                <a:lnTo>
                  <a:pt x="279400" y="10160"/>
                </a:lnTo>
                <a:lnTo>
                  <a:pt x="277367" y="12700"/>
                </a:lnTo>
                <a:lnTo>
                  <a:pt x="269621" y="20320"/>
                </a:lnTo>
                <a:lnTo>
                  <a:pt x="265302" y="25400"/>
                </a:lnTo>
                <a:lnTo>
                  <a:pt x="259714" y="38100"/>
                </a:lnTo>
                <a:lnTo>
                  <a:pt x="258190" y="43180"/>
                </a:lnTo>
                <a:lnTo>
                  <a:pt x="257682" y="49530"/>
                </a:lnTo>
                <a:lnTo>
                  <a:pt x="257301" y="55880"/>
                </a:lnTo>
                <a:lnTo>
                  <a:pt x="257936" y="60960"/>
                </a:lnTo>
                <a:lnTo>
                  <a:pt x="276605" y="99060"/>
                </a:lnTo>
                <a:lnTo>
                  <a:pt x="289178" y="113030"/>
                </a:lnTo>
                <a:lnTo>
                  <a:pt x="294131" y="118110"/>
                </a:lnTo>
                <a:lnTo>
                  <a:pt x="303783" y="125730"/>
                </a:lnTo>
                <a:lnTo>
                  <a:pt x="308482" y="130810"/>
                </a:lnTo>
                <a:lnTo>
                  <a:pt x="313181" y="133350"/>
                </a:lnTo>
                <a:lnTo>
                  <a:pt x="326898" y="140970"/>
                </a:lnTo>
                <a:lnTo>
                  <a:pt x="335787" y="143510"/>
                </a:lnTo>
                <a:lnTo>
                  <a:pt x="344550" y="143510"/>
                </a:lnTo>
                <a:lnTo>
                  <a:pt x="357631" y="139700"/>
                </a:lnTo>
                <a:lnTo>
                  <a:pt x="361823" y="137160"/>
                </a:lnTo>
                <a:lnTo>
                  <a:pt x="370458" y="129540"/>
                </a:lnTo>
                <a:lnTo>
                  <a:pt x="374040" y="125730"/>
                </a:lnTo>
                <a:lnTo>
                  <a:pt x="342518" y="125730"/>
                </a:lnTo>
                <a:lnTo>
                  <a:pt x="333755" y="123190"/>
                </a:lnTo>
                <a:lnTo>
                  <a:pt x="328802" y="120650"/>
                </a:lnTo>
                <a:lnTo>
                  <a:pt x="317880" y="113030"/>
                </a:lnTo>
                <a:lnTo>
                  <a:pt x="311784" y="107950"/>
                </a:lnTo>
                <a:lnTo>
                  <a:pt x="305053" y="101600"/>
                </a:lnTo>
                <a:lnTo>
                  <a:pt x="305434" y="99060"/>
                </a:lnTo>
                <a:lnTo>
                  <a:pt x="306069" y="96520"/>
                </a:lnTo>
                <a:lnTo>
                  <a:pt x="306958" y="93980"/>
                </a:lnTo>
                <a:lnTo>
                  <a:pt x="307721" y="91440"/>
                </a:lnTo>
                <a:lnTo>
                  <a:pt x="294004" y="91440"/>
                </a:lnTo>
                <a:lnTo>
                  <a:pt x="289305" y="86360"/>
                </a:lnTo>
                <a:lnTo>
                  <a:pt x="285241" y="80010"/>
                </a:lnTo>
                <a:lnTo>
                  <a:pt x="281939" y="74930"/>
                </a:lnTo>
                <a:lnTo>
                  <a:pt x="278510" y="69850"/>
                </a:lnTo>
                <a:lnTo>
                  <a:pt x="276225" y="63500"/>
                </a:lnTo>
                <a:lnTo>
                  <a:pt x="273938" y="53340"/>
                </a:lnTo>
                <a:lnTo>
                  <a:pt x="274192" y="46990"/>
                </a:lnTo>
                <a:lnTo>
                  <a:pt x="275716" y="41910"/>
                </a:lnTo>
                <a:lnTo>
                  <a:pt x="277240" y="35560"/>
                </a:lnTo>
                <a:lnTo>
                  <a:pt x="280415" y="30480"/>
                </a:lnTo>
                <a:lnTo>
                  <a:pt x="288035" y="22860"/>
                </a:lnTo>
                <a:lnTo>
                  <a:pt x="290575" y="21590"/>
                </a:lnTo>
                <a:lnTo>
                  <a:pt x="295401" y="17780"/>
                </a:lnTo>
                <a:lnTo>
                  <a:pt x="297433" y="16510"/>
                </a:lnTo>
                <a:lnTo>
                  <a:pt x="301243" y="13970"/>
                </a:lnTo>
                <a:lnTo>
                  <a:pt x="302894" y="13970"/>
                </a:lnTo>
                <a:lnTo>
                  <a:pt x="304164" y="12700"/>
                </a:lnTo>
                <a:lnTo>
                  <a:pt x="305561" y="12700"/>
                </a:lnTo>
                <a:lnTo>
                  <a:pt x="306577" y="11430"/>
                </a:lnTo>
                <a:lnTo>
                  <a:pt x="307593" y="11430"/>
                </a:lnTo>
                <a:lnTo>
                  <a:pt x="308101" y="8890"/>
                </a:lnTo>
                <a:lnTo>
                  <a:pt x="307466" y="7620"/>
                </a:lnTo>
                <a:lnTo>
                  <a:pt x="307085" y="6350"/>
                </a:lnTo>
                <a:lnTo>
                  <a:pt x="306324" y="6350"/>
                </a:lnTo>
                <a:lnTo>
                  <a:pt x="305688" y="5080"/>
                </a:lnTo>
                <a:lnTo>
                  <a:pt x="304926" y="5080"/>
                </a:lnTo>
                <a:lnTo>
                  <a:pt x="304037" y="3810"/>
                </a:lnTo>
                <a:lnTo>
                  <a:pt x="303275" y="2540"/>
                </a:lnTo>
                <a:lnTo>
                  <a:pt x="302005" y="2540"/>
                </a:lnTo>
                <a:lnTo>
                  <a:pt x="300481" y="1270"/>
                </a:lnTo>
                <a:lnTo>
                  <a:pt x="299465" y="0"/>
                </a:lnTo>
                <a:close/>
              </a:path>
              <a:path w="386715" h="402589">
                <a:moveTo>
                  <a:pt x="375030" y="64770"/>
                </a:moveTo>
                <a:lnTo>
                  <a:pt x="342518" y="64770"/>
                </a:lnTo>
                <a:lnTo>
                  <a:pt x="348868" y="67310"/>
                </a:lnTo>
                <a:lnTo>
                  <a:pt x="358012" y="74930"/>
                </a:lnTo>
                <a:lnTo>
                  <a:pt x="360806" y="77470"/>
                </a:lnTo>
                <a:lnTo>
                  <a:pt x="363219" y="81280"/>
                </a:lnTo>
                <a:lnTo>
                  <a:pt x="365125" y="85090"/>
                </a:lnTo>
                <a:lnTo>
                  <a:pt x="366902" y="87630"/>
                </a:lnTo>
                <a:lnTo>
                  <a:pt x="368173" y="91440"/>
                </a:lnTo>
                <a:lnTo>
                  <a:pt x="369019" y="97790"/>
                </a:lnTo>
                <a:lnTo>
                  <a:pt x="369061" y="100330"/>
                </a:lnTo>
                <a:lnTo>
                  <a:pt x="368807" y="102870"/>
                </a:lnTo>
                <a:lnTo>
                  <a:pt x="367537" y="106680"/>
                </a:lnTo>
                <a:lnTo>
                  <a:pt x="366394" y="110490"/>
                </a:lnTo>
                <a:lnTo>
                  <a:pt x="364108" y="114300"/>
                </a:lnTo>
                <a:lnTo>
                  <a:pt x="360679" y="116840"/>
                </a:lnTo>
                <a:lnTo>
                  <a:pt x="357377" y="120650"/>
                </a:lnTo>
                <a:lnTo>
                  <a:pt x="353949" y="123190"/>
                </a:lnTo>
                <a:lnTo>
                  <a:pt x="346582" y="125730"/>
                </a:lnTo>
                <a:lnTo>
                  <a:pt x="374040" y="125730"/>
                </a:lnTo>
                <a:lnTo>
                  <a:pt x="376427" y="123190"/>
                </a:lnTo>
                <a:lnTo>
                  <a:pt x="380618" y="116840"/>
                </a:lnTo>
                <a:lnTo>
                  <a:pt x="385444" y="104140"/>
                </a:lnTo>
                <a:lnTo>
                  <a:pt x="386460" y="99060"/>
                </a:lnTo>
                <a:lnTo>
                  <a:pt x="386257" y="93980"/>
                </a:lnTo>
                <a:lnTo>
                  <a:pt x="385825" y="86360"/>
                </a:lnTo>
                <a:lnTo>
                  <a:pt x="384301" y="81280"/>
                </a:lnTo>
                <a:lnTo>
                  <a:pt x="381507" y="74930"/>
                </a:lnTo>
                <a:lnTo>
                  <a:pt x="378586" y="69850"/>
                </a:lnTo>
                <a:lnTo>
                  <a:pt x="375030" y="64770"/>
                </a:lnTo>
                <a:close/>
              </a:path>
              <a:path w="386715" h="402589">
                <a:moveTo>
                  <a:pt x="347852" y="45720"/>
                </a:moveTo>
                <a:lnTo>
                  <a:pt x="332739" y="45720"/>
                </a:lnTo>
                <a:lnTo>
                  <a:pt x="327405" y="48260"/>
                </a:lnTo>
                <a:lnTo>
                  <a:pt x="306450" y="66040"/>
                </a:lnTo>
                <a:lnTo>
                  <a:pt x="302640" y="71120"/>
                </a:lnTo>
                <a:lnTo>
                  <a:pt x="294004" y="91440"/>
                </a:lnTo>
                <a:lnTo>
                  <a:pt x="307721" y="91440"/>
                </a:lnTo>
                <a:lnTo>
                  <a:pt x="308736" y="88900"/>
                </a:lnTo>
                <a:lnTo>
                  <a:pt x="310006" y="86360"/>
                </a:lnTo>
                <a:lnTo>
                  <a:pt x="311150" y="83820"/>
                </a:lnTo>
                <a:lnTo>
                  <a:pt x="312547" y="82550"/>
                </a:lnTo>
                <a:lnTo>
                  <a:pt x="315849" y="77470"/>
                </a:lnTo>
                <a:lnTo>
                  <a:pt x="317626" y="74930"/>
                </a:lnTo>
                <a:lnTo>
                  <a:pt x="322960" y="69850"/>
                </a:lnTo>
                <a:lnTo>
                  <a:pt x="326389" y="67310"/>
                </a:lnTo>
                <a:lnTo>
                  <a:pt x="332993" y="64770"/>
                </a:lnTo>
                <a:lnTo>
                  <a:pt x="375030" y="64770"/>
                </a:lnTo>
                <a:lnTo>
                  <a:pt x="370458" y="59690"/>
                </a:lnTo>
                <a:lnTo>
                  <a:pt x="366267" y="55880"/>
                </a:lnTo>
                <a:lnTo>
                  <a:pt x="361950" y="52070"/>
                </a:lnTo>
                <a:lnTo>
                  <a:pt x="357250" y="49530"/>
                </a:lnTo>
                <a:lnTo>
                  <a:pt x="352678" y="46990"/>
                </a:lnTo>
                <a:lnTo>
                  <a:pt x="347852" y="457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 txBox="1"/>
          <p:nvPr/>
        </p:nvSpPr>
        <p:spPr>
          <a:xfrm>
            <a:off x="583183" y="1575206"/>
            <a:ext cx="6480175" cy="3747135"/>
          </a:xfrm>
          <a:prstGeom prst="rect">
            <a:avLst/>
          </a:prstGeom>
        </p:spPr>
        <p:txBody>
          <a:bodyPr wrap="square" lIns="0" tIns="107950" rIns="0" bIns="0" rtlCol="0" vert="horz">
            <a:spAutoFit/>
          </a:bodyPr>
          <a:lstStyle/>
          <a:p>
            <a:pPr marL="1522730">
              <a:lnSpc>
                <a:spcPct val="100000"/>
              </a:lnSpc>
              <a:spcBef>
                <a:spcPts val="850"/>
              </a:spcBef>
            </a:pPr>
            <a:r>
              <a:rPr dirty="0" sz="2150" spc="-5" b="1">
                <a:latin typeface="Calibri"/>
                <a:cs typeface="Calibri"/>
              </a:rPr>
              <a:t>Opioid-related </a:t>
            </a:r>
            <a:r>
              <a:rPr dirty="0" sz="2150" b="1">
                <a:latin typeface="Calibri"/>
                <a:cs typeface="Calibri"/>
              </a:rPr>
              <a:t>deaths, Scotland,</a:t>
            </a:r>
            <a:r>
              <a:rPr dirty="0" sz="2150" spc="-30" b="1">
                <a:latin typeface="Calibri"/>
                <a:cs typeface="Calibri"/>
              </a:rPr>
              <a:t> </a:t>
            </a:r>
            <a:r>
              <a:rPr dirty="0" sz="2150" b="1">
                <a:latin typeface="Calibri"/>
                <a:cs typeface="Calibri"/>
              </a:rPr>
              <a:t>2000-2016</a:t>
            </a:r>
            <a:endParaRPr sz="2150">
              <a:latin typeface="Calibri"/>
              <a:cs typeface="Calibri"/>
            </a:endParaRPr>
          </a:p>
          <a:p>
            <a:pPr marL="231775">
              <a:lnSpc>
                <a:spcPct val="100000"/>
              </a:lnSpc>
              <a:spcBef>
                <a:spcPts val="620"/>
              </a:spcBef>
            </a:pPr>
            <a:r>
              <a:rPr dirty="0" sz="1800" spc="-5">
                <a:latin typeface="Calibri"/>
                <a:cs typeface="Calibri"/>
              </a:rPr>
              <a:t>900</a:t>
            </a:r>
            <a:endParaRPr sz="1800">
              <a:latin typeface="Calibri"/>
              <a:cs typeface="Calibri"/>
            </a:endParaRPr>
          </a:p>
          <a:p>
            <a:pPr marL="231775">
              <a:lnSpc>
                <a:spcPct val="100000"/>
              </a:lnSpc>
              <a:spcBef>
                <a:spcPts val="420"/>
              </a:spcBef>
            </a:pPr>
            <a:r>
              <a:rPr dirty="0" sz="1800" spc="-5">
                <a:latin typeface="Calibri"/>
                <a:cs typeface="Calibri"/>
              </a:rPr>
              <a:t>800</a:t>
            </a:r>
            <a:endParaRPr sz="1800">
              <a:latin typeface="Calibri"/>
              <a:cs typeface="Calibri"/>
            </a:endParaRPr>
          </a:p>
          <a:p>
            <a:pPr marL="231775">
              <a:lnSpc>
                <a:spcPct val="100000"/>
              </a:lnSpc>
              <a:spcBef>
                <a:spcPts val="415"/>
              </a:spcBef>
            </a:pPr>
            <a:r>
              <a:rPr dirty="0" sz="1800" spc="-5">
                <a:latin typeface="Calibri"/>
                <a:cs typeface="Calibri"/>
              </a:rPr>
              <a:t>700</a:t>
            </a:r>
            <a:endParaRPr sz="1800">
              <a:latin typeface="Calibri"/>
              <a:cs typeface="Calibri"/>
            </a:endParaRPr>
          </a:p>
          <a:p>
            <a:pPr marL="231775">
              <a:lnSpc>
                <a:spcPct val="100000"/>
              </a:lnSpc>
              <a:spcBef>
                <a:spcPts val="415"/>
              </a:spcBef>
            </a:pPr>
            <a:r>
              <a:rPr dirty="0" sz="1800" spc="-5">
                <a:latin typeface="Calibri"/>
                <a:cs typeface="Calibri"/>
              </a:rPr>
              <a:t>600</a:t>
            </a:r>
            <a:endParaRPr sz="1800">
              <a:latin typeface="Calibri"/>
              <a:cs typeface="Calibri"/>
            </a:endParaRPr>
          </a:p>
          <a:p>
            <a:pPr marL="231775">
              <a:lnSpc>
                <a:spcPct val="100000"/>
              </a:lnSpc>
              <a:spcBef>
                <a:spcPts val="415"/>
              </a:spcBef>
            </a:pPr>
            <a:r>
              <a:rPr dirty="0" sz="1800" spc="-5">
                <a:latin typeface="Calibri"/>
                <a:cs typeface="Calibri"/>
              </a:rPr>
              <a:t>500</a:t>
            </a:r>
            <a:endParaRPr sz="1800">
              <a:latin typeface="Calibri"/>
              <a:cs typeface="Calibri"/>
            </a:endParaRPr>
          </a:p>
          <a:p>
            <a:pPr marL="50800">
              <a:lnSpc>
                <a:spcPct val="100000"/>
              </a:lnSpc>
              <a:spcBef>
                <a:spcPts val="420"/>
              </a:spcBef>
            </a:pPr>
            <a:r>
              <a:rPr dirty="0" baseline="37037" sz="2700" b="1">
                <a:latin typeface="Calibri"/>
                <a:cs typeface="Calibri"/>
              </a:rPr>
              <a:t>n</a:t>
            </a:r>
            <a:r>
              <a:rPr dirty="0" baseline="37037" sz="2700" spc="-75" b="1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400</a:t>
            </a:r>
            <a:endParaRPr sz="1800">
              <a:latin typeface="Calibri"/>
              <a:cs typeface="Calibri"/>
            </a:endParaRPr>
          </a:p>
          <a:p>
            <a:pPr algn="r" marR="5892800">
              <a:lnSpc>
                <a:spcPct val="100000"/>
              </a:lnSpc>
              <a:spcBef>
                <a:spcPts val="415"/>
              </a:spcBef>
            </a:pPr>
            <a:r>
              <a:rPr dirty="0" sz="1800" spc="-5">
                <a:latin typeface="Calibri"/>
                <a:cs typeface="Calibri"/>
              </a:rPr>
              <a:t>300</a:t>
            </a:r>
            <a:endParaRPr sz="1800">
              <a:latin typeface="Calibri"/>
              <a:cs typeface="Calibri"/>
            </a:endParaRPr>
          </a:p>
          <a:p>
            <a:pPr algn="r" marR="5892800">
              <a:lnSpc>
                <a:spcPct val="100000"/>
              </a:lnSpc>
              <a:spcBef>
                <a:spcPts val="420"/>
              </a:spcBef>
            </a:pPr>
            <a:r>
              <a:rPr dirty="0" sz="1800" spc="-5">
                <a:latin typeface="Calibri"/>
                <a:cs typeface="Calibri"/>
              </a:rPr>
              <a:t>200</a:t>
            </a:r>
            <a:endParaRPr sz="1800">
              <a:latin typeface="Calibri"/>
              <a:cs typeface="Calibri"/>
            </a:endParaRPr>
          </a:p>
          <a:p>
            <a:pPr algn="r" marR="5892800">
              <a:lnSpc>
                <a:spcPct val="100000"/>
              </a:lnSpc>
              <a:spcBef>
                <a:spcPts val="414"/>
              </a:spcBef>
            </a:pPr>
            <a:r>
              <a:rPr dirty="0" sz="1800" spc="-5">
                <a:latin typeface="Calibri"/>
                <a:cs typeface="Calibri"/>
              </a:rPr>
              <a:t>100</a:t>
            </a:r>
            <a:endParaRPr sz="1800">
              <a:latin typeface="Calibri"/>
              <a:cs typeface="Calibri"/>
            </a:endParaRPr>
          </a:p>
          <a:p>
            <a:pPr algn="r" marR="5892800">
              <a:lnSpc>
                <a:spcPct val="100000"/>
              </a:lnSpc>
              <a:spcBef>
                <a:spcPts val="415"/>
              </a:spcBef>
            </a:pPr>
            <a:r>
              <a:rPr dirty="0" sz="1800">
                <a:latin typeface="Calibri"/>
                <a:cs typeface="Calibri"/>
              </a:rPr>
              <a:t>0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6084570" y="2277617"/>
            <a:ext cx="0" cy="2880360"/>
          </a:xfrm>
          <a:custGeom>
            <a:avLst/>
            <a:gdLst/>
            <a:ahLst/>
            <a:cxnLst/>
            <a:rect l="l" t="t" r="r" b="b"/>
            <a:pathLst>
              <a:path w="0" h="2880360">
                <a:moveTo>
                  <a:pt x="0" y="2880360"/>
                </a:moveTo>
                <a:lnTo>
                  <a:pt x="0" y="0"/>
                </a:lnTo>
              </a:path>
            </a:pathLst>
          </a:custGeom>
          <a:ln w="38100">
            <a:solidFill>
              <a:srgbClr val="FF0000"/>
            </a:solidFill>
            <a:prstDash val="lgDash"/>
          </a:ln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 txBox="1"/>
          <p:nvPr/>
        </p:nvSpPr>
        <p:spPr>
          <a:xfrm>
            <a:off x="4168266" y="6187846"/>
            <a:ext cx="138430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latin typeface="Calibri"/>
                <a:cs typeface="Calibri"/>
              </a:rPr>
              <a:t>Source:</a:t>
            </a:r>
            <a:r>
              <a:rPr dirty="0" sz="1400" spc="-7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NRS(2017)</a:t>
            </a:r>
            <a:endParaRPr sz="1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192150"/>
            <a:ext cx="7198359" cy="12446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527685" marR="5080" indent="-515620">
              <a:lnSpc>
                <a:spcPct val="100000"/>
              </a:lnSpc>
              <a:spcBef>
                <a:spcPts val="95"/>
              </a:spcBef>
            </a:pPr>
            <a:r>
              <a:rPr dirty="0" spc="-5"/>
              <a:t>4a. </a:t>
            </a:r>
            <a:r>
              <a:rPr dirty="0" spc="-10"/>
              <a:t>Did </a:t>
            </a:r>
            <a:r>
              <a:rPr dirty="0" spc="-5"/>
              <a:t>the NNP </a:t>
            </a:r>
            <a:r>
              <a:rPr dirty="0" spc="-35"/>
              <a:t>have </a:t>
            </a:r>
            <a:r>
              <a:rPr dirty="0" spc="-5"/>
              <a:t>an impact </a:t>
            </a:r>
            <a:r>
              <a:rPr dirty="0" spc="-10"/>
              <a:t>on  </a:t>
            </a:r>
            <a:r>
              <a:rPr dirty="0" spc="-15"/>
              <a:t>opioid-related</a:t>
            </a:r>
            <a:r>
              <a:rPr dirty="0" spc="-5"/>
              <a:t> </a:t>
            </a:r>
            <a:r>
              <a:rPr dirty="0" spc="-20"/>
              <a:t>overdose?</a:t>
            </a:r>
          </a:p>
        </p:txBody>
      </p:sp>
      <p:sp>
        <p:nvSpPr>
          <p:cNvPr id="3" name="object 3"/>
          <p:cNvSpPr/>
          <p:nvPr/>
        </p:nvSpPr>
        <p:spPr>
          <a:xfrm>
            <a:off x="179831" y="5923592"/>
            <a:ext cx="1229680" cy="6874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14835" y="6769212"/>
            <a:ext cx="1348494" cy="8882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7290579" y="5994844"/>
            <a:ext cx="1602395" cy="63207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374647" y="4869179"/>
            <a:ext cx="7172325" cy="0"/>
          </a:xfrm>
          <a:custGeom>
            <a:avLst/>
            <a:gdLst/>
            <a:ahLst/>
            <a:cxnLst/>
            <a:rect l="l" t="t" r="r" b="b"/>
            <a:pathLst>
              <a:path w="7172325" h="0">
                <a:moveTo>
                  <a:pt x="0" y="0"/>
                </a:moveTo>
                <a:lnTo>
                  <a:pt x="717194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374647" y="4541520"/>
            <a:ext cx="7172325" cy="0"/>
          </a:xfrm>
          <a:custGeom>
            <a:avLst/>
            <a:gdLst/>
            <a:ahLst/>
            <a:cxnLst/>
            <a:rect l="l" t="t" r="r" b="b"/>
            <a:pathLst>
              <a:path w="7172325" h="0">
                <a:moveTo>
                  <a:pt x="0" y="0"/>
                </a:moveTo>
                <a:lnTo>
                  <a:pt x="717194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374647" y="4215384"/>
            <a:ext cx="7172325" cy="0"/>
          </a:xfrm>
          <a:custGeom>
            <a:avLst/>
            <a:gdLst/>
            <a:ahLst/>
            <a:cxnLst/>
            <a:rect l="l" t="t" r="r" b="b"/>
            <a:pathLst>
              <a:path w="7172325" h="0">
                <a:moveTo>
                  <a:pt x="0" y="0"/>
                </a:moveTo>
                <a:lnTo>
                  <a:pt x="717194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374647" y="3887723"/>
            <a:ext cx="7172325" cy="0"/>
          </a:xfrm>
          <a:custGeom>
            <a:avLst/>
            <a:gdLst/>
            <a:ahLst/>
            <a:cxnLst/>
            <a:rect l="l" t="t" r="r" b="b"/>
            <a:pathLst>
              <a:path w="7172325" h="0">
                <a:moveTo>
                  <a:pt x="0" y="0"/>
                </a:moveTo>
                <a:lnTo>
                  <a:pt x="717194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374647" y="3561588"/>
            <a:ext cx="7172325" cy="0"/>
          </a:xfrm>
          <a:custGeom>
            <a:avLst/>
            <a:gdLst/>
            <a:ahLst/>
            <a:cxnLst/>
            <a:rect l="l" t="t" r="r" b="b"/>
            <a:pathLst>
              <a:path w="7172325" h="0">
                <a:moveTo>
                  <a:pt x="0" y="0"/>
                </a:moveTo>
                <a:lnTo>
                  <a:pt x="717194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374647" y="3233927"/>
            <a:ext cx="7172325" cy="0"/>
          </a:xfrm>
          <a:custGeom>
            <a:avLst/>
            <a:gdLst/>
            <a:ahLst/>
            <a:cxnLst/>
            <a:rect l="l" t="t" r="r" b="b"/>
            <a:pathLst>
              <a:path w="7172325" h="0">
                <a:moveTo>
                  <a:pt x="0" y="0"/>
                </a:moveTo>
                <a:lnTo>
                  <a:pt x="717194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374647" y="2906267"/>
            <a:ext cx="7172325" cy="0"/>
          </a:xfrm>
          <a:custGeom>
            <a:avLst/>
            <a:gdLst/>
            <a:ahLst/>
            <a:cxnLst/>
            <a:rect l="l" t="t" r="r" b="b"/>
            <a:pathLst>
              <a:path w="7172325" h="0">
                <a:moveTo>
                  <a:pt x="0" y="0"/>
                </a:moveTo>
                <a:lnTo>
                  <a:pt x="717194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374647" y="2580132"/>
            <a:ext cx="7172325" cy="0"/>
          </a:xfrm>
          <a:custGeom>
            <a:avLst/>
            <a:gdLst/>
            <a:ahLst/>
            <a:cxnLst/>
            <a:rect l="l" t="t" r="r" b="b"/>
            <a:pathLst>
              <a:path w="7172325" h="0">
                <a:moveTo>
                  <a:pt x="0" y="0"/>
                </a:moveTo>
                <a:lnTo>
                  <a:pt x="717194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1374647" y="2252472"/>
            <a:ext cx="7172325" cy="0"/>
          </a:xfrm>
          <a:custGeom>
            <a:avLst/>
            <a:gdLst/>
            <a:ahLst/>
            <a:cxnLst/>
            <a:rect l="l" t="t" r="r" b="b"/>
            <a:pathLst>
              <a:path w="7172325" h="0">
                <a:moveTo>
                  <a:pt x="0" y="0"/>
                </a:moveTo>
                <a:lnTo>
                  <a:pt x="717194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1374647" y="2252472"/>
            <a:ext cx="0" cy="2944495"/>
          </a:xfrm>
          <a:custGeom>
            <a:avLst/>
            <a:gdLst/>
            <a:ahLst/>
            <a:cxnLst/>
            <a:rect l="l" t="t" r="r" b="b"/>
            <a:pathLst>
              <a:path w="0" h="2944495">
                <a:moveTo>
                  <a:pt x="0" y="2944367"/>
                </a:moveTo>
                <a:lnTo>
                  <a:pt x="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1301496" y="5196840"/>
            <a:ext cx="73660" cy="0"/>
          </a:xfrm>
          <a:custGeom>
            <a:avLst/>
            <a:gdLst/>
            <a:ahLst/>
            <a:cxnLst/>
            <a:rect l="l" t="t" r="r" b="b"/>
            <a:pathLst>
              <a:path w="73659" h="0">
                <a:moveTo>
                  <a:pt x="0" y="0"/>
                </a:moveTo>
                <a:lnTo>
                  <a:pt x="73151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1301496" y="4869179"/>
            <a:ext cx="73660" cy="0"/>
          </a:xfrm>
          <a:custGeom>
            <a:avLst/>
            <a:gdLst/>
            <a:ahLst/>
            <a:cxnLst/>
            <a:rect l="l" t="t" r="r" b="b"/>
            <a:pathLst>
              <a:path w="73659" h="0">
                <a:moveTo>
                  <a:pt x="0" y="0"/>
                </a:moveTo>
                <a:lnTo>
                  <a:pt x="73151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1301496" y="4541520"/>
            <a:ext cx="73660" cy="0"/>
          </a:xfrm>
          <a:custGeom>
            <a:avLst/>
            <a:gdLst/>
            <a:ahLst/>
            <a:cxnLst/>
            <a:rect l="l" t="t" r="r" b="b"/>
            <a:pathLst>
              <a:path w="73659" h="0">
                <a:moveTo>
                  <a:pt x="0" y="0"/>
                </a:moveTo>
                <a:lnTo>
                  <a:pt x="73151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1301496" y="4215384"/>
            <a:ext cx="73660" cy="0"/>
          </a:xfrm>
          <a:custGeom>
            <a:avLst/>
            <a:gdLst/>
            <a:ahLst/>
            <a:cxnLst/>
            <a:rect l="l" t="t" r="r" b="b"/>
            <a:pathLst>
              <a:path w="73659" h="0">
                <a:moveTo>
                  <a:pt x="0" y="0"/>
                </a:moveTo>
                <a:lnTo>
                  <a:pt x="73151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1301496" y="3887723"/>
            <a:ext cx="73660" cy="0"/>
          </a:xfrm>
          <a:custGeom>
            <a:avLst/>
            <a:gdLst/>
            <a:ahLst/>
            <a:cxnLst/>
            <a:rect l="l" t="t" r="r" b="b"/>
            <a:pathLst>
              <a:path w="73659" h="0">
                <a:moveTo>
                  <a:pt x="0" y="0"/>
                </a:moveTo>
                <a:lnTo>
                  <a:pt x="73151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1301496" y="3561588"/>
            <a:ext cx="73660" cy="0"/>
          </a:xfrm>
          <a:custGeom>
            <a:avLst/>
            <a:gdLst/>
            <a:ahLst/>
            <a:cxnLst/>
            <a:rect l="l" t="t" r="r" b="b"/>
            <a:pathLst>
              <a:path w="73659" h="0">
                <a:moveTo>
                  <a:pt x="0" y="0"/>
                </a:moveTo>
                <a:lnTo>
                  <a:pt x="73151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1301496" y="3233927"/>
            <a:ext cx="73660" cy="0"/>
          </a:xfrm>
          <a:custGeom>
            <a:avLst/>
            <a:gdLst/>
            <a:ahLst/>
            <a:cxnLst/>
            <a:rect l="l" t="t" r="r" b="b"/>
            <a:pathLst>
              <a:path w="73659" h="0">
                <a:moveTo>
                  <a:pt x="0" y="0"/>
                </a:moveTo>
                <a:lnTo>
                  <a:pt x="73151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1301496" y="2906267"/>
            <a:ext cx="73660" cy="0"/>
          </a:xfrm>
          <a:custGeom>
            <a:avLst/>
            <a:gdLst/>
            <a:ahLst/>
            <a:cxnLst/>
            <a:rect l="l" t="t" r="r" b="b"/>
            <a:pathLst>
              <a:path w="73659" h="0">
                <a:moveTo>
                  <a:pt x="0" y="0"/>
                </a:moveTo>
                <a:lnTo>
                  <a:pt x="73151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1301496" y="2580132"/>
            <a:ext cx="73660" cy="0"/>
          </a:xfrm>
          <a:custGeom>
            <a:avLst/>
            <a:gdLst/>
            <a:ahLst/>
            <a:cxnLst/>
            <a:rect l="l" t="t" r="r" b="b"/>
            <a:pathLst>
              <a:path w="73659" h="0">
                <a:moveTo>
                  <a:pt x="0" y="0"/>
                </a:moveTo>
                <a:lnTo>
                  <a:pt x="73151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1301496" y="2252472"/>
            <a:ext cx="73660" cy="0"/>
          </a:xfrm>
          <a:custGeom>
            <a:avLst/>
            <a:gdLst/>
            <a:ahLst/>
            <a:cxnLst/>
            <a:rect l="l" t="t" r="r" b="b"/>
            <a:pathLst>
              <a:path w="73659" h="0">
                <a:moveTo>
                  <a:pt x="0" y="0"/>
                </a:moveTo>
                <a:lnTo>
                  <a:pt x="73151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1374647" y="5196840"/>
            <a:ext cx="7172325" cy="0"/>
          </a:xfrm>
          <a:custGeom>
            <a:avLst/>
            <a:gdLst/>
            <a:ahLst/>
            <a:cxnLst/>
            <a:rect l="l" t="t" r="r" b="b"/>
            <a:pathLst>
              <a:path w="7172325" h="0">
                <a:moveTo>
                  <a:pt x="0" y="0"/>
                </a:moveTo>
                <a:lnTo>
                  <a:pt x="717194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1374647" y="5196840"/>
            <a:ext cx="0" cy="71755"/>
          </a:xfrm>
          <a:custGeom>
            <a:avLst/>
            <a:gdLst/>
            <a:ahLst/>
            <a:cxnLst/>
            <a:rect l="l" t="t" r="r" b="b"/>
            <a:pathLst>
              <a:path w="0" h="71754">
                <a:moveTo>
                  <a:pt x="0" y="0"/>
                </a:moveTo>
                <a:lnTo>
                  <a:pt x="0" y="71628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1796795" y="5196840"/>
            <a:ext cx="0" cy="71755"/>
          </a:xfrm>
          <a:custGeom>
            <a:avLst/>
            <a:gdLst/>
            <a:ahLst/>
            <a:cxnLst/>
            <a:rect l="l" t="t" r="r" b="b"/>
            <a:pathLst>
              <a:path w="0" h="71754">
                <a:moveTo>
                  <a:pt x="0" y="0"/>
                </a:moveTo>
                <a:lnTo>
                  <a:pt x="0" y="71628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2218944" y="5196840"/>
            <a:ext cx="0" cy="71755"/>
          </a:xfrm>
          <a:custGeom>
            <a:avLst/>
            <a:gdLst/>
            <a:ahLst/>
            <a:cxnLst/>
            <a:rect l="l" t="t" r="r" b="b"/>
            <a:pathLst>
              <a:path w="0" h="71754">
                <a:moveTo>
                  <a:pt x="0" y="0"/>
                </a:moveTo>
                <a:lnTo>
                  <a:pt x="0" y="71628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2641092" y="5196840"/>
            <a:ext cx="0" cy="71755"/>
          </a:xfrm>
          <a:custGeom>
            <a:avLst/>
            <a:gdLst/>
            <a:ahLst/>
            <a:cxnLst/>
            <a:rect l="l" t="t" r="r" b="b"/>
            <a:pathLst>
              <a:path w="0" h="71754">
                <a:moveTo>
                  <a:pt x="0" y="0"/>
                </a:moveTo>
                <a:lnTo>
                  <a:pt x="0" y="71628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3061716" y="5196840"/>
            <a:ext cx="0" cy="71755"/>
          </a:xfrm>
          <a:custGeom>
            <a:avLst/>
            <a:gdLst/>
            <a:ahLst/>
            <a:cxnLst/>
            <a:rect l="l" t="t" r="r" b="b"/>
            <a:pathLst>
              <a:path w="0" h="71754">
                <a:moveTo>
                  <a:pt x="0" y="0"/>
                </a:moveTo>
                <a:lnTo>
                  <a:pt x="0" y="71628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3483864" y="5196840"/>
            <a:ext cx="0" cy="71755"/>
          </a:xfrm>
          <a:custGeom>
            <a:avLst/>
            <a:gdLst/>
            <a:ahLst/>
            <a:cxnLst/>
            <a:rect l="l" t="t" r="r" b="b"/>
            <a:pathLst>
              <a:path w="0" h="71754">
                <a:moveTo>
                  <a:pt x="0" y="0"/>
                </a:moveTo>
                <a:lnTo>
                  <a:pt x="0" y="71628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3906011" y="5196840"/>
            <a:ext cx="0" cy="71755"/>
          </a:xfrm>
          <a:custGeom>
            <a:avLst/>
            <a:gdLst/>
            <a:ahLst/>
            <a:cxnLst/>
            <a:rect l="l" t="t" r="r" b="b"/>
            <a:pathLst>
              <a:path w="0" h="71754">
                <a:moveTo>
                  <a:pt x="0" y="0"/>
                </a:moveTo>
                <a:lnTo>
                  <a:pt x="0" y="71628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4328159" y="5196840"/>
            <a:ext cx="0" cy="71755"/>
          </a:xfrm>
          <a:custGeom>
            <a:avLst/>
            <a:gdLst/>
            <a:ahLst/>
            <a:cxnLst/>
            <a:rect l="l" t="t" r="r" b="b"/>
            <a:pathLst>
              <a:path w="0" h="71754">
                <a:moveTo>
                  <a:pt x="0" y="0"/>
                </a:moveTo>
                <a:lnTo>
                  <a:pt x="0" y="71628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4750308" y="5196840"/>
            <a:ext cx="0" cy="71755"/>
          </a:xfrm>
          <a:custGeom>
            <a:avLst/>
            <a:gdLst/>
            <a:ahLst/>
            <a:cxnLst/>
            <a:rect l="l" t="t" r="r" b="b"/>
            <a:pathLst>
              <a:path w="0" h="71754">
                <a:moveTo>
                  <a:pt x="0" y="0"/>
                </a:moveTo>
                <a:lnTo>
                  <a:pt x="0" y="71628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5172455" y="5196840"/>
            <a:ext cx="0" cy="71755"/>
          </a:xfrm>
          <a:custGeom>
            <a:avLst/>
            <a:gdLst/>
            <a:ahLst/>
            <a:cxnLst/>
            <a:rect l="l" t="t" r="r" b="b"/>
            <a:pathLst>
              <a:path w="0" h="71754">
                <a:moveTo>
                  <a:pt x="0" y="0"/>
                </a:moveTo>
                <a:lnTo>
                  <a:pt x="0" y="71628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5593079" y="5196840"/>
            <a:ext cx="0" cy="71755"/>
          </a:xfrm>
          <a:custGeom>
            <a:avLst/>
            <a:gdLst/>
            <a:ahLst/>
            <a:cxnLst/>
            <a:rect l="l" t="t" r="r" b="b"/>
            <a:pathLst>
              <a:path w="0" h="71754">
                <a:moveTo>
                  <a:pt x="0" y="0"/>
                </a:moveTo>
                <a:lnTo>
                  <a:pt x="0" y="71628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6015228" y="5196840"/>
            <a:ext cx="0" cy="71755"/>
          </a:xfrm>
          <a:custGeom>
            <a:avLst/>
            <a:gdLst/>
            <a:ahLst/>
            <a:cxnLst/>
            <a:rect l="l" t="t" r="r" b="b"/>
            <a:pathLst>
              <a:path w="0" h="71754">
                <a:moveTo>
                  <a:pt x="0" y="0"/>
                </a:moveTo>
                <a:lnTo>
                  <a:pt x="0" y="71628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6437376" y="5196840"/>
            <a:ext cx="0" cy="71755"/>
          </a:xfrm>
          <a:custGeom>
            <a:avLst/>
            <a:gdLst/>
            <a:ahLst/>
            <a:cxnLst/>
            <a:rect l="l" t="t" r="r" b="b"/>
            <a:pathLst>
              <a:path w="0" h="71754">
                <a:moveTo>
                  <a:pt x="0" y="0"/>
                </a:moveTo>
                <a:lnTo>
                  <a:pt x="0" y="71628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6859523" y="5196840"/>
            <a:ext cx="0" cy="71755"/>
          </a:xfrm>
          <a:custGeom>
            <a:avLst/>
            <a:gdLst/>
            <a:ahLst/>
            <a:cxnLst/>
            <a:rect l="l" t="t" r="r" b="b"/>
            <a:pathLst>
              <a:path w="0" h="71754">
                <a:moveTo>
                  <a:pt x="0" y="0"/>
                </a:moveTo>
                <a:lnTo>
                  <a:pt x="0" y="71628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7281671" y="5196840"/>
            <a:ext cx="0" cy="71755"/>
          </a:xfrm>
          <a:custGeom>
            <a:avLst/>
            <a:gdLst/>
            <a:ahLst/>
            <a:cxnLst/>
            <a:rect l="l" t="t" r="r" b="b"/>
            <a:pathLst>
              <a:path w="0" h="71754">
                <a:moveTo>
                  <a:pt x="0" y="0"/>
                </a:moveTo>
                <a:lnTo>
                  <a:pt x="0" y="71628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7703819" y="5196840"/>
            <a:ext cx="0" cy="71755"/>
          </a:xfrm>
          <a:custGeom>
            <a:avLst/>
            <a:gdLst/>
            <a:ahLst/>
            <a:cxnLst/>
            <a:rect l="l" t="t" r="r" b="b"/>
            <a:pathLst>
              <a:path w="0" h="71754">
                <a:moveTo>
                  <a:pt x="0" y="0"/>
                </a:moveTo>
                <a:lnTo>
                  <a:pt x="0" y="71628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8124443" y="5196840"/>
            <a:ext cx="0" cy="71755"/>
          </a:xfrm>
          <a:custGeom>
            <a:avLst/>
            <a:gdLst/>
            <a:ahLst/>
            <a:cxnLst/>
            <a:rect l="l" t="t" r="r" b="b"/>
            <a:pathLst>
              <a:path w="0" h="71754">
                <a:moveTo>
                  <a:pt x="0" y="0"/>
                </a:moveTo>
                <a:lnTo>
                  <a:pt x="0" y="71628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8546592" y="5196840"/>
            <a:ext cx="0" cy="71755"/>
          </a:xfrm>
          <a:custGeom>
            <a:avLst/>
            <a:gdLst/>
            <a:ahLst/>
            <a:cxnLst/>
            <a:rect l="l" t="t" r="r" b="b"/>
            <a:pathLst>
              <a:path w="0" h="71754">
                <a:moveTo>
                  <a:pt x="0" y="0"/>
                </a:moveTo>
                <a:lnTo>
                  <a:pt x="0" y="71628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1585722" y="2693670"/>
            <a:ext cx="6750050" cy="1643380"/>
          </a:xfrm>
          <a:custGeom>
            <a:avLst/>
            <a:gdLst/>
            <a:ahLst/>
            <a:cxnLst/>
            <a:rect l="l" t="t" r="r" b="b"/>
            <a:pathLst>
              <a:path w="6750050" h="1643379">
                <a:moveTo>
                  <a:pt x="0" y="1642871"/>
                </a:moveTo>
                <a:lnTo>
                  <a:pt x="422147" y="1517903"/>
                </a:lnTo>
                <a:lnTo>
                  <a:pt x="844296" y="1394459"/>
                </a:lnTo>
                <a:lnTo>
                  <a:pt x="1264920" y="1571243"/>
                </a:lnTo>
                <a:lnTo>
                  <a:pt x="1687067" y="1443227"/>
                </a:lnTo>
                <a:lnTo>
                  <a:pt x="2109216" y="1560575"/>
                </a:lnTo>
                <a:lnTo>
                  <a:pt x="2531364" y="1306067"/>
                </a:lnTo>
                <a:lnTo>
                  <a:pt x="2953512" y="1164335"/>
                </a:lnTo>
                <a:lnTo>
                  <a:pt x="3375660" y="844295"/>
                </a:lnTo>
                <a:lnTo>
                  <a:pt x="3796283" y="873251"/>
                </a:lnTo>
                <a:lnTo>
                  <a:pt x="4218432" y="1057655"/>
                </a:lnTo>
                <a:lnTo>
                  <a:pt x="4640580" y="789431"/>
                </a:lnTo>
                <a:lnTo>
                  <a:pt x="5062728" y="870203"/>
                </a:lnTo>
                <a:lnTo>
                  <a:pt x="5484876" y="995171"/>
                </a:lnTo>
                <a:lnTo>
                  <a:pt x="5907024" y="749807"/>
                </a:lnTo>
                <a:lnTo>
                  <a:pt x="6329172" y="521207"/>
                </a:lnTo>
                <a:lnTo>
                  <a:pt x="6749796" y="0"/>
                </a:lnTo>
              </a:path>
            </a:pathLst>
          </a:custGeom>
          <a:ln w="38100">
            <a:solidFill>
              <a:srgbClr val="497DB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5804153" y="2443733"/>
            <a:ext cx="2531745" cy="1308100"/>
          </a:xfrm>
          <a:custGeom>
            <a:avLst/>
            <a:gdLst/>
            <a:ahLst/>
            <a:cxnLst/>
            <a:rect l="l" t="t" r="r" b="b"/>
            <a:pathLst>
              <a:path w="2531745" h="1308100">
                <a:moveTo>
                  <a:pt x="0" y="1307591"/>
                </a:moveTo>
                <a:lnTo>
                  <a:pt x="422148" y="867155"/>
                </a:lnTo>
                <a:lnTo>
                  <a:pt x="844296" y="957071"/>
                </a:lnTo>
                <a:lnTo>
                  <a:pt x="1266444" y="1094231"/>
                </a:lnTo>
                <a:lnTo>
                  <a:pt x="1688592" y="824483"/>
                </a:lnTo>
                <a:lnTo>
                  <a:pt x="2110740" y="571500"/>
                </a:lnTo>
                <a:lnTo>
                  <a:pt x="2531364" y="0"/>
                </a:lnTo>
              </a:path>
            </a:pathLst>
          </a:custGeom>
          <a:ln w="38100">
            <a:solidFill>
              <a:srgbClr val="BD4A47"/>
            </a:solidFill>
            <a:prstDash val="lgDash"/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5804153" y="2943605"/>
            <a:ext cx="2531745" cy="896619"/>
          </a:xfrm>
          <a:custGeom>
            <a:avLst/>
            <a:gdLst/>
            <a:ahLst/>
            <a:cxnLst/>
            <a:rect l="l" t="t" r="r" b="b"/>
            <a:pathLst>
              <a:path w="2531745" h="896620">
                <a:moveTo>
                  <a:pt x="0" y="807720"/>
                </a:moveTo>
                <a:lnTo>
                  <a:pt x="422148" y="710184"/>
                </a:lnTo>
                <a:lnTo>
                  <a:pt x="844296" y="783336"/>
                </a:lnTo>
                <a:lnTo>
                  <a:pt x="1266444" y="896112"/>
                </a:lnTo>
                <a:lnTo>
                  <a:pt x="1688592" y="675132"/>
                </a:lnTo>
                <a:lnTo>
                  <a:pt x="2110740" y="469392"/>
                </a:lnTo>
                <a:lnTo>
                  <a:pt x="2531364" y="0"/>
                </a:lnTo>
              </a:path>
            </a:pathLst>
          </a:custGeom>
          <a:ln w="38100">
            <a:solidFill>
              <a:srgbClr val="97B853"/>
            </a:solidFill>
            <a:prstDash val="lgDash"/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1230883" y="5417223"/>
            <a:ext cx="385445" cy="394970"/>
          </a:xfrm>
          <a:custGeom>
            <a:avLst/>
            <a:gdLst/>
            <a:ahLst/>
            <a:cxnLst/>
            <a:rect l="l" t="t" r="r" b="b"/>
            <a:pathLst>
              <a:path w="385444" h="394970">
                <a:moveTo>
                  <a:pt x="95122" y="393700"/>
                </a:moveTo>
                <a:lnTo>
                  <a:pt x="87629" y="393700"/>
                </a:lnTo>
                <a:lnTo>
                  <a:pt x="88646" y="394970"/>
                </a:lnTo>
                <a:lnTo>
                  <a:pt x="94360" y="394970"/>
                </a:lnTo>
                <a:lnTo>
                  <a:pt x="95122" y="393700"/>
                </a:lnTo>
                <a:close/>
              </a:path>
              <a:path w="385444" h="394970">
                <a:moveTo>
                  <a:pt x="81449" y="270510"/>
                </a:moveTo>
                <a:lnTo>
                  <a:pt x="51434" y="270510"/>
                </a:lnTo>
                <a:lnTo>
                  <a:pt x="57022" y="273050"/>
                </a:lnTo>
                <a:lnTo>
                  <a:pt x="59562" y="275590"/>
                </a:lnTo>
                <a:lnTo>
                  <a:pt x="61849" y="278130"/>
                </a:lnTo>
                <a:lnTo>
                  <a:pt x="64007" y="279400"/>
                </a:lnTo>
                <a:lnTo>
                  <a:pt x="66293" y="281940"/>
                </a:lnTo>
                <a:lnTo>
                  <a:pt x="77850" y="314960"/>
                </a:lnTo>
                <a:lnTo>
                  <a:pt x="78740" y="321310"/>
                </a:lnTo>
                <a:lnTo>
                  <a:pt x="79375" y="328930"/>
                </a:lnTo>
                <a:lnTo>
                  <a:pt x="80009" y="379730"/>
                </a:lnTo>
                <a:lnTo>
                  <a:pt x="80137" y="381000"/>
                </a:lnTo>
                <a:lnTo>
                  <a:pt x="80137" y="382270"/>
                </a:lnTo>
                <a:lnTo>
                  <a:pt x="80644" y="384810"/>
                </a:lnTo>
                <a:lnTo>
                  <a:pt x="81153" y="386080"/>
                </a:lnTo>
                <a:lnTo>
                  <a:pt x="81534" y="387350"/>
                </a:lnTo>
                <a:lnTo>
                  <a:pt x="82041" y="388620"/>
                </a:lnTo>
                <a:lnTo>
                  <a:pt x="82803" y="388620"/>
                </a:lnTo>
                <a:lnTo>
                  <a:pt x="83438" y="389890"/>
                </a:lnTo>
                <a:lnTo>
                  <a:pt x="84328" y="391160"/>
                </a:lnTo>
                <a:lnTo>
                  <a:pt x="85343" y="392430"/>
                </a:lnTo>
                <a:lnTo>
                  <a:pt x="86613" y="393700"/>
                </a:lnTo>
                <a:lnTo>
                  <a:pt x="95757" y="393700"/>
                </a:lnTo>
                <a:lnTo>
                  <a:pt x="119619" y="369570"/>
                </a:lnTo>
                <a:lnTo>
                  <a:pt x="96265" y="369570"/>
                </a:lnTo>
                <a:lnTo>
                  <a:pt x="95373" y="331470"/>
                </a:lnTo>
                <a:lnTo>
                  <a:pt x="95259" y="327660"/>
                </a:lnTo>
                <a:lnTo>
                  <a:pt x="94932" y="320040"/>
                </a:lnTo>
                <a:lnTo>
                  <a:pt x="94361" y="313690"/>
                </a:lnTo>
                <a:lnTo>
                  <a:pt x="93599" y="307340"/>
                </a:lnTo>
                <a:lnTo>
                  <a:pt x="92582" y="298450"/>
                </a:lnTo>
                <a:lnTo>
                  <a:pt x="91059" y="292100"/>
                </a:lnTo>
                <a:lnTo>
                  <a:pt x="87249" y="280670"/>
                </a:lnTo>
                <a:lnTo>
                  <a:pt x="84962" y="275590"/>
                </a:lnTo>
                <a:lnTo>
                  <a:pt x="82296" y="271780"/>
                </a:lnTo>
                <a:lnTo>
                  <a:pt x="81449" y="270510"/>
                </a:lnTo>
                <a:close/>
              </a:path>
              <a:path w="385444" h="394970">
                <a:moveTo>
                  <a:pt x="145922" y="325120"/>
                </a:moveTo>
                <a:lnTo>
                  <a:pt x="140588" y="325120"/>
                </a:lnTo>
                <a:lnTo>
                  <a:pt x="96265" y="369570"/>
                </a:lnTo>
                <a:lnTo>
                  <a:pt x="119619" y="369570"/>
                </a:lnTo>
                <a:lnTo>
                  <a:pt x="152272" y="336550"/>
                </a:lnTo>
                <a:lnTo>
                  <a:pt x="153034" y="336550"/>
                </a:lnTo>
                <a:lnTo>
                  <a:pt x="153162" y="335280"/>
                </a:lnTo>
                <a:lnTo>
                  <a:pt x="153415" y="335280"/>
                </a:lnTo>
                <a:lnTo>
                  <a:pt x="153288" y="334010"/>
                </a:lnTo>
                <a:lnTo>
                  <a:pt x="152781" y="332740"/>
                </a:lnTo>
                <a:lnTo>
                  <a:pt x="152400" y="331470"/>
                </a:lnTo>
                <a:lnTo>
                  <a:pt x="151129" y="330200"/>
                </a:lnTo>
                <a:lnTo>
                  <a:pt x="150368" y="328930"/>
                </a:lnTo>
                <a:lnTo>
                  <a:pt x="149352" y="327660"/>
                </a:lnTo>
                <a:lnTo>
                  <a:pt x="148462" y="327660"/>
                </a:lnTo>
                <a:lnTo>
                  <a:pt x="147574" y="326390"/>
                </a:lnTo>
                <a:lnTo>
                  <a:pt x="146684" y="326390"/>
                </a:lnTo>
                <a:lnTo>
                  <a:pt x="145922" y="325120"/>
                </a:lnTo>
                <a:close/>
              </a:path>
              <a:path w="385444" h="394970">
                <a:moveTo>
                  <a:pt x="52324" y="250190"/>
                </a:moveTo>
                <a:lnTo>
                  <a:pt x="42544" y="250190"/>
                </a:lnTo>
                <a:lnTo>
                  <a:pt x="37617" y="251460"/>
                </a:lnTo>
                <a:lnTo>
                  <a:pt x="22390" y="259080"/>
                </a:lnTo>
                <a:lnTo>
                  <a:pt x="14338" y="267970"/>
                </a:lnTo>
                <a:lnTo>
                  <a:pt x="11696" y="270510"/>
                </a:lnTo>
                <a:lnTo>
                  <a:pt x="7327" y="278130"/>
                </a:lnTo>
                <a:lnTo>
                  <a:pt x="5524" y="280670"/>
                </a:lnTo>
                <a:lnTo>
                  <a:pt x="2679" y="288290"/>
                </a:lnTo>
                <a:lnTo>
                  <a:pt x="1663" y="290830"/>
                </a:lnTo>
                <a:lnTo>
                  <a:pt x="457" y="295910"/>
                </a:lnTo>
                <a:lnTo>
                  <a:pt x="114" y="297180"/>
                </a:lnTo>
                <a:lnTo>
                  <a:pt x="0" y="300990"/>
                </a:lnTo>
                <a:lnTo>
                  <a:pt x="317" y="302260"/>
                </a:lnTo>
                <a:lnTo>
                  <a:pt x="533" y="302260"/>
                </a:lnTo>
                <a:lnTo>
                  <a:pt x="1117" y="303530"/>
                </a:lnTo>
                <a:lnTo>
                  <a:pt x="1524" y="303530"/>
                </a:lnTo>
                <a:lnTo>
                  <a:pt x="2578" y="304800"/>
                </a:lnTo>
                <a:lnTo>
                  <a:pt x="3225" y="306070"/>
                </a:lnTo>
                <a:lnTo>
                  <a:pt x="5130" y="307340"/>
                </a:lnTo>
                <a:lnTo>
                  <a:pt x="6121" y="308610"/>
                </a:lnTo>
                <a:lnTo>
                  <a:pt x="7924" y="309880"/>
                </a:lnTo>
                <a:lnTo>
                  <a:pt x="8699" y="311150"/>
                </a:lnTo>
                <a:lnTo>
                  <a:pt x="12077" y="311150"/>
                </a:lnTo>
                <a:lnTo>
                  <a:pt x="13106" y="309880"/>
                </a:lnTo>
                <a:lnTo>
                  <a:pt x="13652" y="308610"/>
                </a:lnTo>
                <a:lnTo>
                  <a:pt x="14528" y="303530"/>
                </a:lnTo>
                <a:lnTo>
                  <a:pt x="15214" y="300990"/>
                </a:lnTo>
                <a:lnTo>
                  <a:pt x="17068" y="295910"/>
                </a:lnTo>
                <a:lnTo>
                  <a:pt x="18402" y="292100"/>
                </a:lnTo>
                <a:lnTo>
                  <a:pt x="21882" y="284480"/>
                </a:lnTo>
                <a:lnTo>
                  <a:pt x="24409" y="281940"/>
                </a:lnTo>
                <a:lnTo>
                  <a:pt x="30543" y="275590"/>
                </a:lnTo>
                <a:lnTo>
                  <a:pt x="33489" y="273050"/>
                </a:lnTo>
                <a:lnTo>
                  <a:pt x="39624" y="270510"/>
                </a:lnTo>
                <a:lnTo>
                  <a:pt x="81449" y="270510"/>
                </a:lnTo>
                <a:lnTo>
                  <a:pt x="79756" y="267970"/>
                </a:lnTo>
                <a:lnTo>
                  <a:pt x="76707" y="264160"/>
                </a:lnTo>
                <a:lnTo>
                  <a:pt x="73532" y="261620"/>
                </a:lnTo>
                <a:lnTo>
                  <a:pt x="69850" y="257810"/>
                </a:lnTo>
                <a:lnTo>
                  <a:pt x="65785" y="255270"/>
                </a:lnTo>
                <a:lnTo>
                  <a:pt x="61340" y="252730"/>
                </a:lnTo>
                <a:lnTo>
                  <a:pt x="57022" y="251460"/>
                </a:lnTo>
                <a:lnTo>
                  <a:pt x="52324" y="250190"/>
                </a:lnTo>
                <a:close/>
              </a:path>
              <a:path w="385444" h="394970">
                <a:moveTo>
                  <a:pt x="135890" y="163830"/>
                </a:moveTo>
                <a:lnTo>
                  <a:pt x="129031" y="163830"/>
                </a:lnTo>
                <a:lnTo>
                  <a:pt x="115569" y="168910"/>
                </a:lnTo>
                <a:lnTo>
                  <a:pt x="109093" y="172720"/>
                </a:lnTo>
                <a:lnTo>
                  <a:pt x="95884" y="186690"/>
                </a:lnTo>
                <a:lnTo>
                  <a:pt x="91440" y="193040"/>
                </a:lnTo>
                <a:lnTo>
                  <a:pt x="89407" y="200660"/>
                </a:lnTo>
                <a:lnTo>
                  <a:pt x="87249" y="207010"/>
                </a:lnTo>
                <a:lnTo>
                  <a:pt x="99568" y="245110"/>
                </a:lnTo>
                <a:lnTo>
                  <a:pt x="103713" y="251460"/>
                </a:lnTo>
                <a:lnTo>
                  <a:pt x="108346" y="256540"/>
                </a:lnTo>
                <a:lnTo>
                  <a:pt x="113480" y="262890"/>
                </a:lnTo>
                <a:lnTo>
                  <a:pt x="119125" y="267970"/>
                </a:lnTo>
                <a:lnTo>
                  <a:pt x="125341" y="274320"/>
                </a:lnTo>
                <a:lnTo>
                  <a:pt x="131413" y="279400"/>
                </a:lnTo>
                <a:lnTo>
                  <a:pt x="137342" y="284480"/>
                </a:lnTo>
                <a:lnTo>
                  <a:pt x="143128" y="289560"/>
                </a:lnTo>
                <a:lnTo>
                  <a:pt x="150749" y="294640"/>
                </a:lnTo>
                <a:lnTo>
                  <a:pt x="158115" y="298450"/>
                </a:lnTo>
                <a:lnTo>
                  <a:pt x="172465" y="300990"/>
                </a:lnTo>
                <a:lnTo>
                  <a:pt x="179324" y="300990"/>
                </a:lnTo>
                <a:lnTo>
                  <a:pt x="209041" y="283210"/>
                </a:lnTo>
                <a:lnTo>
                  <a:pt x="174497" y="283210"/>
                </a:lnTo>
                <a:lnTo>
                  <a:pt x="164337" y="279400"/>
                </a:lnTo>
                <a:lnTo>
                  <a:pt x="158750" y="276860"/>
                </a:lnTo>
                <a:lnTo>
                  <a:pt x="152653" y="271780"/>
                </a:lnTo>
                <a:lnTo>
                  <a:pt x="147937" y="267970"/>
                </a:lnTo>
                <a:lnTo>
                  <a:pt x="142922" y="264160"/>
                </a:lnTo>
                <a:lnTo>
                  <a:pt x="137598" y="259080"/>
                </a:lnTo>
                <a:lnTo>
                  <a:pt x="131953" y="254000"/>
                </a:lnTo>
                <a:lnTo>
                  <a:pt x="126365" y="247650"/>
                </a:lnTo>
                <a:lnTo>
                  <a:pt x="121284" y="242570"/>
                </a:lnTo>
                <a:lnTo>
                  <a:pt x="116966" y="236220"/>
                </a:lnTo>
                <a:lnTo>
                  <a:pt x="112522" y="231140"/>
                </a:lnTo>
                <a:lnTo>
                  <a:pt x="109347" y="226060"/>
                </a:lnTo>
                <a:lnTo>
                  <a:pt x="107315" y="220980"/>
                </a:lnTo>
                <a:lnTo>
                  <a:pt x="105156" y="215900"/>
                </a:lnTo>
                <a:lnTo>
                  <a:pt x="104521" y="210820"/>
                </a:lnTo>
                <a:lnTo>
                  <a:pt x="105156" y="205740"/>
                </a:lnTo>
                <a:lnTo>
                  <a:pt x="105918" y="200660"/>
                </a:lnTo>
                <a:lnTo>
                  <a:pt x="108457" y="195580"/>
                </a:lnTo>
                <a:lnTo>
                  <a:pt x="115443" y="189230"/>
                </a:lnTo>
                <a:lnTo>
                  <a:pt x="117982" y="186690"/>
                </a:lnTo>
                <a:lnTo>
                  <a:pt x="120777" y="185420"/>
                </a:lnTo>
                <a:lnTo>
                  <a:pt x="123443" y="184150"/>
                </a:lnTo>
                <a:lnTo>
                  <a:pt x="126237" y="182880"/>
                </a:lnTo>
                <a:lnTo>
                  <a:pt x="172989" y="182880"/>
                </a:lnTo>
                <a:lnTo>
                  <a:pt x="171013" y="181610"/>
                </a:lnTo>
                <a:lnTo>
                  <a:pt x="165227" y="176530"/>
                </a:lnTo>
                <a:lnTo>
                  <a:pt x="157479" y="171450"/>
                </a:lnTo>
                <a:lnTo>
                  <a:pt x="150113" y="167640"/>
                </a:lnTo>
                <a:lnTo>
                  <a:pt x="143002" y="166370"/>
                </a:lnTo>
                <a:lnTo>
                  <a:pt x="135890" y="163830"/>
                </a:lnTo>
                <a:close/>
              </a:path>
              <a:path w="385444" h="394970">
                <a:moveTo>
                  <a:pt x="172989" y="182880"/>
                </a:moveTo>
                <a:lnTo>
                  <a:pt x="132334" y="182880"/>
                </a:lnTo>
                <a:lnTo>
                  <a:pt x="135509" y="184150"/>
                </a:lnTo>
                <a:lnTo>
                  <a:pt x="138937" y="184150"/>
                </a:lnTo>
                <a:lnTo>
                  <a:pt x="142240" y="185420"/>
                </a:lnTo>
                <a:lnTo>
                  <a:pt x="145796" y="187960"/>
                </a:lnTo>
                <a:lnTo>
                  <a:pt x="153415" y="191770"/>
                </a:lnTo>
                <a:lnTo>
                  <a:pt x="157606" y="195580"/>
                </a:lnTo>
                <a:lnTo>
                  <a:pt x="162052" y="199390"/>
                </a:lnTo>
                <a:lnTo>
                  <a:pt x="166369" y="203200"/>
                </a:lnTo>
                <a:lnTo>
                  <a:pt x="171196" y="207010"/>
                </a:lnTo>
                <a:lnTo>
                  <a:pt x="180085" y="215900"/>
                </a:lnTo>
                <a:lnTo>
                  <a:pt x="183641" y="219710"/>
                </a:lnTo>
                <a:lnTo>
                  <a:pt x="186816" y="223520"/>
                </a:lnTo>
                <a:lnTo>
                  <a:pt x="190119" y="227330"/>
                </a:lnTo>
                <a:lnTo>
                  <a:pt x="192912" y="231140"/>
                </a:lnTo>
                <a:lnTo>
                  <a:pt x="197738" y="238760"/>
                </a:lnTo>
                <a:lnTo>
                  <a:pt x="199516" y="241300"/>
                </a:lnTo>
                <a:lnTo>
                  <a:pt x="201040" y="245110"/>
                </a:lnTo>
                <a:lnTo>
                  <a:pt x="202437" y="248920"/>
                </a:lnTo>
                <a:lnTo>
                  <a:pt x="203200" y="252730"/>
                </a:lnTo>
                <a:lnTo>
                  <a:pt x="203327" y="255270"/>
                </a:lnTo>
                <a:lnTo>
                  <a:pt x="203581" y="259080"/>
                </a:lnTo>
                <a:lnTo>
                  <a:pt x="202946" y="262890"/>
                </a:lnTo>
                <a:lnTo>
                  <a:pt x="200406" y="269240"/>
                </a:lnTo>
                <a:lnTo>
                  <a:pt x="198247" y="271780"/>
                </a:lnTo>
                <a:lnTo>
                  <a:pt x="195325" y="274320"/>
                </a:lnTo>
                <a:lnTo>
                  <a:pt x="191515" y="278130"/>
                </a:lnTo>
                <a:lnTo>
                  <a:pt x="187578" y="280670"/>
                </a:lnTo>
                <a:lnTo>
                  <a:pt x="179197" y="283210"/>
                </a:lnTo>
                <a:lnTo>
                  <a:pt x="209041" y="283210"/>
                </a:lnTo>
                <a:lnTo>
                  <a:pt x="212471" y="279400"/>
                </a:lnTo>
                <a:lnTo>
                  <a:pt x="216915" y="273050"/>
                </a:lnTo>
                <a:lnTo>
                  <a:pt x="220979" y="257810"/>
                </a:lnTo>
                <a:lnTo>
                  <a:pt x="221234" y="251460"/>
                </a:lnTo>
                <a:lnTo>
                  <a:pt x="219328" y="243840"/>
                </a:lnTo>
                <a:lnTo>
                  <a:pt x="217550" y="236220"/>
                </a:lnTo>
                <a:lnTo>
                  <a:pt x="214122" y="228600"/>
                </a:lnTo>
                <a:lnTo>
                  <a:pt x="208915" y="220980"/>
                </a:lnTo>
                <a:lnTo>
                  <a:pt x="204696" y="214630"/>
                </a:lnTo>
                <a:lnTo>
                  <a:pt x="200025" y="209550"/>
                </a:lnTo>
                <a:lnTo>
                  <a:pt x="194877" y="203200"/>
                </a:lnTo>
                <a:lnTo>
                  <a:pt x="189229" y="196850"/>
                </a:lnTo>
                <a:lnTo>
                  <a:pt x="183014" y="191770"/>
                </a:lnTo>
                <a:lnTo>
                  <a:pt x="176942" y="185420"/>
                </a:lnTo>
                <a:lnTo>
                  <a:pt x="172989" y="182880"/>
                </a:lnTo>
                <a:close/>
              </a:path>
              <a:path w="385444" h="394970">
                <a:moveTo>
                  <a:pt x="217804" y="82550"/>
                </a:moveTo>
                <a:lnTo>
                  <a:pt x="210947" y="82550"/>
                </a:lnTo>
                <a:lnTo>
                  <a:pt x="204215" y="85090"/>
                </a:lnTo>
                <a:lnTo>
                  <a:pt x="197484" y="86360"/>
                </a:lnTo>
                <a:lnTo>
                  <a:pt x="171196" y="118110"/>
                </a:lnTo>
                <a:lnTo>
                  <a:pt x="169037" y="133350"/>
                </a:lnTo>
                <a:lnTo>
                  <a:pt x="170815" y="140970"/>
                </a:lnTo>
                <a:lnTo>
                  <a:pt x="172719" y="147320"/>
                </a:lnTo>
                <a:lnTo>
                  <a:pt x="176149" y="154940"/>
                </a:lnTo>
                <a:lnTo>
                  <a:pt x="181482" y="163830"/>
                </a:lnTo>
                <a:lnTo>
                  <a:pt x="185626" y="168910"/>
                </a:lnTo>
                <a:lnTo>
                  <a:pt x="190245" y="175260"/>
                </a:lnTo>
                <a:lnTo>
                  <a:pt x="195341" y="180340"/>
                </a:lnTo>
                <a:lnTo>
                  <a:pt x="200913" y="186690"/>
                </a:lnTo>
                <a:lnTo>
                  <a:pt x="207202" y="193040"/>
                </a:lnTo>
                <a:lnTo>
                  <a:pt x="213312" y="198120"/>
                </a:lnTo>
                <a:lnTo>
                  <a:pt x="219255" y="203200"/>
                </a:lnTo>
                <a:lnTo>
                  <a:pt x="232663" y="212090"/>
                </a:lnTo>
                <a:lnTo>
                  <a:pt x="240029" y="215900"/>
                </a:lnTo>
                <a:lnTo>
                  <a:pt x="254253" y="219710"/>
                </a:lnTo>
                <a:lnTo>
                  <a:pt x="261238" y="219710"/>
                </a:lnTo>
                <a:lnTo>
                  <a:pt x="267843" y="217170"/>
                </a:lnTo>
                <a:lnTo>
                  <a:pt x="274574" y="215900"/>
                </a:lnTo>
                <a:lnTo>
                  <a:pt x="281178" y="210820"/>
                </a:lnTo>
                <a:lnTo>
                  <a:pt x="287528" y="204470"/>
                </a:lnTo>
                <a:lnTo>
                  <a:pt x="291642" y="200660"/>
                </a:lnTo>
                <a:lnTo>
                  <a:pt x="256412" y="200660"/>
                </a:lnTo>
                <a:lnTo>
                  <a:pt x="246253" y="198120"/>
                </a:lnTo>
                <a:lnTo>
                  <a:pt x="240665" y="194310"/>
                </a:lnTo>
                <a:lnTo>
                  <a:pt x="234569" y="190500"/>
                </a:lnTo>
                <a:lnTo>
                  <a:pt x="229834" y="186690"/>
                </a:lnTo>
                <a:lnTo>
                  <a:pt x="224789" y="181610"/>
                </a:lnTo>
                <a:lnTo>
                  <a:pt x="219459" y="177800"/>
                </a:lnTo>
                <a:lnTo>
                  <a:pt x="213868" y="171450"/>
                </a:lnTo>
                <a:lnTo>
                  <a:pt x="208279" y="166370"/>
                </a:lnTo>
                <a:lnTo>
                  <a:pt x="203200" y="160020"/>
                </a:lnTo>
                <a:lnTo>
                  <a:pt x="198881" y="154940"/>
                </a:lnTo>
                <a:lnTo>
                  <a:pt x="194437" y="149860"/>
                </a:lnTo>
                <a:lnTo>
                  <a:pt x="191262" y="143510"/>
                </a:lnTo>
                <a:lnTo>
                  <a:pt x="189229" y="138430"/>
                </a:lnTo>
                <a:lnTo>
                  <a:pt x="187071" y="133350"/>
                </a:lnTo>
                <a:lnTo>
                  <a:pt x="186435" y="128270"/>
                </a:lnTo>
                <a:lnTo>
                  <a:pt x="202565" y="104140"/>
                </a:lnTo>
                <a:lnTo>
                  <a:pt x="205359" y="101600"/>
                </a:lnTo>
                <a:lnTo>
                  <a:pt x="255807" y="101600"/>
                </a:lnTo>
                <a:lnTo>
                  <a:pt x="252821" y="99060"/>
                </a:lnTo>
                <a:lnTo>
                  <a:pt x="247015" y="95250"/>
                </a:lnTo>
                <a:lnTo>
                  <a:pt x="239394" y="88900"/>
                </a:lnTo>
                <a:lnTo>
                  <a:pt x="232028" y="86360"/>
                </a:lnTo>
                <a:lnTo>
                  <a:pt x="224916" y="83820"/>
                </a:lnTo>
                <a:lnTo>
                  <a:pt x="217804" y="82550"/>
                </a:lnTo>
                <a:close/>
              </a:path>
              <a:path w="385444" h="394970">
                <a:moveTo>
                  <a:pt x="255807" y="101600"/>
                </a:moveTo>
                <a:lnTo>
                  <a:pt x="217424" y="101600"/>
                </a:lnTo>
                <a:lnTo>
                  <a:pt x="220725" y="102870"/>
                </a:lnTo>
                <a:lnTo>
                  <a:pt x="224154" y="104140"/>
                </a:lnTo>
                <a:lnTo>
                  <a:pt x="227710" y="105410"/>
                </a:lnTo>
                <a:lnTo>
                  <a:pt x="235331" y="110490"/>
                </a:lnTo>
                <a:lnTo>
                  <a:pt x="239522" y="113030"/>
                </a:lnTo>
                <a:lnTo>
                  <a:pt x="243966" y="116840"/>
                </a:lnTo>
                <a:lnTo>
                  <a:pt x="248284" y="120650"/>
                </a:lnTo>
                <a:lnTo>
                  <a:pt x="253110" y="125730"/>
                </a:lnTo>
                <a:lnTo>
                  <a:pt x="262000" y="134620"/>
                </a:lnTo>
                <a:lnTo>
                  <a:pt x="265556" y="138430"/>
                </a:lnTo>
                <a:lnTo>
                  <a:pt x="272034" y="144780"/>
                </a:lnTo>
                <a:lnTo>
                  <a:pt x="274828" y="148590"/>
                </a:lnTo>
                <a:lnTo>
                  <a:pt x="277241" y="152400"/>
                </a:lnTo>
                <a:lnTo>
                  <a:pt x="279527" y="156210"/>
                </a:lnTo>
                <a:lnTo>
                  <a:pt x="281431" y="160020"/>
                </a:lnTo>
                <a:lnTo>
                  <a:pt x="282956" y="163830"/>
                </a:lnTo>
                <a:lnTo>
                  <a:pt x="284353" y="166370"/>
                </a:lnTo>
                <a:lnTo>
                  <a:pt x="285115" y="170180"/>
                </a:lnTo>
                <a:lnTo>
                  <a:pt x="285369" y="176530"/>
                </a:lnTo>
                <a:lnTo>
                  <a:pt x="284860" y="180340"/>
                </a:lnTo>
                <a:lnTo>
                  <a:pt x="282321" y="186690"/>
                </a:lnTo>
                <a:lnTo>
                  <a:pt x="280162" y="189230"/>
                </a:lnTo>
                <a:lnTo>
                  <a:pt x="277241" y="193040"/>
                </a:lnTo>
                <a:lnTo>
                  <a:pt x="273431" y="196850"/>
                </a:lnTo>
                <a:lnTo>
                  <a:pt x="269494" y="199390"/>
                </a:lnTo>
                <a:lnTo>
                  <a:pt x="261112" y="200660"/>
                </a:lnTo>
                <a:lnTo>
                  <a:pt x="291642" y="200660"/>
                </a:lnTo>
                <a:lnTo>
                  <a:pt x="294385" y="198120"/>
                </a:lnTo>
                <a:lnTo>
                  <a:pt x="298831" y="190500"/>
                </a:lnTo>
                <a:lnTo>
                  <a:pt x="302894" y="176530"/>
                </a:lnTo>
                <a:lnTo>
                  <a:pt x="303022" y="168910"/>
                </a:lnTo>
                <a:lnTo>
                  <a:pt x="299466" y="153670"/>
                </a:lnTo>
                <a:lnTo>
                  <a:pt x="296037" y="146050"/>
                </a:lnTo>
                <a:lnTo>
                  <a:pt x="290703" y="138430"/>
                </a:lnTo>
                <a:lnTo>
                  <a:pt x="286557" y="133350"/>
                </a:lnTo>
                <a:lnTo>
                  <a:pt x="281924" y="127000"/>
                </a:lnTo>
                <a:lnTo>
                  <a:pt x="276790" y="121920"/>
                </a:lnTo>
                <a:lnTo>
                  <a:pt x="271144" y="115570"/>
                </a:lnTo>
                <a:lnTo>
                  <a:pt x="264910" y="109220"/>
                </a:lnTo>
                <a:lnTo>
                  <a:pt x="258794" y="104140"/>
                </a:lnTo>
                <a:lnTo>
                  <a:pt x="255807" y="101600"/>
                </a:lnTo>
                <a:close/>
              </a:path>
              <a:path w="385444" h="394970">
                <a:moveTo>
                  <a:pt x="299719" y="0"/>
                </a:moveTo>
                <a:lnTo>
                  <a:pt x="292734" y="0"/>
                </a:lnTo>
                <a:lnTo>
                  <a:pt x="279400" y="5080"/>
                </a:lnTo>
                <a:lnTo>
                  <a:pt x="272796" y="8890"/>
                </a:lnTo>
                <a:lnTo>
                  <a:pt x="259587" y="22860"/>
                </a:lnTo>
                <a:lnTo>
                  <a:pt x="255269" y="29210"/>
                </a:lnTo>
                <a:lnTo>
                  <a:pt x="253110" y="36830"/>
                </a:lnTo>
                <a:lnTo>
                  <a:pt x="251078" y="43180"/>
                </a:lnTo>
                <a:lnTo>
                  <a:pt x="263397" y="81280"/>
                </a:lnTo>
                <a:lnTo>
                  <a:pt x="267541" y="87630"/>
                </a:lnTo>
                <a:lnTo>
                  <a:pt x="272160" y="92710"/>
                </a:lnTo>
                <a:lnTo>
                  <a:pt x="277256" y="99060"/>
                </a:lnTo>
                <a:lnTo>
                  <a:pt x="282828" y="104140"/>
                </a:lnTo>
                <a:lnTo>
                  <a:pt x="289117" y="110490"/>
                </a:lnTo>
                <a:lnTo>
                  <a:pt x="295227" y="115570"/>
                </a:lnTo>
                <a:lnTo>
                  <a:pt x="301170" y="120650"/>
                </a:lnTo>
                <a:lnTo>
                  <a:pt x="306959" y="125730"/>
                </a:lnTo>
                <a:lnTo>
                  <a:pt x="314578" y="130810"/>
                </a:lnTo>
                <a:lnTo>
                  <a:pt x="321944" y="134620"/>
                </a:lnTo>
                <a:lnTo>
                  <a:pt x="336169" y="138430"/>
                </a:lnTo>
                <a:lnTo>
                  <a:pt x="343153" y="137160"/>
                </a:lnTo>
                <a:lnTo>
                  <a:pt x="372872" y="119380"/>
                </a:lnTo>
                <a:lnTo>
                  <a:pt x="338328" y="119380"/>
                </a:lnTo>
                <a:lnTo>
                  <a:pt x="328168" y="115570"/>
                </a:lnTo>
                <a:lnTo>
                  <a:pt x="322579" y="113030"/>
                </a:lnTo>
                <a:lnTo>
                  <a:pt x="316484" y="107950"/>
                </a:lnTo>
                <a:lnTo>
                  <a:pt x="311749" y="104140"/>
                </a:lnTo>
                <a:lnTo>
                  <a:pt x="306704" y="100330"/>
                </a:lnTo>
                <a:lnTo>
                  <a:pt x="301374" y="95250"/>
                </a:lnTo>
                <a:lnTo>
                  <a:pt x="295782" y="90170"/>
                </a:lnTo>
                <a:lnTo>
                  <a:pt x="290194" y="83820"/>
                </a:lnTo>
                <a:lnTo>
                  <a:pt x="285115" y="78740"/>
                </a:lnTo>
                <a:lnTo>
                  <a:pt x="280797" y="72390"/>
                </a:lnTo>
                <a:lnTo>
                  <a:pt x="268350" y="46990"/>
                </a:lnTo>
                <a:lnTo>
                  <a:pt x="269621" y="36830"/>
                </a:lnTo>
                <a:lnTo>
                  <a:pt x="272288" y="31750"/>
                </a:lnTo>
                <a:lnTo>
                  <a:pt x="279272" y="25400"/>
                </a:lnTo>
                <a:lnTo>
                  <a:pt x="281813" y="22860"/>
                </a:lnTo>
                <a:lnTo>
                  <a:pt x="284479" y="21590"/>
                </a:lnTo>
                <a:lnTo>
                  <a:pt x="290068" y="19050"/>
                </a:lnTo>
                <a:lnTo>
                  <a:pt x="336727" y="19050"/>
                </a:lnTo>
                <a:lnTo>
                  <a:pt x="334736" y="17780"/>
                </a:lnTo>
                <a:lnTo>
                  <a:pt x="328929" y="12700"/>
                </a:lnTo>
                <a:lnTo>
                  <a:pt x="321309" y="7620"/>
                </a:lnTo>
                <a:lnTo>
                  <a:pt x="313944" y="3810"/>
                </a:lnTo>
                <a:lnTo>
                  <a:pt x="299719" y="0"/>
                </a:lnTo>
                <a:close/>
              </a:path>
              <a:path w="385444" h="394970">
                <a:moveTo>
                  <a:pt x="336727" y="19050"/>
                </a:moveTo>
                <a:lnTo>
                  <a:pt x="296163" y="19050"/>
                </a:lnTo>
                <a:lnTo>
                  <a:pt x="299338" y="20320"/>
                </a:lnTo>
                <a:lnTo>
                  <a:pt x="302641" y="20320"/>
                </a:lnTo>
                <a:lnTo>
                  <a:pt x="306069" y="21590"/>
                </a:lnTo>
                <a:lnTo>
                  <a:pt x="309625" y="24130"/>
                </a:lnTo>
                <a:lnTo>
                  <a:pt x="317246" y="27940"/>
                </a:lnTo>
                <a:lnTo>
                  <a:pt x="321437" y="31750"/>
                </a:lnTo>
                <a:lnTo>
                  <a:pt x="325754" y="35560"/>
                </a:lnTo>
                <a:lnTo>
                  <a:pt x="330200" y="39370"/>
                </a:lnTo>
                <a:lnTo>
                  <a:pt x="335025" y="43180"/>
                </a:lnTo>
                <a:lnTo>
                  <a:pt x="343916" y="52070"/>
                </a:lnTo>
                <a:lnTo>
                  <a:pt x="361441" y="74930"/>
                </a:lnTo>
                <a:lnTo>
                  <a:pt x="363347" y="77470"/>
                </a:lnTo>
                <a:lnTo>
                  <a:pt x="364744" y="81280"/>
                </a:lnTo>
                <a:lnTo>
                  <a:pt x="366268" y="85090"/>
                </a:lnTo>
                <a:lnTo>
                  <a:pt x="367029" y="88900"/>
                </a:lnTo>
                <a:lnTo>
                  <a:pt x="343027" y="119380"/>
                </a:lnTo>
                <a:lnTo>
                  <a:pt x="372872" y="119380"/>
                </a:lnTo>
                <a:lnTo>
                  <a:pt x="384937" y="87630"/>
                </a:lnTo>
                <a:lnTo>
                  <a:pt x="381381" y="72390"/>
                </a:lnTo>
                <a:lnTo>
                  <a:pt x="377825" y="64770"/>
                </a:lnTo>
                <a:lnTo>
                  <a:pt x="372618" y="57150"/>
                </a:lnTo>
                <a:lnTo>
                  <a:pt x="368472" y="50800"/>
                </a:lnTo>
                <a:lnTo>
                  <a:pt x="363839" y="45720"/>
                </a:lnTo>
                <a:lnTo>
                  <a:pt x="358705" y="39370"/>
                </a:lnTo>
                <a:lnTo>
                  <a:pt x="353059" y="33020"/>
                </a:lnTo>
                <a:lnTo>
                  <a:pt x="346825" y="27940"/>
                </a:lnTo>
                <a:lnTo>
                  <a:pt x="340709" y="21590"/>
                </a:lnTo>
                <a:lnTo>
                  <a:pt x="336727" y="190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1652777" y="5421033"/>
            <a:ext cx="1228090" cy="39115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2918586" y="5414683"/>
            <a:ext cx="389890" cy="397510"/>
          </a:xfrm>
          <a:custGeom>
            <a:avLst/>
            <a:gdLst/>
            <a:ahLst/>
            <a:cxnLst/>
            <a:rect l="l" t="t" r="r" b="b"/>
            <a:pathLst>
              <a:path w="389889" h="397510">
                <a:moveTo>
                  <a:pt x="94995" y="396240"/>
                </a:moveTo>
                <a:lnTo>
                  <a:pt x="87502" y="396240"/>
                </a:lnTo>
                <a:lnTo>
                  <a:pt x="89535" y="397509"/>
                </a:lnTo>
                <a:lnTo>
                  <a:pt x="94233" y="397509"/>
                </a:lnTo>
                <a:lnTo>
                  <a:pt x="94995" y="396240"/>
                </a:lnTo>
                <a:close/>
              </a:path>
              <a:path w="389889" h="397510">
                <a:moveTo>
                  <a:pt x="81406" y="273050"/>
                </a:moveTo>
                <a:lnTo>
                  <a:pt x="51435" y="273050"/>
                </a:lnTo>
                <a:lnTo>
                  <a:pt x="54229" y="274319"/>
                </a:lnTo>
                <a:lnTo>
                  <a:pt x="56895" y="275590"/>
                </a:lnTo>
                <a:lnTo>
                  <a:pt x="59436" y="278129"/>
                </a:lnTo>
                <a:lnTo>
                  <a:pt x="64007" y="281940"/>
                </a:lnTo>
                <a:lnTo>
                  <a:pt x="66167" y="284479"/>
                </a:lnTo>
                <a:lnTo>
                  <a:pt x="68325" y="288290"/>
                </a:lnTo>
                <a:lnTo>
                  <a:pt x="70357" y="290829"/>
                </a:lnTo>
                <a:lnTo>
                  <a:pt x="72262" y="294640"/>
                </a:lnTo>
                <a:lnTo>
                  <a:pt x="73787" y="299719"/>
                </a:lnTo>
                <a:lnTo>
                  <a:pt x="75437" y="304800"/>
                </a:lnTo>
                <a:lnTo>
                  <a:pt x="76707" y="309879"/>
                </a:lnTo>
                <a:lnTo>
                  <a:pt x="78739" y="323850"/>
                </a:lnTo>
                <a:lnTo>
                  <a:pt x="79248" y="331469"/>
                </a:lnTo>
                <a:lnTo>
                  <a:pt x="79375" y="341629"/>
                </a:lnTo>
                <a:lnTo>
                  <a:pt x="80010" y="382269"/>
                </a:lnTo>
                <a:lnTo>
                  <a:pt x="80137" y="384809"/>
                </a:lnTo>
                <a:lnTo>
                  <a:pt x="80390" y="386079"/>
                </a:lnTo>
                <a:lnTo>
                  <a:pt x="80518" y="387350"/>
                </a:lnTo>
                <a:lnTo>
                  <a:pt x="80771" y="388619"/>
                </a:lnTo>
                <a:lnTo>
                  <a:pt x="81533" y="389890"/>
                </a:lnTo>
                <a:lnTo>
                  <a:pt x="82042" y="391159"/>
                </a:lnTo>
                <a:lnTo>
                  <a:pt x="82676" y="391159"/>
                </a:lnTo>
                <a:lnTo>
                  <a:pt x="83438" y="392429"/>
                </a:lnTo>
                <a:lnTo>
                  <a:pt x="84327" y="393700"/>
                </a:lnTo>
                <a:lnTo>
                  <a:pt x="86487" y="396240"/>
                </a:lnTo>
                <a:lnTo>
                  <a:pt x="95757" y="396240"/>
                </a:lnTo>
                <a:lnTo>
                  <a:pt x="119566" y="372109"/>
                </a:lnTo>
                <a:lnTo>
                  <a:pt x="96138" y="372109"/>
                </a:lnTo>
                <a:lnTo>
                  <a:pt x="95552" y="341629"/>
                </a:lnTo>
                <a:lnTo>
                  <a:pt x="92456" y="300990"/>
                </a:lnTo>
                <a:lnTo>
                  <a:pt x="84962" y="278129"/>
                </a:lnTo>
                <a:lnTo>
                  <a:pt x="81406" y="273050"/>
                </a:lnTo>
                <a:close/>
              </a:path>
              <a:path w="389889" h="397510">
                <a:moveTo>
                  <a:pt x="145795" y="327659"/>
                </a:moveTo>
                <a:lnTo>
                  <a:pt x="140588" y="327659"/>
                </a:lnTo>
                <a:lnTo>
                  <a:pt x="96138" y="372109"/>
                </a:lnTo>
                <a:lnTo>
                  <a:pt x="119566" y="372109"/>
                </a:lnTo>
                <a:lnTo>
                  <a:pt x="152145" y="339090"/>
                </a:lnTo>
                <a:lnTo>
                  <a:pt x="153035" y="339090"/>
                </a:lnTo>
                <a:lnTo>
                  <a:pt x="153288" y="337819"/>
                </a:lnTo>
                <a:lnTo>
                  <a:pt x="153288" y="336550"/>
                </a:lnTo>
                <a:lnTo>
                  <a:pt x="152273" y="334009"/>
                </a:lnTo>
                <a:lnTo>
                  <a:pt x="151637" y="334009"/>
                </a:lnTo>
                <a:lnTo>
                  <a:pt x="151130" y="332740"/>
                </a:lnTo>
                <a:lnTo>
                  <a:pt x="149351" y="330200"/>
                </a:lnTo>
                <a:lnTo>
                  <a:pt x="148462" y="330200"/>
                </a:lnTo>
                <a:lnTo>
                  <a:pt x="146685" y="328929"/>
                </a:lnTo>
                <a:lnTo>
                  <a:pt x="145795" y="327659"/>
                </a:lnTo>
                <a:close/>
              </a:path>
              <a:path w="389889" h="397510">
                <a:moveTo>
                  <a:pt x="52324" y="252729"/>
                </a:moveTo>
                <a:lnTo>
                  <a:pt x="42544" y="252729"/>
                </a:lnTo>
                <a:lnTo>
                  <a:pt x="37592" y="254000"/>
                </a:lnTo>
                <a:lnTo>
                  <a:pt x="32512" y="256540"/>
                </a:lnTo>
                <a:lnTo>
                  <a:pt x="27305" y="259079"/>
                </a:lnTo>
                <a:lnTo>
                  <a:pt x="22351" y="261619"/>
                </a:lnTo>
                <a:lnTo>
                  <a:pt x="17399" y="266700"/>
                </a:lnTo>
                <a:lnTo>
                  <a:pt x="14224" y="270509"/>
                </a:lnTo>
                <a:lnTo>
                  <a:pt x="11683" y="273050"/>
                </a:lnTo>
                <a:lnTo>
                  <a:pt x="9398" y="276859"/>
                </a:lnTo>
                <a:lnTo>
                  <a:pt x="7238" y="280669"/>
                </a:lnTo>
                <a:lnTo>
                  <a:pt x="5461" y="283209"/>
                </a:lnTo>
                <a:lnTo>
                  <a:pt x="2667" y="290829"/>
                </a:lnTo>
                <a:lnTo>
                  <a:pt x="1650" y="293369"/>
                </a:lnTo>
                <a:lnTo>
                  <a:pt x="381" y="298450"/>
                </a:lnTo>
                <a:lnTo>
                  <a:pt x="0" y="299719"/>
                </a:lnTo>
                <a:lnTo>
                  <a:pt x="0" y="303529"/>
                </a:lnTo>
                <a:lnTo>
                  <a:pt x="254" y="304800"/>
                </a:lnTo>
                <a:lnTo>
                  <a:pt x="1015" y="306069"/>
                </a:lnTo>
                <a:lnTo>
                  <a:pt x="1524" y="306069"/>
                </a:lnTo>
                <a:lnTo>
                  <a:pt x="2539" y="307340"/>
                </a:lnTo>
                <a:lnTo>
                  <a:pt x="3175" y="308609"/>
                </a:lnTo>
                <a:lnTo>
                  <a:pt x="3937" y="309879"/>
                </a:lnTo>
                <a:lnTo>
                  <a:pt x="5080" y="309879"/>
                </a:lnTo>
                <a:lnTo>
                  <a:pt x="6095" y="311150"/>
                </a:lnTo>
                <a:lnTo>
                  <a:pt x="7874" y="312419"/>
                </a:lnTo>
                <a:lnTo>
                  <a:pt x="8636" y="313690"/>
                </a:lnTo>
                <a:lnTo>
                  <a:pt x="12064" y="313690"/>
                </a:lnTo>
                <a:lnTo>
                  <a:pt x="13081" y="312419"/>
                </a:lnTo>
                <a:lnTo>
                  <a:pt x="13588" y="311150"/>
                </a:lnTo>
                <a:lnTo>
                  <a:pt x="14096" y="308609"/>
                </a:lnTo>
                <a:lnTo>
                  <a:pt x="14477" y="306069"/>
                </a:lnTo>
                <a:lnTo>
                  <a:pt x="15112" y="303529"/>
                </a:lnTo>
                <a:lnTo>
                  <a:pt x="16129" y="300990"/>
                </a:lnTo>
                <a:lnTo>
                  <a:pt x="17018" y="298450"/>
                </a:lnTo>
                <a:lnTo>
                  <a:pt x="18287" y="294640"/>
                </a:lnTo>
                <a:lnTo>
                  <a:pt x="21843" y="287019"/>
                </a:lnTo>
                <a:lnTo>
                  <a:pt x="24383" y="284479"/>
                </a:lnTo>
                <a:lnTo>
                  <a:pt x="30480" y="278129"/>
                </a:lnTo>
                <a:lnTo>
                  <a:pt x="33400" y="275590"/>
                </a:lnTo>
                <a:lnTo>
                  <a:pt x="36449" y="274319"/>
                </a:lnTo>
                <a:lnTo>
                  <a:pt x="39624" y="273050"/>
                </a:lnTo>
                <a:lnTo>
                  <a:pt x="81406" y="273050"/>
                </a:lnTo>
                <a:lnTo>
                  <a:pt x="79629" y="270509"/>
                </a:lnTo>
                <a:lnTo>
                  <a:pt x="76707" y="266700"/>
                </a:lnTo>
                <a:lnTo>
                  <a:pt x="73406" y="264159"/>
                </a:lnTo>
                <a:lnTo>
                  <a:pt x="69850" y="260350"/>
                </a:lnTo>
                <a:lnTo>
                  <a:pt x="65786" y="257809"/>
                </a:lnTo>
                <a:lnTo>
                  <a:pt x="56895" y="254000"/>
                </a:lnTo>
                <a:lnTo>
                  <a:pt x="52324" y="252729"/>
                </a:lnTo>
                <a:close/>
              </a:path>
              <a:path w="389889" h="397510">
                <a:moveTo>
                  <a:pt x="135889" y="166369"/>
                </a:moveTo>
                <a:lnTo>
                  <a:pt x="128905" y="166369"/>
                </a:lnTo>
                <a:lnTo>
                  <a:pt x="115569" y="171450"/>
                </a:lnTo>
                <a:lnTo>
                  <a:pt x="108965" y="175259"/>
                </a:lnTo>
                <a:lnTo>
                  <a:pt x="95757" y="189230"/>
                </a:lnTo>
                <a:lnTo>
                  <a:pt x="91439" y="195579"/>
                </a:lnTo>
                <a:lnTo>
                  <a:pt x="89281" y="203200"/>
                </a:lnTo>
                <a:lnTo>
                  <a:pt x="87249" y="209550"/>
                </a:lnTo>
                <a:lnTo>
                  <a:pt x="87121" y="217169"/>
                </a:lnTo>
                <a:lnTo>
                  <a:pt x="90677" y="232409"/>
                </a:lnTo>
                <a:lnTo>
                  <a:pt x="94233" y="240029"/>
                </a:lnTo>
                <a:lnTo>
                  <a:pt x="99440" y="247650"/>
                </a:lnTo>
                <a:lnTo>
                  <a:pt x="103657" y="254000"/>
                </a:lnTo>
                <a:lnTo>
                  <a:pt x="108315" y="259079"/>
                </a:lnTo>
                <a:lnTo>
                  <a:pt x="113424" y="265429"/>
                </a:lnTo>
                <a:lnTo>
                  <a:pt x="118999" y="270509"/>
                </a:lnTo>
                <a:lnTo>
                  <a:pt x="125233" y="276859"/>
                </a:lnTo>
                <a:lnTo>
                  <a:pt x="131349" y="281940"/>
                </a:lnTo>
                <a:lnTo>
                  <a:pt x="137322" y="287019"/>
                </a:lnTo>
                <a:lnTo>
                  <a:pt x="143129" y="292100"/>
                </a:lnTo>
                <a:lnTo>
                  <a:pt x="150749" y="297179"/>
                </a:lnTo>
                <a:lnTo>
                  <a:pt x="158114" y="300990"/>
                </a:lnTo>
                <a:lnTo>
                  <a:pt x="172338" y="303529"/>
                </a:lnTo>
                <a:lnTo>
                  <a:pt x="179324" y="303529"/>
                </a:lnTo>
                <a:lnTo>
                  <a:pt x="208978" y="285750"/>
                </a:lnTo>
                <a:lnTo>
                  <a:pt x="174498" y="285750"/>
                </a:lnTo>
                <a:lnTo>
                  <a:pt x="164337" y="281940"/>
                </a:lnTo>
                <a:lnTo>
                  <a:pt x="158750" y="279400"/>
                </a:lnTo>
                <a:lnTo>
                  <a:pt x="152654" y="274319"/>
                </a:lnTo>
                <a:lnTo>
                  <a:pt x="147865" y="270509"/>
                </a:lnTo>
                <a:lnTo>
                  <a:pt x="142827" y="266700"/>
                </a:lnTo>
                <a:lnTo>
                  <a:pt x="137527" y="261619"/>
                </a:lnTo>
                <a:lnTo>
                  <a:pt x="131952" y="256540"/>
                </a:lnTo>
                <a:lnTo>
                  <a:pt x="126237" y="250190"/>
                </a:lnTo>
                <a:lnTo>
                  <a:pt x="121285" y="245109"/>
                </a:lnTo>
                <a:lnTo>
                  <a:pt x="116839" y="238759"/>
                </a:lnTo>
                <a:lnTo>
                  <a:pt x="104393" y="213359"/>
                </a:lnTo>
                <a:lnTo>
                  <a:pt x="105156" y="208279"/>
                </a:lnTo>
                <a:lnTo>
                  <a:pt x="105790" y="203200"/>
                </a:lnTo>
                <a:lnTo>
                  <a:pt x="108331" y="198119"/>
                </a:lnTo>
                <a:lnTo>
                  <a:pt x="112902" y="194309"/>
                </a:lnTo>
                <a:lnTo>
                  <a:pt x="117982" y="189230"/>
                </a:lnTo>
                <a:lnTo>
                  <a:pt x="123317" y="186689"/>
                </a:lnTo>
                <a:lnTo>
                  <a:pt x="126237" y="185419"/>
                </a:lnTo>
                <a:lnTo>
                  <a:pt x="172869" y="185419"/>
                </a:lnTo>
                <a:lnTo>
                  <a:pt x="170888" y="184150"/>
                </a:lnTo>
                <a:lnTo>
                  <a:pt x="165100" y="179069"/>
                </a:lnTo>
                <a:lnTo>
                  <a:pt x="157480" y="173989"/>
                </a:lnTo>
                <a:lnTo>
                  <a:pt x="150113" y="170180"/>
                </a:lnTo>
                <a:lnTo>
                  <a:pt x="143001" y="168909"/>
                </a:lnTo>
                <a:lnTo>
                  <a:pt x="135889" y="166369"/>
                </a:lnTo>
                <a:close/>
              </a:path>
              <a:path w="389889" h="397510">
                <a:moveTo>
                  <a:pt x="172869" y="185419"/>
                </a:moveTo>
                <a:lnTo>
                  <a:pt x="132206" y="185419"/>
                </a:lnTo>
                <a:lnTo>
                  <a:pt x="135508" y="186689"/>
                </a:lnTo>
                <a:lnTo>
                  <a:pt x="138811" y="186689"/>
                </a:lnTo>
                <a:lnTo>
                  <a:pt x="142239" y="187959"/>
                </a:lnTo>
                <a:lnTo>
                  <a:pt x="145795" y="190500"/>
                </a:lnTo>
                <a:lnTo>
                  <a:pt x="153415" y="194309"/>
                </a:lnTo>
                <a:lnTo>
                  <a:pt x="157480" y="198119"/>
                </a:lnTo>
                <a:lnTo>
                  <a:pt x="166369" y="205740"/>
                </a:lnTo>
                <a:lnTo>
                  <a:pt x="171195" y="209550"/>
                </a:lnTo>
                <a:lnTo>
                  <a:pt x="180086" y="218440"/>
                </a:lnTo>
                <a:lnTo>
                  <a:pt x="183514" y="222250"/>
                </a:lnTo>
                <a:lnTo>
                  <a:pt x="190119" y="229869"/>
                </a:lnTo>
                <a:lnTo>
                  <a:pt x="192912" y="233679"/>
                </a:lnTo>
                <a:lnTo>
                  <a:pt x="195199" y="237490"/>
                </a:lnTo>
                <a:lnTo>
                  <a:pt x="197612" y="241300"/>
                </a:lnTo>
                <a:lnTo>
                  <a:pt x="199517" y="243840"/>
                </a:lnTo>
                <a:lnTo>
                  <a:pt x="202311" y="251459"/>
                </a:lnTo>
                <a:lnTo>
                  <a:pt x="203200" y="255269"/>
                </a:lnTo>
                <a:lnTo>
                  <a:pt x="203454" y="261619"/>
                </a:lnTo>
                <a:lnTo>
                  <a:pt x="202945" y="265429"/>
                </a:lnTo>
                <a:lnTo>
                  <a:pt x="201675" y="267969"/>
                </a:lnTo>
                <a:lnTo>
                  <a:pt x="200279" y="271779"/>
                </a:lnTo>
                <a:lnTo>
                  <a:pt x="198246" y="274319"/>
                </a:lnTo>
                <a:lnTo>
                  <a:pt x="195199" y="276859"/>
                </a:lnTo>
                <a:lnTo>
                  <a:pt x="191515" y="280669"/>
                </a:lnTo>
                <a:lnTo>
                  <a:pt x="187451" y="283209"/>
                </a:lnTo>
                <a:lnTo>
                  <a:pt x="179069" y="285750"/>
                </a:lnTo>
                <a:lnTo>
                  <a:pt x="208978" y="285750"/>
                </a:lnTo>
                <a:lnTo>
                  <a:pt x="221106" y="254000"/>
                </a:lnTo>
                <a:lnTo>
                  <a:pt x="217550" y="238759"/>
                </a:lnTo>
                <a:lnTo>
                  <a:pt x="213994" y="231140"/>
                </a:lnTo>
                <a:lnTo>
                  <a:pt x="208787" y="223519"/>
                </a:lnTo>
                <a:lnTo>
                  <a:pt x="204624" y="217169"/>
                </a:lnTo>
                <a:lnTo>
                  <a:pt x="199961" y="212090"/>
                </a:lnTo>
                <a:lnTo>
                  <a:pt x="194821" y="205740"/>
                </a:lnTo>
                <a:lnTo>
                  <a:pt x="189230" y="199390"/>
                </a:lnTo>
                <a:lnTo>
                  <a:pt x="182941" y="194309"/>
                </a:lnTo>
                <a:lnTo>
                  <a:pt x="176831" y="187959"/>
                </a:lnTo>
                <a:lnTo>
                  <a:pt x="172869" y="185419"/>
                </a:lnTo>
                <a:close/>
              </a:path>
              <a:path w="389889" h="397510">
                <a:moveTo>
                  <a:pt x="217677" y="85089"/>
                </a:moveTo>
                <a:lnTo>
                  <a:pt x="210819" y="85089"/>
                </a:lnTo>
                <a:lnTo>
                  <a:pt x="204088" y="87630"/>
                </a:lnTo>
                <a:lnTo>
                  <a:pt x="197485" y="88900"/>
                </a:lnTo>
                <a:lnTo>
                  <a:pt x="171195" y="120650"/>
                </a:lnTo>
                <a:lnTo>
                  <a:pt x="169037" y="135889"/>
                </a:lnTo>
                <a:lnTo>
                  <a:pt x="172593" y="149859"/>
                </a:lnTo>
                <a:lnTo>
                  <a:pt x="176149" y="157480"/>
                </a:lnTo>
                <a:lnTo>
                  <a:pt x="181356" y="166369"/>
                </a:lnTo>
                <a:lnTo>
                  <a:pt x="185519" y="171450"/>
                </a:lnTo>
                <a:lnTo>
                  <a:pt x="190182" y="177800"/>
                </a:lnTo>
                <a:lnTo>
                  <a:pt x="195322" y="182880"/>
                </a:lnTo>
                <a:lnTo>
                  <a:pt x="200913" y="189230"/>
                </a:lnTo>
                <a:lnTo>
                  <a:pt x="207131" y="195579"/>
                </a:lnTo>
                <a:lnTo>
                  <a:pt x="213217" y="200659"/>
                </a:lnTo>
                <a:lnTo>
                  <a:pt x="219184" y="205740"/>
                </a:lnTo>
                <a:lnTo>
                  <a:pt x="225044" y="209550"/>
                </a:lnTo>
                <a:lnTo>
                  <a:pt x="232663" y="214629"/>
                </a:lnTo>
                <a:lnTo>
                  <a:pt x="240030" y="218440"/>
                </a:lnTo>
                <a:lnTo>
                  <a:pt x="254254" y="222250"/>
                </a:lnTo>
                <a:lnTo>
                  <a:pt x="261112" y="222250"/>
                </a:lnTo>
                <a:lnTo>
                  <a:pt x="274574" y="218440"/>
                </a:lnTo>
                <a:lnTo>
                  <a:pt x="281050" y="213359"/>
                </a:lnTo>
                <a:lnTo>
                  <a:pt x="287527" y="207009"/>
                </a:lnTo>
                <a:lnTo>
                  <a:pt x="291566" y="203200"/>
                </a:lnTo>
                <a:lnTo>
                  <a:pt x="256412" y="203200"/>
                </a:lnTo>
                <a:lnTo>
                  <a:pt x="246252" y="200659"/>
                </a:lnTo>
                <a:lnTo>
                  <a:pt x="240664" y="196850"/>
                </a:lnTo>
                <a:lnTo>
                  <a:pt x="234442" y="193039"/>
                </a:lnTo>
                <a:lnTo>
                  <a:pt x="229727" y="189230"/>
                </a:lnTo>
                <a:lnTo>
                  <a:pt x="224726" y="184150"/>
                </a:lnTo>
                <a:lnTo>
                  <a:pt x="219440" y="180339"/>
                </a:lnTo>
                <a:lnTo>
                  <a:pt x="213868" y="173989"/>
                </a:lnTo>
                <a:lnTo>
                  <a:pt x="208152" y="168909"/>
                </a:lnTo>
                <a:lnTo>
                  <a:pt x="203200" y="162559"/>
                </a:lnTo>
                <a:lnTo>
                  <a:pt x="194437" y="152400"/>
                </a:lnTo>
                <a:lnTo>
                  <a:pt x="191135" y="146050"/>
                </a:lnTo>
                <a:lnTo>
                  <a:pt x="187070" y="135889"/>
                </a:lnTo>
                <a:lnTo>
                  <a:pt x="186308" y="130809"/>
                </a:lnTo>
                <a:lnTo>
                  <a:pt x="187070" y="125730"/>
                </a:lnTo>
                <a:lnTo>
                  <a:pt x="187706" y="120650"/>
                </a:lnTo>
                <a:lnTo>
                  <a:pt x="190245" y="116839"/>
                </a:lnTo>
                <a:lnTo>
                  <a:pt x="194818" y="111759"/>
                </a:lnTo>
                <a:lnTo>
                  <a:pt x="197231" y="109219"/>
                </a:lnTo>
                <a:lnTo>
                  <a:pt x="202564" y="106680"/>
                </a:lnTo>
                <a:lnTo>
                  <a:pt x="205231" y="104139"/>
                </a:lnTo>
                <a:lnTo>
                  <a:pt x="255775" y="104139"/>
                </a:lnTo>
                <a:lnTo>
                  <a:pt x="252803" y="101600"/>
                </a:lnTo>
                <a:lnTo>
                  <a:pt x="247014" y="97789"/>
                </a:lnTo>
                <a:lnTo>
                  <a:pt x="239394" y="91439"/>
                </a:lnTo>
                <a:lnTo>
                  <a:pt x="232029" y="88900"/>
                </a:lnTo>
                <a:lnTo>
                  <a:pt x="224917" y="86359"/>
                </a:lnTo>
                <a:lnTo>
                  <a:pt x="217677" y="85089"/>
                </a:lnTo>
                <a:close/>
              </a:path>
              <a:path w="389889" h="397510">
                <a:moveTo>
                  <a:pt x="255775" y="104139"/>
                </a:moveTo>
                <a:lnTo>
                  <a:pt x="217296" y="104139"/>
                </a:lnTo>
                <a:lnTo>
                  <a:pt x="224155" y="106680"/>
                </a:lnTo>
                <a:lnTo>
                  <a:pt x="227711" y="107950"/>
                </a:lnTo>
                <a:lnTo>
                  <a:pt x="235331" y="113030"/>
                </a:lnTo>
                <a:lnTo>
                  <a:pt x="239394" y="115569"/>
                </a:lnTo>
                <a:lnTo>
                  <a:pt x="248285" y="123189"/>
                </a:lnTo>
                <a:lnTo>
                  <a:pt x="252983" y="128269"/>
                </a:lnTo>
                <a:lnTo>
                  <a:pt x="258190" y="133350"/>
                </a:lnTo>
                <a:lnTo>
                  <a:pt x="261874" y="137159"/>
                </a:lnTo>
                <a:lnTo>
                  <a:pt x="265430" y="140969"/>
                </a:lnTo>
                <a:lnTo>
                  <a:pt x="268731" y="143509"/>
                </a:lnTo>
                <a:lnTo>
                  <a:pt x="272033" y="147319"/>
                </a:lnTo>
                <a:lnTo>
                  <a:pt x="274827" y="151130"/>
                </a:lnTo>
                <a:lnTo>
                  <a:pt x="277113" y="154939"/>
                </a:lnTo>
                <a:lnTo>
                  <a:pt x="279526" y="158750"/>
                </a:lnTo>
                <a:lnTo>
                  <a:pt x="281431" y="162559"/>
                </a:lnTo>
                <a:lnTo>
                  <a:pt x="284225" y="168909"/>
                </a:lnTo>
                <a:lnTo>
                  <a:pt x="285114" y="172719"/>
                </a:lnTo>
                <a:lnTo>
                  <a:pt x="285369" y="179069"/>
                </a:lnTo>
                <a:lnTo>
                  <a:pt x="284861" y="182880"/>
                </a:lnTo>
                <a:lnTo>
                  <a:pt x="260985" y="203200"/>
                </a:lnTo>
                <a:lnTo>
                  <a:pt x="291566" y="203200"/>
                </a:lnTo>
                <a:lnTo>
                  <a:pt x="303021" y="171450"/>
                </a:lnTo>
                <a:lnTo>
                  <a:pt x="299465" y="156209"/>
                </a:lnTo>
                <a:lnTo>
                  <a:pt x="295910" y="148589"/>
                </a:lnTo>
                <a:lnTo>
                  <a:pt x="290702" y="140969"/>
                </a:lnTo>
                <a:lnTo>
                  <a:pt x="286539" y="135889"/>
                </a:lnTo>
                <a:lnTo>
                  <a:pt x="281876" y="129539"/>
                </a:lnTo>
                <a:lnTo>
                  <a:pt x="276736" y="124459"/>
                </a:lnTo>
                <a:lnTo>
                  <a:pt x="271144" y="118109"/>
                </a:lnTo>
                <a:lnTo>
                  <a:pt x="264856" y="111759"/>
                </a:lnTo>
                <a:lnTo>
                  <a:pt x="258746" y="106680"/>
                </a:lnTo>
                <a:lnTo>
                  <a:pt x="255775" y="104139"/>
                </a:lnTo>
                <a:close/>
              </a:path>
              <a:path w="389889" h="397510">
                <a:moveTo>
                  <a:pt x="289813" y="0"/>
                </a:moveTo>
                <a:lnTo>
                  <a:pt x="288289" y="0"/>
                </a:lnTo>
                <a:lnTo>
                  <a:pt x="287274" y="1269"/>
                </a:lnTo>
                <a:lnTo>
                  <a:pt x="285242" y="2539"/>
                </a:lnTo>
                <a:lnTo>
                  <a:pt x="284099" y="2539"/>
                </a:lnTo>
                <a:lnTo>
                  <a:pt x="282575" y="3809"/>
                </a:lnTo>
                <a:lnTo>
                  <a:pt x="281177" y="5080"/>
                </a:lnTo>
                <a:lnTo>
                  <a:pt x="279526" y="6350"/>
                </a:lnTo>
                <a:lnTo>
                  <a:pt x="276225" y="10159"/>
                </a:lnTo>
                <a:lnTo>
                  <a:pt x="273685" y="12700"/>
                </a:lnTo>
                <a:lnTo>
                  <a:pt x="272669" y="13969"/>
                </a:lnTo>
                <a:lnTo>
                  <a:pt x="271780" y="15239"/>
                </a:lnTo>
                <a:lnTo>
                  <a:pt x="271144" y="16509"/>
                </a:lnTo>
                <a:lnTo>
                  <a:pt x="270637" y="17780"/>
                </a:lnTo>
                <a:lnTo>
                  <a:pt x="270256" y="17780"/>
                </a:lnTo>
                <a:lnTo>
                  <a:pt x="269748" y="20319"/>
                </a:lnTo>
                <a:lnTo>
                  <a:pt x="270001" y="21589"/>
                </a:lnTo>
                <a:lnTo>
                  <a:pt x="295529" y="119380"/>
                </a:lnTo>
                <a:lnTo>
                  <a:pt x="296290" y="121919"/>
                </a:lnTo>
                <a:lnTo>
                  <a:pt x="296544" y="123189"/>
                </a:lnTo>
                <a:lnTo>
                  <a:pt x="296925" y="123189"/>
                </a:lnTo>
                <a:lnTo>
                  <a:pt x="297306" y="124459"/>
                </a:lnTo>
                <a:lnTo>
                  <a:pt x="297814" y="125730"/>
                </a:lnTo>
                <a:lnTo>
                  <a:pt x="298323" y="125730"/>
                </a:lnTo>
                <a:lnTo>
                  <a:pt x="298957" y="127000"/>
                </a:lnTo>
                <a:lnTo>
                  <a:pt x="299719" y="128269"/>
                </a:lnTo>
                <a:lnTo>
                  <a:pt x="300481" y="128269"/>
                </a:lnTo>
                <a:lnTo>
                  <a:pt x="302260" y="130809"/>
                </a:lnTo>
                <a:lnTo>
                  <a:pt x="303530" y="132080"/>
                </a:lnTo>
                <a:lnTo>
                  <a:pt x="304673" y="132080"/>
                </a:lnTo>
                <a:lnTo>
                  <a:pt x="306450" y="134619"/>
                </a:lnTo>
                <a:lnTo>
                  <a:pt x="310133" y="134619"/>
                </a:lnTo>
                <a:lnTo>
                  <a:pt x="310642" y="133350"/>
                </a:lnTo>
                <a:lnTo>
                  <a:pt x="311276" y="133350"/>
                </a:lnTo>
                <a:lnTo>
                  <a:pt x="331843" y="113030"/>
                </a:lnTo>
                <a:lnTo>
                  <a:pt x="309499" y="113030"/>
                </a:lnTo>
                <a:lnTo>
                  <a:pt x="286257" y="24130"/>
                </a:lnTo>
                <a:lnTo>
                  <a:pt x="313622" y="24130"/>
                </a:lnTo>
                <a:lnTo>
                  <a:pt x="290449" y="1269"/>
                </a:lnTo>
                <a:lnTo>
                  <a:pt x="289813" y="0"/>
                </a:lnTo>
                <a:close/>
              </a:path>
              <a:path w="389889" h="397510">
                <a:moveTo>
                  <a:pt x="313622" y="24130"/>
                </a:moveTo>
                <a:lnTo>
                  <a:pt x="286385" y="24130"/>
                </a:lnTo>
                <a:lnTo>
                  <a:pt x="342518" y="80009"/>
                </a:lnTo>
                <a:lnTo>
                  <a:pt x="309499" y="113030"/>
                </a:lnTo>
                <a:lnTo>
                  <a:pt x="331843" y="113030"/>
                </a:lnTo>
                <a:lnTo>
                  <a:pt x="353695" y="91439"/>
                </a:lnTo>
                <a:lnTo>
                  <a:pt x="381418" y="91439"/>
                </a:lnTo>
                <a:lnTo>
                  <a:pt x="367284" y="77469"/>
                </a:lnTo>
                <a:lnTo>
                  <a:pt x="378485" y="66039"/>
                </a:lnTo>
                <a:lnTo>
                  <a:pt x="356108" y="66039"/>
                </a:lnTo>
                <a:lnTo>
                  <a:pt x="313622" y="24130"/>
                </a:lnTo>
                <a:close/>
              </a:path>
              <a:path w="389889" h="397510">
                <a:moveTo>
                  <a:pt x="381418" y="91439"/>
                </a:moveTo>
                <a:lnTo>
                  <a:pt x="353695" y="91439"/>
                </a:lnTo>
                <a:lnTo>
                  <a:pt x="375538" y="113030"/>
                </a:lnTo>
                <a:lnTo>
                  <a:pt x="379095" y="113030"/>
                </a:lnTo>
                <a:lnTo>
                  <a:pt x="379857" y="111759"/>
                </a:lnTo>
                <a:lnTo>
                  <a:pt x="381888" y="110489"/>
                </a:lnTo>
                <a:lnTo>
                  <a:pt x="383032" y="109219"/>
                </a:lnTo>
                <a:lnTo>
                  <a:pt x="385572" y="106680"/>
                </a:lnTo>
                <a:lnTo>
                  <a:pt x="386714" y="105409"/>
                </a:lnTo>
                <a:lnTo>
                  <a:pt x="387476" y="105409"/>
                </a:lnTo>
                <a:lnTo>
                  <a:pt x="388238" y="104139"/>
                </a:lnTo>
                <a:lnTo>
                  <a:pt x="388747" y="102869"/>
                </a:lnTo>
                <a:lnTo>
                  <a:pt x="389127" y="102869"/>
                </a:lnTo>
                <a:lnTo>
                  <a:pt x="389382" y="101600"/>
                </a:lnTo>
                <a:lnTo>
                  <a:pt x="389382" y="100330"/>
                </a:lnTo>
                <a:lnTo>
                  <a:pt x="389127" y="99059"/>
                </a:lnTo>
                <a:lnTo>
                  <a:pt x="381418" y="91439"/>
                </a:lnTo>
                <a:close/>
              </a:path>
              <a:path w="389889" h="397510">
                <a:moveTo>
                  <a:pt x="369697" y="53339"/>
                </a:moveTo>
                <a:lnTo>
                  <a:pt x="368426" y="53339"/>
                </a:lnTo>
                <a:lnTo>
                  <a:pt x="356108" y="66039"/>
                </a:lnTo>
                <a:lnTo>
                  <a:pt x="378485" y="66039"/>
                </a:lnTo>
                <a:lnTo>
                  <a:pt x="379729" y="64769"/>
                </a:lnTo>
                <a:lnTo>
                  <a:pt x="379984" y="63500"/>
                </a:lnTo>
                <a:lnTo>
                  <a:pt x="378967" y="60959"/>
                </a:lnTo>
                <a:lnTo>
                  <a:pt x="377951" y="59689"/>
                </a:lnTo>
                <a:lnTo>
                  <a:pt x="376174" y="57150"/>
                </a:lnTo>
                <a:lnTo>
                  <a:pt x="374268" y="55880"/>
                </a:lnTo>
                <a:lnTo>
                  <a:pt x="372617" y="54609"/>
                </a:lnTo>
                <a:lnTo>
                  <a:pt x="371093" y="54609"/>
                </a:lnTo>
                <a:lnTo>
                  <a:pt x="369697" y="5333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3340480" y="5412143"/>
            <a:ext cx="382905" cy="400050"/>
          </a:xfrm>
          <a:custGeom>
            <a:avLst/>
            <a:gdLst/>
            <a:ahLst/>
            <a:cxnLst/>
            <a:rect l="l" t="t" r="r" b="b"/>
            <a:pathLst>
              <a:path w="382904" h="400050">
                <a:moveTo>
                  <a:pt x="94996" y="398779"/>
                </a:moveTo>
                <a:lnTo>
                  <a:pt x="87630" y="398779"/>
                </a:lnTo>
                <a:lnTo>
                  <a:pt x="88519" y="400049"/>
                </a:lnTo>
                <a:lnTo>
                  <a:pt x="94361" y="400049"/>
                </a:lnTo>
                <a:lnTo>
                  <a:pt x="94996" y="398779"/>
                </a:lnTo>
                <a:close/>
              </a:path>
              <a:path w="382904" h="400050">
                <a:moveTo>
                  <a:pt x="81407" y="275589"/>
                </a:moveTo>
                <a:lnTo>
                  <a:pt x="51435" y="275589"/>
                </a:lnTo>
                <a:lnTo>
                  <a:pt x="57023" y="278129"/>
                </a:lnTo>
                <a:lnTo>
                  <a:pt x="59436" y="280669"/>
                </a:lnTo>
                <a:lnTo>
                  <a:pt x="64008" y="284479"/>
                </a:lnTo>
                <a:lnTo>
                  <a:pt x="66167" y="287019"/>
                </a:lnTo>
                <a:lnTo>
                  <a:pt x="68326" y="290829"/>
                </a:lnTo>
                <a:lnTo>
                  <a:pt x="70358" y="293369"/>
                </a:lnTo>
                <a:lnTo>
                  <a:pt x="72263" y="297179"/>
                </a:lnTo>
                <a:lnTo>
                  <a:pt x="73787" y="302259"/>
                </a:lnTo>
                <a:lnTo>
                  <a:pt x="75438" y="307339"/>
                </a:lnTo>
                <a:lnTo>
                  <a:pt x="76708" y="312419"/>
                </a:lnTo>
                <a:lnTo>
                  <a:pt x="78740" y="326389"/>
                </a:lnTo>
                <a:lnTo>
                  <a:pt x="79248" y="334009"/>
                </a:lnTo>
                <a:lnTo>
                  <a:pt x="79375" y="344169"/>
                </a:lnTo>
                <a:lnTo>
                  <a:pt x="80010" y="384809"/>
                </a:lnTo>
                <a:lnTo>
                  <a:pt x="80137" y="387349"/>
                </a:lnTo>
                <a:lnTo>
                  <a:pt x="80391" y="388619"/>
                </a:lnTo>
                <a:lnTo>
                  <a:pt x="80518" y="389889"/>
                </a:lnTo>
                <a:lnTo>
                  <a:pt x="80772" y="391159"/>
                </a:lnTo>
                <a:lnTo>
                  <a:pt x="81534" y="392429"/>
                </a:lnTo>
                <a:lnTo>
                  <a:pt x="82042" y="393699"/>
                </a:lnTo>
                <a:lnTo>
                  <a:pt x="82677" y="393699"/>
                </a:lnTo>
                <a:lnTo>
                  <a:pt x="83439" y="394969"/>
                </a:lnTo>
                <a:lnTo>
                  <a:pt x="84328" y="396239"/>
                </a:lnTo>
                <a:lnTo>
                  <a:pt x="86487" y="398779"/>
                </a:lnTo>
                <a:lnTo>
                  <a:pt x="95758" y="398779"/>
                </a:lnTo>
                <a:lnTo>
                  <a:pt x="119619" y="374649"/>
                </a:lnTo>
                <a:lnTo>
                  <a:pt x="96139" y="374649"/>
                </a:lnTo>
                <a:lnTo>
                  <a:pt x="95552" y="344169"/>
                </a:lnTo>
                <a:lnTo>
                  <a:pt x="92583" y="303529"/>
                </a:lnTo>
                <a:lnTo>
                  <a:pt x="84963" y="280669"/>
                </a:lnTo>
                <a:lnTo>
                  <a:pt x="81407" y="275589"/>
                </a:lnTo>
                <a:close/>
              </a:path>
              <a:path w="382904" h="400050">
                <a:moveTo>
                  <a:pt x="145796" y="330199"/>
                </a:moveTo>
                <a:lnTo>
                  <a:pt x="140589" y="330199"/>
                </a:lnTo>
                <a:lnTo>
                  <a:pt x="96139" y="374649"/>
                </a:lnTo>
                <a:lnTo>
                  <a:pt x="119619" y="374649"/>
                </a:lnTo>
                <a:lnTo>
                  <a:pt x="152273" y="341629"/>
                </a:lnTo>
                <a:lnTo>
                  <a:pt x="153035" y="341629"/>
                </a:lnTo>
                <a:lnTo>
                  <a:pt x="153289" y="340359"/>
                </a:lnTo>
                <a:lnTo>
                  <a:pt x="153289" y="339089"/>
                </a:lnTo>
                <a:lnTo>
                  <a:pt x="152273" y="336549"/>
                </a:lnTo>
                <a:lnTo>
                  <a:pt x="151638" y="336549"/>
                </a:lnTo>
                <a:lnTo>
                  <a:pt x="151130" y="335279"/>
                </a:lnTo>
                <a:lnTo>
                  <a:pt x="150368" y="334009"/>
                </a:lnTo>
                <a:lnTo>
                  <a:pt x="149352" y="332739"/>
                </a:lnTo>
                <a:lnTo>
                  <a:pt x="148463" y="332739"/>
                </a:lnTo>
                <a:lnTo>
                  <a:pt x="147574" y="331469"/>
                </a:lnTo>
                <a:lnTo>
                  <a:pt x="145796" y="330199"/>
                </a:lnTo>
                <a:close/>
              </a:path>
              <a:path w="382904" h="400050">
                <a:moveTo>
                  <a:pt x="52324" y="255269"/>
                </a:moveTo>
                <a:lnTo>
                  <a:pt x="42545" y="255269"/>
                </a:lnTo>
                <a:lnTo>
                  <a:pt x="37592" y="256539"/>
                </a:lnTo>
                <a:lnTo>
                  <a:pt x="22352" y="264159"/>
                </a:lnTo>
                <a:lnTo>
                  <a:pt x="17399" y="269239"/>
                </a:lnTo>
                <a:lnTo>
                  <a:pt x="14351" y="273049"/>
                </a:lnTo>
                <a:lnTo>
                  <a:pt x="11684" y="275589"/>
                </a:lnTo>
                <a:lnTo>
                  <a:pt x="9525" y="279399"/>
                </a:lnTo>
                <a:lnTo>
                  <a:pt x="7239" y="283209"/>
                </a:lnTo>
                <a:lnTo>
                  <a:pt x="5461" y="285749"/>
                </a:lnTo>
                <a:lnTo>
                  <a:pt x="2667" y="293369"/>
                </a:lnTo>
                <a:lnTo>
                  <a:pt x="1651" y="295909"/>
                </a:lnTo>
                <a:lnTo>
                  <a:pt x="381" y="300989"/>
                </a:lnTo>
                <a:lnTo>
                  <a:pt x="127" y="302259"/>
                </a:lnTo>
                <a:lnTo>
                  <a:pt x="0" y="303529"/>
                </a:lnTo>
                <a:lnTo>
                  <a:pt x="0" y="306069"/>
                </a:lnTo>
                <a:lnTo>
                  <a:pt x="254" y="307339"/>
                </a:lnTo>
                <a:lnTo>
                  <a:pt x="1016" y="308609"/>
                </a:lnTo>
                <a:lnTo>
                  <a:pt x="1524" y="308609"/>
                </a:lnTo>
                <a:lnTo>
                  <a:pt x="2540" y="309879"/>
                </a:lnTo>
                <a:lnTo>
                  <a:pt x="3175" y="311149"/>
                </a:lnTo>
                <a:lnTo>
                  <a:pt x="3937" y="312419"/>
                </a:lnTo>
                <a:lnTo>
                  <a:pt x="5080" y="312419"/>
                </a:lnTo>
                <a:lnTo>
                  <a:pt x="6096" y="313689"/>
                </a:lnTo>
                <a:lnTo>
                  <a:pt x="7874" y="314959"/>
                </a:lnTo>
                <a:lnTo>
                  <a:pt x="8636" y="316229"/>
                </a:lnTo>
                <a:lnTo>
                  <a:pt x="12065" y="316229"/>
                </a:lnTo>
                <a:lnTo>
                  <a:pt x="13081" y="314959"/>
                </a:lnTo>
                <a:lnTo>
                  <a:pt x="13589" y="313689"/>
                </a:lnTo>
                <a:lnTo>
                  <a:pt x="14097" y="311149"/>
                </a:lnTo>
                <a:lnTo>
                  <a:pt x="14478" y="308609"/>
                </a:lnTo>
                <a:lnTo>
                  <a:pt x="15113" y="306069"/>
                </a:lnTo>
                <a:lnTo>
                  <a:pt x="16129" y="303529"/>
                </a:lnTo>
                <a:lnTo>
                  <a:pt x="17018" y="300989"/>
                </a:lnTo>
                <a:lnTo>
                  <a:pt x="18415" y="297179"/>
                </a:lnTo>
                <a:lnTo>
                  <a:pt x="20066" y="293369"/>
                </a:lnTo>
                <a:lnTo>
                  <a:pt x="21844" y="289559"/>
                </a:lnTo>
                <a:lnTo>
                  <a:pt x="24384" y="287019"/>
                </a:lnTo>
                <a:lnTo>
                  <a:pt x="30480" y="280669"/>
                </a:lnTo>
                <a:lnTo>
                  <a:pt x="33401" y="278129"/>
                </a:lnTo>
                <a:lnTo>
                  <a:pt x="36576" y="276859"/>
                </a:lnTo>
                <a:lnTo>
                  <a:pt x="39624" y="275589"/>
                </a:lnTo>
                <a:lnTo>
                  <a:pt x="81407" y="275589"/>
                </a:lnTo>
                <a:lnTo>
                  <a:pt x="79629" y="273049"/>
                </a:lnTo>
                <a:lnTo>
                  <a:pt x="76708" y="269239"/>
                </a:lnTo>
                <a:lnTo>
                  <a:pt x="73406" y="266699"/>
                </a:lnTo>
                <a:lnTo>
                  <a:pt x="69850" y="262889"/>
                </a:lnTo>
                <a:lnTo>
                  <a:pt x="65786" y="260349"/>
                </a:lnTo>
                <a:lnTo>
                  <a:pt x="56896" y="256539"/>
                </a:lnTo>
                <a:lnTo>
                  <a:pt x="52324" y="255269"/>
                </a:lnTo>
                <a:close/>
              </a:path>
              <a:path w="382904" h="400050">
                <a:moveTo>
                  <a:pt x="135890" y="168909"/>
                </a:moveTo>
                <a:lnTo>
                  <a:pt x="128905" y="168909"/>
                </a:lnTo>
                <a:lnTo>
                  <a:pt x="115570" y="173989"/>
                </a:lnTo>
                <a:lnTo>
                  <a:pt x="108966" y="177799"/>
                </a:lnTo>
                <a:lnTo>
                  <a:pt x="95758" y="191769"/>
                </a:lnTo>
                <a:lnTo>
                  <a:pt x="91440" y="198119"/>
                </a:lnTo>
                <a:lnTo>
                  <a:pt x="89281" y="205739"/>
                </a:lnTo>
                <a:lnTo>
                  <a:pt x="87249" y="212089"/>
                </a:lnTo>
                <a:lnTo>
                  <a:pt x="87122" y="219709"/>
                </a:lnTo>
                <a:lnTo>
                  <a:pt x="90678" y="234949"/>
                </a:lnTo>
                <a:lnTo>
                  <a:pt x="94234" y="242569"/>
                </a:lnTo>
                <a:lnTo>
                  <a:pt x="99441" y="250189"/>
                </a:lnTo>
                <a:lnTo>
                  <a:pt x="103657" y="256539"/>
                </a:lnTo>
                <a:lnTo>
                  <a:pt x="108315" y="261619"/>
                </a:lnTo>
                <a:lnTo>
                  <a:pt x="113424" y="267969"/>
                </a:lnTo>
                <a:lnTo>
                  <a:pt x="118999" y="273049"/>
                </a:lnTo>
                <a:lnTo>
                  <a:pt x="125287" y="279399"/>
                </a:lnTo>
                <a:lnTo>
                  <a:pt x="131397" y="284479"/>
                </a:lnTo>
                <a:lnTo>
                  <a:pt x="137340" y="289559"/>
                </a:lnTo>
                <a:lnTo>
                  <a:pt x="143129" y="294639"/>
                </a:lnTo>
                <a:lnTo>
                  <a:pt x="150749" y="299719"/>
                </a:lnTo>
                <a:lnTo>
                  <a:pt x="158115" y="303529"/>
                </a:lnTo>
                <a:lnTo>
                  <a:pt x="172339" y="306069"/>
                </a:lnTo>
                <a:lnTo>
                  <a:pt x="179324" y="306069"/>
                </a:lnTo>
                <a:lnTo>
                  <a:pt x="208978" y="288289"/>
                </a:lnTo>
                <a:lnTo>
                  <a:pt x="174498" y="288289"/>
                </a:lnTo>
                <a:lnTo>
                  <a:pt x="164338" y="284479"/>
                </a:lnTo>
                <a:lnTo>
                  <a:pt x="158750" y="281939"/>
                </a:lnTo>
                <a:lnTo>
                  <a:pt x="152654" y="276859"/>
                </a:lnTo>
                <a:lnTo>
                  <a:pt x="147865" y="273049"/>
                </a:lnTo>
                <a:lnTo>
                  <a:pt x="142827" y="269239"/>
                </a:lnTo>
                <a:lnTo>
                  <a:pt x="137527" y="264159"/>
                </a:lnTo>
                <a:lnTo>
                  <a:pt x="131953" y="259079"/>
                </a:lnTo>
                <a:lnTo>
                  <a:pt x="126238" y="252729"/>
                </a:lnTo>
                <a:lnTo>
                  <a:pt x="121285" y="247649"/>
                </a:lnTo>
                <a:lnTo>
                  <a:pt x="116840" y="241299"/>
                </a:lnTo>
                <a:lnTo>
                  <a:pt x="104521" y="215899"/>
                </a:lnTo>
                <a:lnTo>
                  <a:pt x="105791" y="205739"/>
                </a:lnTo>
                <a:lnTo>
                  <a:pt x="108458" y="200659"/>
                </a:lnTo>
                <a:lnTo>
                  <a:pt x="115443" y="194309"/>
                </a:lnTo>
                <a:lnTo>
                  <a:pt x="117983" y="191769"/>
                </a:lnTo>
                <a:lnTo>
                  <a:pt x="123317" y="189229"/>
                </a:lnTo>
                <a:lnTo>
                  <a:pt x="126238" y="187959"/>
                </a:lnTo>
                <a:lnTo>
                  <a:pt x="172869" y="187959"/>
                </a:lnTo>
                <a:lnTo>
                  <a:pt x="170888" y="186689"/>
                </a:lnTo>
                <a:lnTo>
                  <a:pt x="165100" y="181609"/>
                </a:lnTo>
                <a:lnTo>
                  <a:pt x="157480" y="176529"/>
                </a:lnTo>
                <a:lnTo>
                  <a:pt x="150114" y="172719"/>
                </a:lnTo>
                <a:lnTo>
                  <a:pt x="143002" y="171449"/>
                </a:lnTo>
                <a:lnTo>
                  <a:pt x="135890" y="168909"/>
                </a:lnTo>
                <a:close/>
              </a:path>
              <a:path w="382904" h="400050">
                <a:moveTo>
                  <a:pt x="172869" y="187959"/>
                </a:moveTo>
                <a:lnTo>
                  <a:pt x="132334" y="187959"/>
                </a:lnTo>
                <a:lnTo>
                  <a:pt x="135509" y="189229"/>
                </a:lnTo>
                <a:lnTo>
                  <a:pt x="138811" y="189229"/>
                </a:lnTo>
                <a:lnTo>
                  <a:pt x="142240" y="190499"/>
                </a:lnTo>
                <a:lnTo>
                  <a:pt x="145796" y="193039"/>
                </a:lnTo>
                <a:lnTo>
                  <a:pt x="153416" y="196849"/>
                </a:lnTo>
                <a:lnTo>
                  <a:pt x="157607" y="200659"/>
                </a:lnTo>
                <a:lnTo>
                  <a:pt x="161925" y="204469"/>
                </a:lnTo>
                <a:lnTo>
                  <a:pt x="166370" y="208279"/>
                </a:lnTo>
                <a:lnTo>
                  <a:pt x="171196" y="212089"/>
                </a:lnTo>
                <a:lnTo>
                  <a:pt x="180086" y="220979"/>
                </a:lnTo>
                <a:lnTo>
                  <a:pt x="197612" y="243839"/>
                </a:lnTo>
                <a:lnTo>
                  <a:pt x="199517" y="246379"/>
                </a:lnTo>
                <a:lnTo>
                  <a:pt x="200914" y="250189"/>
                </a:lnTo>
                <a:lnTo>
                  <a:pt x="202438" y="253999"/>
                </a:lnTo>
                <a:lnTo>
                  <a:pt x="203200" y="257809"/>
                </a:lnTo>
                <a:lnTo>
                  <a:pt x="195326" y="279399"/>
                </a:lnTo>
                <a:lnTo>
                  <a:pt x="191516" y="283209"/>
                </a:lnTo>
                <a:lnTo>
                  <a:pt x="187452" y="285749"/>
                </a:lnTo>
                <a:lnTo>
                  <a:pt x="179197" y="288289"/>
                </a:lnTo>
                <a:lnTo>
                  <a:pt x="208978" y="288289"/>
                </a:lnTo>
                <a:lnTo>
                  <a:pt x="221107" y="256539"/>
                </a:lnTo>
                <a:lnTo>
                  <a:pt x="217551" y="241299"/>
                </a:lnTo>
                <a:lnTo>
                  <a:pt x="213995" y="233679"/>
                </a:lnTo>
                <a:lnTo>
                  <a:pt x="208788" y="226059"/>
                </a:lnTo>
                <a:lnTo>
                  <a:pt x="204642" y="219709"/>
                </a:lnTo>
                <a:lnTo>
                  <a:pt x="200009" y="214629"/>
                </a:lnTo>
                <a:lnTo>
                  <a:pt x="194875" y="208279"/>
                </a:lnTo>
                <a:lnTo>
                  <a:pt x="189230" y="201929"/>
                </a:lnTo>
                <a:lnTo>
                  <a:pt x="182941" y="196849"/>
                </a:lnTo>
                <a:lnTo>
                  <a:pt x="176831" y="190499"/>
                </a:lnTo>
                <a:lnTo>
                  <a:pt x="172869" y="187959"/>
                </a:lnTo>
                <a:close/>
              </a:path>
              <a:path w="382904" h="400050">
                <a:moveTo>
                  <a:pt x="217805" y="87629"/>
                </a:moveTo>
                <a:lnTo>
                  <a:pt x="210820" y="87629"/>
                </a:lnTo>
                <a:lnTo>
                  <a:pt x="204216" y="90169"/>
                </a:lnTo>
                <a:lnTo>
                  <a:pt x="197485" y="91439"/>
                </a:lnTo>
                <a:lnTo>
                  <a:pt x="171196" y="123189"/>
                </a:lnTo>
                <a:lnTo>
                  <a:pt x="169037" y="138429"/>
                </a:lnTo>
                <a:lnTo>
                  <a:pt x="172593" y="152399"/>
                </a:lnTo>
                <a:lnTo>
                  <a:pt x="176149" y="160019"/>
                </a:lnTo>
                <a:lnTo>
                  <a:pt x="181356" y="168909"/>
                </a:lnTo>
                <a:lnTo>
                  <a:pt x="185572" y="173989"/>
                </a:lnTo>
                <a:lnTo>
                  <a:pt x="190230" y="180339"/>
                </a:lnTo>
                <a:lnTo>
                  <a:pt x="195339" y="185419"/>
                </a:lnTo>
                <a:lnTo>
                  <a:pt x="200914" y="191769"/>
                </a:lnTo>
                <a:lnTo>
                  <a:pt x="207148" y="198119"/>
                </a:lnTo>
                <a:lnTo>
                  <a:pt x="213264" y="203199"/>
                </a:lnTo>
                <a:lnTo>
                  <a:pt x="219237" y="208279"/>
                </a:lnTo>
                <a:lnTo>
                  <a:pt x="225044" y="212089"/>
                </a:lnTo>
                <a:lnTo>
                  <a:pt x="232664" y="217169"/>
                </a:lnTo>
                <a:lnTo>
                  <a:pt x="240030" y="220979"/>
                </a:lnTo>
                <a:lnTo>
                  <a:pt x="254254" y="224789"/>
                </a:lnTo>
                <a:lnTo>
                  <a:pt x="261239" y="224789"/>
                </a:lnTo>
                <a:lnTo>
                  <a:pt x="267843" y="222249"/>
                </a:lnTo>
                <a:lnTo>
                  <a:pt x="274574" y="220979"/>
                </a:lnTo>
                <a:lnTo>
                  <a:pt x="281051" y="215899"/>
                </a:lnTo>
                <a:lnTo>
                  <a:pt x="287528" y="209549"/>
                </a:lnTo>
                <a:lnTo>
                  <a:pt x="291566" y="205739"/>
                </a:lnTo>
                <a:lnTo>
                  <a:pt x="256413" y="205739"/>
                </a:lnTo>
                <a:lnTo>
                  <a:pt x="246253" y="203199"/>
                </a:lnTo>
                <a:lnTo>
                  <a:pt x="240665" y="199389"/>
                </a:lnTo>
                <a:lnTo>
                  <a:pt x="234569" y="195579"/>
                </a:lnTo>
                <a:lnTo>
                  <a:pt x="229780" y="191769"/>
                </a:lnTo>
                <a:lnTo>
                  <a:pt x="224742" y="186689"/>
                </a:lnTo>
                <a:lnTo>
                  <a:pt x="219442" y="182879"/>
                </a:lnTo>
                <a:lnTo>
                  <a:pt x="213868" y="176529"/>
                </a:lnTo>
                <a:lnTo>
                  <a:pt x="208153" y="171449"/>
                </a:lnTo>
                <a:lnTo>
                  <a:pt x="203200" y="165099"/>
                </a:lnTo>
                <a:lnTo>
                  <a:pt x="186309" y="133349"/>
                </a:lnTo>
                <a:lnTo>
                  <a:pt x="187071" y="128269"/>
                </a:lnTo>
                <a:lnTo>
                  <a:pt x="187706" y="123189"/>
                </a:lnTo>
                <a:lnTo>
                  <a:pt x="202565" y="109219"/>
                </a:lnTo>
                <a:lnTo>
                  <a:pt x="205232" y="106679"/>
                </a:lnTo>
                <a:lnTo>
                  <a:pt x="255775" y="106679"/>
                </a:lnTo>
                <a:lnTo>
                  <a:pt x="252803" y="104139"/>
                </a:lnTo>
                <a:lnTo>
                  <a:pt x="247015" y="100329"/>
                </a:lnTo>
                <a:lnTo>
                  <a:pt x="239395" y="93979"/>
                </a:lnTo>
                <a:lnTo>
                  <a:pt x="232029" y="91439"/>
                </a:lnTo>
                <a:lnTo>
                  <a:pt x="224917" y="88899"/>
                </a:lnTo>
                <a:lnTo>
                  <a:pt x="217805" y="87629"/>
                </a:lnTo>
                <a:close/>
              </a:path>
              <a:path w="382904" h="400050">
                <a:moveTo>
                  <a:pt x="255775" y="106679"/>
                </a:moveTo>
                <a:lnTo>
                  <a:pt x="217424" y="106679"/>
                </a:lnTo>
                <a:lnTo>
                  <a:pt x="220726" y="107949"/>
                </a:lnTo>
                <a:lnTo>
                  <a:pt x="224155" y="109219"/>
                </a:lnTo>
                <a:lnTo>
                  <a:pt x="227711" y="110489"/>
                </a:lnTo>
                <a:lnTo>
                  <a:pt x="235331" y="115569"/>
                </a:lnTo>
                <a:lnTo>
                  <a:pt x="239395" y="118109"/>
                </a:lnTo>
                <a:lnTo>
                  <a:pt x="248285" y="125729"/>
                </a:lnTo>
                <a:lnTo>
                  <a:pt x="253111" y="130809"/>
                </a:lnTo>
                <a:lnTo>
                  <a:pt x="262001" y="139699"/>
                </a:lnTo>
                <a:lnTo>
                  <a:pt x="284226" y="171449"/>
                </a:lnTo>
                <a:lnTo>
                  <a:pt x="285369" y="181609"/>
                </a:lnTo>
                <a:lnTo>
                  <a:pt x="284861" y="185419"/>
                </a:lnTo>
                <a:lnTo>
                  <a:pt x="283591" y="189229"/>
                </a:lnTo>
                <a:lnTo>
                  <a:pt x="282194" y="191769"/>
                </a:lnTo>
                <a:lnTo>
                  <a:pt x="280162" y="194309"/>
                </a:lnTo>
                <a:lnTo>
                  <a:pt x="277241" y="198119"/>
                </a:lnTo>
                <a:lnTo>
                  <a:pt x="273431" y="201929"/>
                </a:lnTo>
                <a:lnTo>
                  <a:pt x="269367" y="204469"/>
                </a:lnTo>
                <a:lnTo>
                  <a:pt x="260985" y="205739"/>
                </a:lnTo>
                <a:lnTo>
                  <a:pt x="291566" y="205739"/>
                </a:lnTo>
                <a:lnTo>
                  <a:pt x="303022" y="173989"/>
                </a:lnTo>
                <a:lnTo>
                  <a:pt x="299466" y="158749"/>
                </a:lnTo>
                <a:lnTo>
                  <a:pt x="295910" y="151129"/>
                </a:lnTo>
                <a:lnTo>
                  <a:pt x="290703" y="143509"/>
                </a:lnTo>
                <a:lnTo>
                  <a:pt x="286539" y="138429"/>
                </a:lnTo>
                <a:lnTo>
                  <a:pt x="281876" y="132079"/>
                </a:lnTo>
                <a:lnTo>
                  <a:pt x="276736" y="126999"/>
                </a:lnTo>
                <a:lnTo>
                  <a:pt x="271145" y="120649"/>
                </a:lnTo>
                <a:lnTo>
                  <a:pt x="264856" y="114299"/>
                </a:lnTo>
                <a:lnTo>
                  <a:pt x="258746" y="109219"/>
                </a:lnTo>
                <a:lnTo>
                  <a:pt x="255775" y="106679"/>
                </a:lnTo>
                <a:close/>
              </a:path>
              <a:path w="382904" h="400050">
                <a:moveTo>
                  <a:pt x="373913" y="67309"/>
                </a:moveTo>
                <a:lnTo>
                  <a:pt x="337185" y="67309"/>
                </a:lnTo>
                <a:lnTo>
                  <a:pt x="347853" y="71119"/>
                </a:lnTo>
                <a:lnTo>
                  <a:pt x="351282" y="73659"/>
                </a:lnTo>
                <a:lnTo>
                  <a:pt x="364617" y="96519"/>
                </a:lnTo>
                <a:lnTo>
                  <a:pt x="364363" y="100329"/>
                </a:lnTo>
                <a:lnTo>
                  <a:pt x="341376" y="130809"/>
                </a:lnTo>
                <a:lnTo>
                  <a:pt x="337947" y="133349"/>
                </a:lnTo>
                <a:lnTo>
                  <a:pt x="334899" y="134619"/>
                </a:lnTo>
                <a:lnTo>
                  <a:pt x="329565" y="137159"/>
                </a:lnTo>
                <a:lnTo>
                  <a:pt x="327406" y="138429"/>
                </a:lnTo>
                <a:lnTo>
                  <a:pt x="323850" y="138429"/>
                </a:lnTo>
                <a:lnTo>
                  <a:pt x="322707" y="139699"/>
                </a:lnTo>
                <a:lnTo>
                  <a:pt x="321818" y="140969"/>
                </a:lnTo>
                <a:lnTo>
                  <a:pt x="321564" y="140969"/>
                </a:lnTo>
                <a:lnTo>
                  <a:pt x="321437" y="142239"/>
                </a:lnTo>
                <a:lnTo>
                  <a:pt x="321564" y="142239"/>
                </a:lnTo>
                <a:lnTo>
                  <a:pt x="321818" y="143509"/>
                </a:lnTo>
                <a:lnTo>
                  <a:pt x="322072" y="143509"/>
                </a:lnTo>
                <a:lnTo>
                  <a:pt x="322453" y="144779"/>
                </a:lnTo>
                <a:lnTo>
                  <a:pt x="323088" y="144779"/>
                </a:lnTo>
                <a:lnTo>
                  <a:pt x="324485" y="147319"/>
                </a:lnTo>
                <a:lnTo>
                  <a:pt x="326263" y="148589"/>
                </a:lnTo>
                <a:lnTo>
                  <a:pt x="327152" y="149859"/>
                </a:lnTo>
                <a:lnTo>
                  <a:pt x="329311" y="151129"/>
                </a:lnTo>
                <a:lnTo>
                  <a:pt x="329819" y="151129"/>
                </a:lnTo>
                <a:lnTo>
                  <a:pt x="330454" y="152399"/>
                </a:lnTo>
                <a:lnTo>
                  <a:pt x="335534" y="152399"/>
                </a:lnTo>
                <a:lnTo>
                  <a:pt x="339598" y="149859"/>
                </a:lnTo>
                <a:lnTo>
                  <a:pt x="344932" y="147319"/>
                </a:lnTo>
                <a:lnTo>
                  <a:pt x="347726" y="146049"/>
                </a:lnTo>
                <a:lnTo>
                  <a:pt x="350901" y="144779"/>
                </a:lnTo>
                <a:lnTo>
                  <a:pt x="354203" y="142239"/>
                </a:lnTo>
                <a:lnTo>
                  <a:pt x="357378" y="139699"/>
                </a:lnTo>
                <a:lnTo>
                  <a:pt x="360680" y="137159"/>
                </a:lnTo>
                <a:lnTo>
                  <a:pt x="363855" y="133349"/>
                </a:lnTo>
                <a:lnTo>
                  <a:pt x="382397" y="96519"/>
                </a:lnTo>
                <a:lnTo>
                  <a:pt x="382905" y="90169"/>
                </a:lnTo>
                <a:lnTo>
                  <a:pt x="381889" y="83819"/>
                </a:lnTo>
                <a:lnTo>
                  <a:pt x="377063" y="72389"/>
                </a:lnTo>
                <a:lnTo>
                  <a:pt x="373913" y="67309"/>
                </a:lnTo>
                <a:close/>
              </a:path>
              <a:path w="382904" h="400050">
                <a:moveTo>
                  <a:pt x="293370" y="0"/>
                </a:moveTo>
                <a:lnTo>
                  <a:pt x="289433" y="0"/>
                </a:lnTo>
                <a:lnTo>
                  <a:pt x="242189" y="48259"/>
                </a:lnTo>
                <a:lnTo>
                  <a:pt x="241427" y="49529"/>
                </a:lnTo>
                <a:lnTo>
                  <a:pt x="241554" y="52069"/>
                </a:lnTo>
                <a:lnTo>
                  <a:pt x="242443" y="54609"/>
                </a:lnTo>
                <a:lnTo>
                  <a:pt x="287655" y="99059"/>
                </a:lnTo>
                <a:lnTo>
                  <a:pt x="289306" y="100329"/>
                </a:lnTo>
                <a:lnTo>
                  <a:pt x="293370" y="100329"/>
                </a:lnTo>
                <a:lnTo>
                  <a:pt x="296799" y="96519"/>
                </a:lnTo>
                <a:lnTo>
                  <a:pt x="300863" y="91439"/>
                </a:lnTo>
                <a:lnTo>
                  <a:pt x="302768" y="88899"/>
                </a:lnTo>
                <a:lnTo>
                  <a:pt x="305435" y="86359"/>
                </a:lnTo>
                <a:lnTo>
                  <a:pt x="313182" y="78739"/>
                </a:lnTo>
                <a:lnTo>
                  <a:pt x="314621" y="77469"/>
                </a:lnTo>
                <a:lnTo>
                  <a:pt x="293116" y="77469"/>
                </a:lnTo>
                <a:lnTo>
                  <a:pt x="264414" y="49529"/>
                </a:lnTo>
                <a:lnTo>
                  <a:pt x="301879" y="11429"/>
                </a:lnTo>
                <a:lnTo>
                  <a:pt x="302006" y="10159"/>
                </a:lnTo>
                <a:lnTo>
                  <a:pt x="300990" y="7619"/>
                </a:lnTo>
                <a:lnTo>
                  <a:pt x="295910" y="2539"/>
                </a:lnTo>
                <a:lnTo>
                  <a:pt x="295021" y="1269"/>
                </a:lnTo>
                <a:lnTo>
                  <a:pt x="294132" y="1269"/>
                </a:lnTo>
                <a:lnTo>
                  <a:pt x="293370" y="0"/>
                </a:lnTo>
                <a:close/>
              </a:path>
              <a:path w="382904" h="400050">
                <a:moveTo>
                  <a:pt x="348234" y="48259"/>
                </a:moveTo>
                <a:lnTo>
                  <a:pt x="332359" y="48259"/>
                </a:lnTo>
                <a:lnTo>
                  <a:pt x="326898" y="49529"/>
                </a:lnTo>
                <a:lnTo>
                  <a:pt x="321310" y="53339"/>
                </a:lnTo>
                <a:lnTo>
                  <a:pt x="315595" y="55879"/>
                </a:lnTo>
                <a:lnTo>
                  <a:pt x="310007" y="59689"/>
                </a:lnTo>
                <a:lnTo>
                  <a:pt x="299847" y="69849"/>
                </a:lnTo>
                <a:lnTo>
                  <a:pt x="296291" y="73659"/>
                </a:lnTo>
                <a:lnTo>
                  <a:pt x="294640" y="76199"/>
                </a:lnTo>
                <a:lnTo>
                  <a:pt x="293116" y="77469"/>
                </a:lnTo>
                <a:lnTo>
                  <a:pt x="314621" y="77469"/>
                </a:lnTo>
                <a:lnTo>
                  <a:pt x="317500" y="74929"/>
                </a:lnTo>
                <a:lnTo>
                  <a:pt x="325628" y="69849"/>
                </a:lnTo>
                <a:lnTo>
                  <a:pt x="329565" y="68579"/>
                </a:lnTo>
                <a:lnTo>
                  <a:pt x="337185" y="67309"/>
                </a:lnTo>
                <a:lnTo>
                  <a:pt x="373913" y="67309"/>
                </a:lnTo>
                <a:lnTo>
                  <a:pt x="373126" y="66039"/>
                </a:lnTo>
                <a:lnTo>
                  <a:pt x="367665" y="60959"/>
                </a:lnTo>
                <a:lnTo>
                  <a:pt x="363220" y="57149"/>
                </a:lnTo>
                <a:lnTo>
                  <a:pt x="358394" y="53339"/>
                </a:lnTo>
                <a:lnTo>
                  <a:pt x="348234" y="482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3762375" y="5409603"/>
            <a:ext cx="386715" cy="402590"/>
          </a:xfrm>
          <a:custGeom>
            <a:avLst/>
            <a:gdLst/>
            <a:ahLst/>
            <a:cxnLst/>
            <a:rect l="l" t="t" r="r" b="b"/>
            <a:pathLst>
              <a:path w="386714" h="402589">
                <a:moveTo>
                  <a:pt x="94996" y="401320"/>
                </a:moveTo>
                <a:lnTo>
                  <a:pt x="87629" y="401320"/>
                </a:lnTo>
                <a:lnTo>
                  <a:pt x="88519" y="402590"/>
                </a:lnTo>
                <a:lnTo>
                  <a:pt x="94361" y="402590"/>
                </a:lnTo>
                <a:lnTo>
                  <a:pt x="94996" y="401320"/>
                </a:lnTo>
                <a:close/>
              </a:path>
              <a:path w="386714" h="402589">
                <a:moveTo>
                  <a:pt x="81406" y="278130"/>
                </a:moveTo>
                <a:lnTo>
                  <a:pt x="51435" y="278130"/>
                </a:lnTo>
                <a:lnTo>
                  <a:pt x="57023" y="280670"/>
                </a:lnTo>
                <a:lnTo>
                  <a:pt x="59562" y="283210"/>
                </a:lnTo>
                <a:lnTo>
                  <a:pt x="61722" y="285750"/>
                </a:lnTo>
                <a:lnTo>
                  <a:pt x="64008" y="287020"/>
                </a:lnTo>
                <a:lnTo>
                  <a:pt x="66166" y="289560"/>
                </a:lnTo>
                <a:lnTo>
                  <a:pt x="68325" y="293370"/>
                </a:lnTo>
                <a:lnTo>
                  <a:pt x="70358" y="295910"/>
                </a:lnTo>
                <a:lnTo>
                  <a:pt x="72262" y="299720"/>
                </a:lnTo>
                <a:lnTo>
                  <a:pt x="73913" y="304800"/>
                </a:lnTo>
                <a:lnTo>
                  <a:pt x="75437" y="309880"/>
                </a:lnTo>
                <a:lnTo>
                  <a:pt x="76835" y="314960"/>
                </a:lnTo>
                <a:lnTo>
                  <a:pt x="77724" y="322580"/>
                </a:lnTo>
                <a:lnTo>
                  <a:pt x="78739" y="328930"/>
                </a:lnTo>
                <a:lnTo>
                  <a:pt x="79375" y="336550"/>
                </a:lnTo>
                <a:lnTo>
                  <a:pt x="80010" y="387350"/>
                </a:lnTo>
                <a:lnTo>
                  <a:pt x="80137" y="389890"/>
                </a:lnTo>
                <a:lnTo>
                  <a:pt x="80390" y="391160"/>
                </a:lnTo>
                <a:lnTo>
                  <a:pt x="80517" y="392430"/>
                </a:lnTo>
                <a:lnTo>
                  <a:pt x="80899" y="393700"/>
                </a:lnTo>
                <a:lnTo>
                  <a:pt x="81152" y="393700"/>
                </a:lnTo>
                <a:lnTo>
                  <a:pt x="81534" y="394970"/>
                </a:lnTo>
                <a:lnTo>
                  <a:pt x="82041" y="396240"/>
                </a:lnTo>
                <a:lnTo>
                  <a:pt x="82676" y="396240"/>
                </a:lnTo>
                <a:lnTo>
                  <a:pt x="83438" y="397510"/>
                </a:lnTo>
                <a:lnTo>
                  <a:pt x="84327" y="398780"/>
                </a:lnTo>
                <a:lnTo>
                  <a:pt x="86487" y="401320"/>
                </a:lnTo>
                <a:lnTo>
                  <a:pt x="95758" y="401320"/>
                </a:lnTo>
                <a:lnTo>
                  <a:pt x="119619" y="377190"/>
                </a:lnTo>
                <a:lnTo>
                  <a:pt x="96138" y="377190"/>
                </a:lnTo>
                <a:lnTo>
                  <a:pt x="95503" y="344170"/>
                </a:lnTo>
                <a:lnTo>
                  <a:pt x="93599" y="314960"/>
                </a:lnTo>
                <a:lnTo>
                  <a:pt x="92583" y="306070"/>
                </a:lnTo>
                <a:lnTo>
                  <a:pt x="91059" y="299720"/>
                </a:lnTo>
                <a:lnTo>
                  <a:pt x="87249" y="288290"/>
                </a:lnTo>
                <a:lnTo>
                  <a:pt x="84962" y="283210"/>
                </a:lnTo>
                <a:lnTo>
                  <a:pt x="81406" y="278130"/>
                </a:lnTo>
                <a:close/>
              </a:path>
              <a:path w="386714" h="402589">
                <a:moveTo>
                  <a:pt x="145923" y="332740"/>
                </a:moveTo>
                <a:lnTo>
                  <a:pt x="140588" y="332740"/>
                </a:lnTo>
                <a:lnTo>
                  <a:pt x="96138" y="377190"/>
                </a:lnTo>
                <a:lnTo>
                  <a:pt x="119619" y="377190"/>
                </a:lnTo>
                <a:lnTo>
                  <a:pt x="152273" y="344170"/>
                </a:lnTo>
                <a:lnTo>
                  <a:pt x="153035" y="344170"/>
                </a:lnTo>
                <a:lnTo>
                  <a:pt x="153288" y="342900"/>
                </a:lnTo>
                <a:lnTo>
                  <a:pt x="153288" y="341630"/>
                </a:lnTo>
                <a:lnTo>
                  <a:pt x="152273" y="339090"/>
                </a:lnTo>
                <a:lnTo>
                  <a:pt x="151764" y="339090"/>
                </a:lnTo>
                <a:lnTo>
                  <a:pt x="151129" y="337820"/>
                </a:lnTo>
                <a:lnTo>
                  <a:pt x="150367" y="336550"/>
                </a:lnTo>
                <a:lnTo>
                  <a:pt x="149351" y="335280"/>
                </a:lnTo>
                <a:lnTo>
                  <a:pt x="148462" y="335280"/>
                </a:lnTo>
                <a:lnTo>
                  <a:pt x="147574" y="334010"/>
                </a:lnTo>
                <a:lnTo>
                  <a:pt x="146685" y="334010"/>
                </a:lnTo>
                <a:lnTo>
                  <a:pt x="145923" y="332740"/>
                </a:lnTo>
                <a:close/>
              </a:path>
              <a:path w="386714" h="402589">
                <a:moveTo>
                  <a:pt x="52324" y="257810"/>
                </a:moveTo>
                <a:lnTo>
                  <a:pt x="42545" y="257810"/>
                </a:lnTo>
                <a:lnTo>
                  <a:pt x="37591" y="259080"/>
                </a:lnTo>
                <a:lnTo>
                  <a:pt x="22351" y="266700"/>
                </a:lnTo>
                <a:lnTo>
                  <a:pt x="17399" y="271780"/>
                </a:lnTo>
                <a:lnTo>
                  <a:pt x="14350" y="275590"/>
                </a:lnTo>
                <a:lnTo>
                  <a:pt x="11684" y="278130"/>
                </a:lnTo>
                <a:lnTo>
                  <a:pt x="7365" y="285750"/>
                </a:lnTo>
                <a:lnTo>
                  <a:pt x="5461" y="288290"/>
                </a:lnTo>
                <a:lnTo>
                  <a:pt x="2666" y="295910"/>
                </a:lnTo>
                <a:lnTo>
                  <a:pt x="1650" y="298450"/>
                </a:lnTo>
                <a:lnTo>
                  <a:pt x="380" y="303530"/>
                </a:lnTo>
                <a:lnTo>
                  <a:pt x="126" y="304800"/>
                </a:lnTo>
                <a:lnTo>
                  <a:pt x="0" y="308610"/>
                </a:lnTo>
                <a:lnTo>
                  <a:pt x="253" y="309880"/>
                </a:lnTo>
                <a:lnTo>
                  <a:pt x="762" y="311150"/>
                </a:lnTo>
                <a:lnTo>
                  <a:pt x="1524" y="311150"/>
                </a:lnTo>
                <a:lnTo>
                  <a:pt x="2539" y="312420"/>
                </a:lnTo>
                <a:lnTo>
                  <a:pt x="3175" y="313690"/>
                </a:lnTo>
                <a:lnTo>
                  <a:pt x="4063" y="314960"/>
                </a:lnTo>
                <a:lnTo>
                  <a:pt x="5079" y="314960"/>
                </a:lnTo>
                <a:lnTo>
                  <a:pt x="6096" y="316230"/>
                </a:lnTo>
                <a:lnTo>
                  <a:pt x="7874" y="317500"/>
                </a:lnTo>
                <a:lnTo>
                  <a:pt x="8636" y="318770"/>
                </a:lnTo>
                <a:lnTo>
                  <a:pt x="12064" y="318770"/>
                </a:lnTo>
                <a:lnTo>
                  <a:pt x="13080" y="317500"/>
                </a:lnTo>
                <a:lnTo>
                  <a:pt x="13588" y="316230"/>
                </a:lnTo>
                <a:lnTo>
                  <a:pt x="14097" y="313690"/>
                </a:lnTo>
                <a:lnTo>
                  <a:pt x="14477" y="311150"/>
                </a:lnTo>
                <a:lnTo>
                  <a:pt x="17017" y="303530"/>
                </a:lnTo>
                <a:lnTo>
                  <a:pt x="18414" y="299720"/>
                </a:lnTo>
                <a:lnTo>
                  <a:pt x="20065" y="295910"/>
                </a:lnTo>
                <a:lnTo>
                  <a:pt x="21844" y="292100"/>
                </a:lnTo>
                <a:lnTo>
                  <a:pt x="24384" y="289560"/>
                </a:lnTo>
                <a:lnTo>
                  <a:pt x="30479" y="283210"/>
                </a:lnTo>
                <a:lnTo>
                  <a:pt x="33527" y="280670"/>
                </a:lnTo>
                <a:lnTo>
                  <a:pt x="39624" y="278130"/>
                </a:lnTo>
                <a:lnTo>
                  <a:pt x="81406" y="278130"/>
                </a:lnTo>
                <a:lnTo>
                  <a:pt x="79628" y="275590"/>
                </a:lnTo>
                <a:lnTo>
                  <a:pt x="76708" y="271780"/>
                </a:lnTo>
                <a:lnTo>
                  <a:pt x="73405" y="269240"/>
                </a:lnTo>
                <a:lnTo>
                  <a:pt x="69850" y="265430"/>
                </a:lnTo>
                <a:lnTo>
                  <a:pt x="65786" y="262890"/>
                </a:lnTo>
                <a:lnTo>
                  <a:pt x="61340" y="260350"/>
                </a:lnTo>
                <a:lnTo>
                  <a:pt x="57023" y="259080"/>
                </a:lnTo>
                <a:lnTo>
                  <a:pt x="52324" y="257810"/>
                </a:lnTo>
                <a:close/>
              </a:path>
              <a:path w="386714" h="402589">
                <a:moveTo>
                  <a:pt x="135889" y="171450"/>
                </a:moveTo>
                <a:lnTo>
                  <a:pt x="129032" y="171450"/>
                </a:lnTo>
                <a:lnTo>
                  <a:pt x="115570" y="176530"/>
                </a:lnTo>
                <a:lnTo>
                  <a:pt x="89280" y="208280"/>
                </a:lnTo>
                <a:lnTo>
                  <a:pt x="87249" y="214630"/>
                </a:lnTo>
                <a:lnTo>
                  <a:pt x="99567" y="252730"/>
                </a:lnTo>
                <a:lnTo>
                  <a:pt x="103711" y="259080"/>
                </a:lnTo>
                <a:lnTo>
                  <a:pt x="108330" y="264160"/>
                </a:lnTo>
                <a:lnTo>
                  <a:pt x="113426" y="270510"/>
                </a:lnTo>
                <a:lnTo>
                  <a:pt x="118999" y="275590"/>
                </a:lnTo>
                <a:lnTo>
                  <a:pt x="125287" y="281940"/>
                </a:lnTo>
                <a:lnTo>
                  <a:pt x="131397" y="287020"/>
                </a:lnTo>
                <a:lnTo>
                  <a:pt x="137340" y="292100"/>
                </a:lnTo>
                <a:lnTo>
                  <a:pt x="143128" y="297180"/>
                </a:lnTo>
                <a:lnTo>
                  <a:pt x="150749" y="302260"/>
                </a:lnTo>
                <a:lnTo>
                  <a:pt x="158114" y="306070"/>
                </a:lnTo>
                <a:lnTo>
                  <a:pt x="172338" y="308610"/>
                </a:lnTo>
                <a:lnTo>
                  <a:pt x="179324" y="308610"/>
                </a:lnTo>
                <a:lnTo>
                  <a:pt x="209042" y="290830"/>
                </a:lnTo>
                <a:lnTo>
                  <a:pt x="174498" y="290830"/>
                </a:lnTo>
                <a:lnTo>
                  <a:pt x="164337" y="287020"/>
                </a:lnTo>
                <a:lnTo>
                  <a:pt x="158750" y="284480"/>
                </a:lnTo>
                <a:lnTo>
                  <a:pt x="152653" y="279400"/>
                </a:lnTo>
                <a:lnTo>
                  <a:pt x="147919" y="275590"/>
                </a:lnTo>
                <a:lnTo>
                  <a:pt x="142875" y="271780"/>
                </a:lnTo>
                <a:lnTo>
                  <a:pt x="137544" y="266700"/>
                </a:lnTo>
                <a:lnTo>
                  <a:pt x="131952" y="261620"/>
                </a:lnTo>
                <a:lnTo>
                  <a:pt x="126364" y="255270"/>
                </a:lnTo>
                <a:lnTo>
                  <a:pt x="121285" y="250190"/>
                </a:lnTo>
                <a:lnTo>
                  <a:pt x="116966" y="243840"/>
                </a:lnTo>
                <a:lnTo>
                  <a:pt x="112522" y="238760"/>
                </a:lnTo>
                <a:lnTo>
                  <a:pt x="109347" y="233680"/>
                </a:lnTo>
                <a:lnTo>
                  <a:pt x="107314" y="228600"/>
                </a:lnTo>
                <a:lnTo>
                  <a:pt x="105155" y="223520"/>
                </a:lnTo>
                <a:lnTo>
                  <a:pt x="104521" y="218440"/>
                </a:lnTo>
                <a:lnTo>
                  <a:pt x="105790" y="208280"/>
                </a:lnTo>
                <a:lnTo>
                  <a:pt x="108458" y="203200"/>
                </a:lnTo>
                <a:lnTo>
                  <a:pt x="115442" y="196850"/>
                </a:lnTo>
                <a:lnTo>
                  <a:pt x="117983" y="194310"/>
                </a:lnTo>
                <a:lnTo>
                  <a:pt x="120650" y="193040"/>
                </a:lnTo>
                <a:lnTo>
                  <a:pt x="126237" y="190500"/>
                </a:lnTo>
                <a:lnTo>
                  <a:pt x="172897" y="190500"/>
                </a:lnTo>
                <a:lnTo>
                  <a:pt x="170906" y="189230"/>
                </a:lnTo>
                <a:lnTo>
                  <a:pt x="165100" y="184150"/>
                </a:lnTo>
                <a:lnTo>
                  <a:pt x="157479" y="179070"/>
                </a:lnTo>
                <a:lnTo>
                  <a:pt x="150113" y="175260"/>
                </a:lnTo>
                <a:lnTo>
                  <a:pt x="143001" y="173990"/>
                </a:lnTo>
                <a:lnTo>
                  <a:pt x="135889" y="171450"/>
                </a:lnTo>
                <a:close/>
              </a:path>
              <a:path w="386714" h="402589">
                <a:moveTo>
                  <a:pt x="172897" y="190500"/>
                </a:moveTo>
                <a:lnTo>
                  <a:pt x="132334" y="190500"/>
                </a:lnTo>
                <a:lnTo>
                  <a:pt x="135509" y="191770"/>
                </a:lnTo>
                <a:lnTo>
                  <a:pt x="138811" y="191770"/>
                </a:lnTo>
                <a:lnTo>
                  <a:pt x="142239" y="193040"/>
                </a:lnTo>
                <a:lnTo>
                  <a:pt x="145796" y="195580"/>
                </a:lnTo>
                <a:lnTo>
                  <a:pt x="153415" y="199390"/>
                </a:lnTo>
                <a:lnTo>
                  <a:pt x="157607" y="203200"/>
                </a:lnTo>
                <a:lnTo>
                  <a:pt x="162051" y="207010"/>
                </a:lnTo>
                <a:lnTo>
                  <a:pt x="166370" y="210820"/>
                </a:lnTo>
                <a:lnTo>
                  <a:pt x="171196" y="214630"/>
                </a:lnTo>
                <a:lnTo>
                  <a:pt x="180086" y="223520"/>
                </a:lnTo>
                <a:lnTo>
                  <a:pt x="183641" y="227330"/>
                </a:lnTo>
                <a:lnTo>
                  <a:pt x="186816" y="231140"/>
                </a:lnTo>
                <a:lnTo>
                  <a:pt x="190119" y="234950"/>
                </a:lnTo>
                <a:lnTo>
                  <a:pt x="192912" y="238760"/>
                </a:lnTo>
                <a:lnTo>
                  <a:pt x="195325" y="242570"/>
                </a:lnTo>
                <a:lnTo>
                  <a:pt x="197612" y="246380"/>
                </a:lnTo>
                <a:lnTo>
                  <a:pt x="199516" y="248920"/>
                </a:lnTo>
                <a:lnTo>
                  <a:pt x="201040" y="252730"/>
                </a:lnTo>
                <a:lnTo>
                  <a:pt x="202437" y="256540"/>
                </a:lnTo>
                <a:lnTo>
                  <a:pt x="203200" y="260350"/>
                </a:lnTo>
                <a:lnTo>
                  <a:pt x="203453" y="266700"/>
                </a:lnTo>
                <a:lnTo>
                  <a:pt x="202946" y="270510"/>
                </a:lnTo>
                <a:lnTo>
                  <a:pt x="200405" y="276860"/>
                </a:lnTo>
                <a:lnTo>
                  <a:pt x="198247" y="279400"/>
                </a:lnTo>
                <a:lnTo>
                  <a:pt x="195325" y="281940"/>
                </a:lnTo>
                <a:lnTo>
                  <a:pt x="191515" y="285750"/>
                </a:lnTo>
                <a:lnTo>
                  <a:pt x="187578" y="288290"/>
                </a:lnTo>
                <a:lnTo>
                  <a:pt x="179197" y="290830"/>
                </a:lnTo>
                <a:lnTo>
                  <a:pt x="209042" y="290830"/>
                </a:lnTo>
                <a:lnTo>
                  <a:pt x="212471" y="287020"/>
                </a:lnTo>
                <a:lnTo>
                  <a:pt x="216915" y="280670"/>
                </a:lnTo>
                <a:lnTo>
                  <a:pt x="220979" y="265430"/>
                </a:lnTo>
                <a:lnTo>
                  <a:pt x="221107" y="259080"/>
                </a:lnTo>
                <a:lnTo>
                  <a:pt x="217550" y="243840"/>
                </a:lnTo>
                <a:lnTo>
                  <a:pt x="214122" y="236220"/>
                </a:lnTo>
                <a:lnTo>
                  <a:pt x="208787" y="228600"/>
                </a:lnTo>
                <a:lnTo>
                  <a:pt x="204642" y="222250"/>
                </a:lnTo>
                <a:lnTo>
                  <a:pt x="200009" y="217170"/>
                </a:lnTo>
                <a:lnTo>
                  <a:pt x="194875" y="210820"/>
                </a:lnTo>
                <a:lnTo>
                  <a:pt x="189229" y="204470"/>
                </a:lnTo>
                <a:lnTo>
                  <a:pt x="182995" y="199390"/>
                </a:lnTo>
                <a:lnTo>
                  <a:pt x="176879" y="193040"/>
                </a:lnTo>
                <a:lnTo>
                  <a:pt x="172897" y="190500"/>
                </a:lnTo>
                <a:close/>
              </a:path>
              <a:path w="386714" h="402589">
                <a:moveTo>
                  <a:pt x="217804" y="90170"/>
                </a:moveTo>
                <a:lnTo>
                  <a:pt x="210820" y="90170"/>
                </a:lnTo>
                <a:lnTo>
                  <a:pt x="204215" y="92710"/>
                </a:lnTo>
                <a:lnTo>
                  <a:pt x="197485" y="93980"/>
                </a:lnTo>
                <a:lnTo>
                  <a:pt x="171196" y="125730"/>
                </a:lnTo>
                <a:lnTo>
                  <a:pt x="169037" y="140970"/>
                </a:lnTo>
                <a:lnTo>
                  <a:pt x="172592" y="154940"/>
                </a:lnTo>
                <a:lnTo>
                  <a:pt x="176149" y="162560"/>
                </a:lnTo>
                <a:lnTo>
                  <a:pt x="181355" y="171450"/>
                </a:lnTo>
                <a:lnTo>
                  <a:pt x="185572" y="176530"/>
                </a:lnTo>
                <a:lnTo>
                  <a:pt x="190230" y="182880"/>
                </a:lnTo>
                <a:lnTo>
                  <a:pt x="195339" y="187960"/>
                </a:lnTo>
                <a:lnTo>
                  <a:pt x="200913" y="194310"/>
                </a:lnTo>
                <a:lnTo>
                  <a:pt x="207202" y="200660"/>
                </a:lnTo>
                <a:lnTo>
                  <a:pt x="213312" y="205740"/>
                </a:lnTo>
                <a:lnTo>
                  <a:pt x="219255" y="210820"/>
                </a:lnTo>
                <a:lnTo>
                  <a:pt x="232663" y="219710"/>
                </a:lnTo>
                <a:lnTo>
                  <a:pt x="240029" y="223520"/>
                </a:lnTo>
                <a:lnTo>
                  <a:pt x="254253" y="227330"/>
                </a:lnTo>
                <a:lnTo>
                  <a:pt x="261238" y="227330"/>
                </a:lnTo>
                <a:lnTo>
                  <a:pt x="267842" y="224790"/>
                </a:lnTo>
                <a:lnTo>
                  <a:pt x="274574" y="223520"/>
                </a:lnTo>
                <a:lnTo>
                  <a:pt x="281177" y="218440"/>
                </a:lnTo>
                <a:lnTo>
                  <a:pt x="287527" y="212090"/>
                </a:lnTo>
                <a:lnTo>
                  <a:pt x="291642" y="208280"/>
                </a:lnTo>
                <a:lnTo>
                  <a:pt x="256412" y="208280"/>
                </a:lnTo>
                <a:lnTo>
                  <a:pt x="246252" y="205740"/>
                </a:lnTo>
                <a:lnTo>
                  <a:pt x="240664" y="201930"/>
                </a:lnTo>
                <a:lnTo>
                  <a:pt x="234569" y="198120"/>
                </a:lnTo>
                <a:lnTo>
                  <a:pt x="229780" y="194310"/>
                </a:lnTo>
                <a:lnTo>
                  <a:pt x="224742" y="189230"/>
                </a:lnTo>
                <a:lnTo>
                  <a:pt x="219442" y="185420"/>
                </a:lnTo>
                <a:lnTo>
                  <a:pt x="213867" y="179070"/>
                </a:lnTo>
                <a:lnTo>
                  <a:pt x="208152" y="173990"/>
                </a:lnTo>
                <a:lnTo>
                  <a:pt x="203200" y="167640"/>
                </a:lnTo>
                <a:lnTo>
                  <a:pt x="198882" y="162560"/>
                </a:lnTo>
                <a:lnTo>
                  <a:pt x="194437" y="157480"/>
                </a:lnTo>
                <a:lnTo>
                  <a:pt x="191262" y="151130"/>
                </a:lnTo>
                <a:lnTo>
                  <a:pt x="189102" y="146050"/>
                </a:lnTo>
                <a:lnTo>
                  <a:pt x="187071" y="140970"/>
                </a:lnTo>
                <a:lnTo>
                  <a:pt x="186436" y="135890"/>
                </a:lnTo>
                <a:lnTo>
                  <a:pt x="187705" y="125730"/>
                </a:lnTo>
                <a:lnTo>
                  <a:pt x="190373" y="121920"/>
                </a:lnTo>
                <a:lnTo>
                  <a:pt x="197358" y="114300"/>
                </a:lnTo>
                <a:lnTo>
                  <a:pt x="199898" y="113030"/>
                </a:lnTo>
                <a:lnTo>
                  <a:pt x="202564" y="111760"/>
                </a:lnTo>
                <a:lnTo>
                  <a:pt x="205232" y="109220"/>
                </a:lnTo>
                <a:lnTo>
                  <a:pt x="255807" y="109220"/>
                </a:lnTo>
                <a:lnTo>
                  <a:pt x="252821" y="106680"/>
                </a:lnTo>
                <a:lnTo>
                  <a:pt x="247014" y="102870"/>
                </a:lnTo>
                <a:lnTo>
                  <a:pt x="239395" y="96520"/>
                </a:lnTo>
                <a:lnTo>
                  <a:pt x="232028" y="93980"/>
                </a:lnTo>
                <a:lnTo>
                  <a:pt x="224916" y="91440"/>
                </a:lnTo>
                <a:lnTo>
                  <a:pt x="217804" y="90170"/>
                </a:lnTo>
                <a:close/>
              </a:path>
              <a:path w="386714" h="402589">
                <a:moveTo>
                  <a:pt x="255807" y="109220"/>
                </a:moveTo>
                <a:lnTo>
                  <a:pt x="217424" y="109220"/>
                </a:lnTo>
                <a:lnTo>
                  <a:pt x="220725" y="110490"/>
                </a:lnTo>
                <a:lnTo>
                  <a:pt x="224154" y="111760"/>
                </a:lnTo>
                <a:lnTo>
                  <a:pt x="227711" y="113030"/>
                </a:lnTo>
                <a:lnTo>
                  <a:pt x="235330" y="118110"/>
                </a:lnTo>
                <a:lnTo>
                  <a:pt x="239522" y="120650"/>
                </a:lnTo>
                <a:lnTo>
                  <a:pt x="243839" y="124460"/>
                </a:lnTo>
                <a:lnTo>
                  <a:pt x="248285" y="128270"/>
                </a:lnTo>
                <a:lnTo>
                  <a:pt x="253111" y="133350"/>
                </a:lnTo>
                <a:lnTo>
                  <a:pt x="262000" y="142240"/>
                </a:lnTo>
                <a:lnTo>
                  <a:pt x="268732" y="148590"/>
                </a:lnTo>
                <a:lnTo>
                  <a:pt x="272034" y="152400"/>
                </a:lnTo>
                <a:lnTo>
                  <a:pt x="282828" y="171450"/>
                </a:lnTo>
                <a:lnTo>
                  <a:pt x="284352" y="173990"/>
                </a:lnTo>
                <a:lnTo>
                  <a:pt x="285114" y="177800"/>
                </a:lnTo>
                <a:lnTo>
                  <a:pt x="285369" y="184150"/>
                </a:lnTo>
                <a:lnTo>
                  <a:pt x="284861" y="187960"/>
                </a:lnTo>
                <a:lnTo>
                  <a:pt x="282321" y="194310"/>
                </a:lnTo>
                <a:lnTo>
                  <a:pt x="280162" y="196850"/>
                </a:lnTo>
                <a:lnTo>
                  <a:pt x="277240" y="200660"/>
                </a:lnTo>
                <a:lnTo>
                  <a:pt x="273430" y="204470"/>
                </a:lnTo>
                <a:lnTo>
                  <a:pt x="269366" y="207010"/>
                </a:lnTo>
                <a:lnTo>
                  <a:pt x="265175" y="208280"/>
                </a:lnTo>
                <a:lnTo>
                  <a:pt x="291642" y="208280"/>
                </a:lnTo>
                <a:lnTo>
                  <a:pt x="303022" y="176530"/>
                </a:lnTo>
                <a:lnTo>
                  <a:pt x="299465" y="161290"/>
                </a:lnTo>
                <a:lnTo>
                  <a:pt x="295910" y="153670"/>
                </a:lnTo>
                <a:lnTo>
                  <a:pt x="290702" y="146050"/>
                </a:lnTo>
                <a:lnTo>
                  <a:pt x="286557" y="140970"/>
                </a:lnTo>
                <a:lnTo>
                  <a:pt x="281924" y="134620"/>
                </a:lnTo>
                <a:lnTo>
                  <a:pt x="276790" y="129540"/>
                </a:lnTo>
                <a:lnTo>
                  <a:pt x="271145" y="123190"/>
                </a:lnTo>
                <a:lnTo>
                  <a:pt x="264910" y="116840"/>
                </a:lnTo>
                <a:lnTo>
                  <a:pt x="258794" y="111760"/>
                </a:lnTo>
                <a:lnTo>
                  <a:pt x="255807" y="109220"/>
                </a:lnTo>
                <a:close/>
              </a:path>
              <a:path w="386714" h="402589">
                <a:moveTo>
                  <a:pt x="303149" y="2540"/>
                </a:moveTo>
                <a:lnTo>
                  <a:pt x="290195" y="2540"/>
                </a:lnTo>
                <a:lnTo>
                  <a:pt x="288163" y="3810"/>
                </a:lnTo>
                <a:lnTo>
                  <a:pt x="286003" y="5080"/>
                </a:lnTo>
                <a:lnTo>
                  <a:pt x="283845" y="7620"/>
                </a:lnTo>
                <a:lnTo>
                  <a:pt x="281686" y="8890"/>
                </a:lnTo>
                <a:lnTo>
                  <a:pt x="279400" y="10160"/>
                </a:lnTo>
                <a:lnTo>
                  <a:pt x="277240" y="12700"/>
                </a:lnTo>
                <a:lnTo>
                  <a:pt x="257301" y="55880"/>
                </a:lnTo>
                <a:lnTo>
                  <a:pt x="257810" y="60960"/>
                </a:lnTo>
                <a:lnTo>
                  <a:pt x="276605" y="99060"/>
                </a:lnTo>
                <a:lnTo>
                  <a:pt x="289178" y="113030"/>
                </a:lnTo>
                <a:lnTo>
                  <a:pt x="294132" y="118110"/>
                </a:lnTo>
                <a:lnTo>
                  <a:pt x="298958" y="121920"/>
                </a:lnTo>
                <a:lnTo>
                  <a:pt x="308483" y="130810"/>
                </a:lnTo>
                <a:lnTo>
                  <a:pt x="313054" y="133350"/>
                </a:lnTo>
                <a:lnTo>
                  <a:pt x="317753" y="135890"/>
                </a:lnTo>
                <a:lnTo>
                  <a:pt x="322325" y="138430"/>
                </a:lnTo>
                <a:lnTo>
                  <a:pt x="326771" y="140970"/>
                </a:lnTo>
                <a:lnTo>
                  <a:pt x="335661" y="143510"/>
                </a:lnTo>
                <a:lnTo>
                  <a:pt x="344550" y="143510"/>
                </a:lnTo>
                <a:lnTo>
                  <a:pt x="353187" y="140970"/>
                </a:lnTo>
                <a:lnTo>
                  <a:pt x="361823" y="137160"/>
                </a:lnTo>
                <a:lnTo>
                  <a:pt x="366140" y="133350"/>
                </a:lnTo>
                <a:lnTo>
                  <a:pt x="373761" y="125730"/>
                </a:lnTo>
                <a:lnTo>
                  <a:pt x="342519" y="125730"/>
                </a:lnTo>
                <a:lnTo>
                  <a:pt x="333628" y="123190"/>
                </a:lnTo>
                <a:lnTo>
                  <a:pt x="328802" y="120650"/>
                </a:lnTo>
                <a:lnTo>
                  <a:pt x="317880" y="113030"/>
                </a:lnTo>
                <a:lnTo>
                  <a:pt x="311785" y="107950"/>
                </a:lnTo>
                <a:lnTo>
                  <a:pt x="304926" y="101600"/>
                </a:lnTo>
                <a:lnTo>
                  <a:pt x="305942" y="96520"/>
                </a:lnTo>
                <a:lnTo>
                  <a:pt x="307721" y="91440"/>
                </a:lnTo>
                <a:lnTo>
                  <a:pt x="293877" y="91440"/>
                </a:lnTo>
                <a:lnTo>
                  <a:pt x="289178" y="86360"/>
                </a:lnTo>
                <a:lnTo>
                  <a:pt x="285241" y="80010"/>
                </a:lnTo>
                <a:lnTo>
                  <a:pt x="281813" y="74930"/>
                </a:lnTo>
                <a:lnTo>
                  <a:pt x="278511" y="69850"/>
                </a:lnTo>
                <a:lnTo>
                  <a:pt x="276225" y="63500"/>
                </a:lnTo>
                <a:lnTo>
                  <a:pt x="273938" y="53340"/>
                </a:lnTo>
                <a:lnTo>
                  <a:pt x="274192" y="46990"/>
                </a:lnTo>
                <a:lnTo>
                  <a:pt x="275716" y="41910"/>
                </a:lnTo>
                <a:lnTo>
                  <a:pt x="277240" y="35560"/>
                </a:lnTo>
                <a:lnTo>
                  <a:pt x="280415" y="30480"/>
                </a:lnTo>
                <a:lnTo>
                  <a:pt x="285241" y="25400"/>
                </a:lnTo>
                <a:lnTo>
                  <a:pt x="288036" y="22860"/>
                </a:lnTo>
                <a:lnTo>
                  <a:pt x="290575" y="21590"/>
                </a:lnTo>
                <a:lnTo>
                  <a:pt x="292862" y="19050"/>
                </a:lnTo>
                <a:lnTo>
                  <a:pt x="295275" y="17780"/>
                </a:lnTo>
                <a:lnTo>
                  <a:pt x="297434" y="16510"/>
                </a:lnTo>
                <a:lnTo>
                  <a:pt x="299338" y="15240"/>
                </a:lnTo>
                <a:lnTo>
                  <a:pt x="301116" y="13970"/>
                </a:lnTo>
                <a:lnTo>
                  <a:pt x="305562" y="12700"/>
                </a:lnTo>
                <a:lnTo>
                  <a:pt x="306450" y="11430"/>
                </a:lnTo>
                <a:lnTo>
                  <a:pt x="307594" y="11430"/>
                </a:lnTo>
                <a:lnTo>
                  <a:pt x="307848" y="10160"/>
                </a:lnTo>
                <a:lnTo>
                  <a:pt x="307975" y="8890"/>
                </a:lnTo>
                <a:lnTo>
                  <a:pt x="306959" y="6350"/>
                </a:lnTo>
                <a:lnTo>
                  <a:pt x="306324" y="6350"/>
                </a:lnTo>
                <a:lnTo>
                  <a:pt x="305688" y="5080"/>
                </a:lnTo>
                <a:lnTo>
                  <a:pt x="303149" y="2540"/>
                </a:lnTo>
                <a:close/>
              </a:path>
              <a:path w="386714" h="402589">
                <a:moveTo>
                  <a:pt x="374903" y="64770"/>
                </a:moveTo>
                <a:lnTo>
                  <a:pt x="342519" y="64770"/>
                </a:lnTo>
                <a:lnTo>
                  <a:pt x="345694" y="66040"/>
                </a:lnTo>
                <a:lnTo>
                  <a:pt x="348741" y="67310"/>
                </a:lnTo>
                <a:lnTo>
                  <a:pt x="369062" y="99060"/>
                </a:lnTo>
                <a:lnTo>
                  <a:pt x="368808" y="102870"/>
                </a:lnTo>
                <a:lnTo>
                  <a:pt x="367538" y="106680"/>
                </a:lnTo>
                <a:lnTo>
                  <a:pt x="366395" y="110490"/>
                </a:lnTo>
                <a:lnTo>
                  <a:pt x="346583" y="125730"/>
                </a:lnTo>
                <a:lnTo>
                  <a:pt x="373761" y="125730"/>
                </a:lnTo>
                <a:lnTo>
                  <a:pt x="386461" y="99060"/>
                </a:lnTo>
                <a:lnTo>
                  <a:pt x="386079" y="92710"/>
                </a:lnTo>
                <a:lnTo>
                  <a:pt x="385825" y="86360"/>
                </a:lnTo>
                <a:lnTo>
                  <a:pt x="384175" y="81280"/>
                </a:lnTo>
                <a:lnTo>
                  <a:pt x="378587" y="69850"/>
                </a:lnTo>
                <a:lnTo>
                  <a:pt x="374903" y="64770"/>
                </a:lnTo>
                <a:close/>
              </a:path>
              <a:path w="386714" h="402589">
                <a:moveTo>
                  <a:pt x="347852" y="45720"/>
                </a:moveTo>
                <a:lnTo>
                  <a:pt x="332739" y="45720"/>
                </a:lnTo>
                <a:lnTo>
                  <a:pt x="322072" y="50800"/>
                </a:lnTo>
                <a:lnTo>
                  <a:pt x="316738" y="54610"/>
                </a:lnTo>
                <a:lnTo>
                  <a:pt x="311150" y="59690"/>
                </a:lnTo>
                <a:lnTo>
                  <a:pt x="308610" y="62230"/>
                </a:lnTo>
                <a:lnTo>
                  <a:pt x="306324" y="66040"/>
                </a:lnTo>
                <a:lnTo>
                  <a:pt x="304546" y="68580"/>
                </a:lnTo>
                <a:lnTo>
                  <a:pt x="293877" y="91440"/>
                </a:lnTo>
                <a:lnTo>
                  <a:pt x="307721" y="91440"/>
                </a:lnTo>
                <a:lnTo>
                  <a:pt x="308737" y="88900"/>
                </a:lnTo>
                <a:lnTo>
                  <a:pt x="309879" y="86360"/>
                </a:lnTo>
                <a:lnTo>
                  <a:pt x="311150" y="83820"/>
                </a:lnTo>
                <a:lnTo>
                  <a:pt x="312547" y="82550"/>
                </a:lnTo>
                <a:lnTo>
                  <a:pt x="314198" y="80010"/>
                </a:lnTo>
                <a:lnTo>
                  <a:pt x="315722" y="77470"/>
                </a:lnTo>
                <a:lnTo>
                  <a:pt x="317500" y="74930"/>
                </a:lnTo>
                <a:lnTo>
                  <a:pt x="319532" y="73660"/>
                </a:lnTo>
                <a:lnTo>
                  <a:pt x="322961" y="69850"/>
                </a:lnTo>
                <a:lnTo>
                  <a:pt x="326389" y="67310"/>
                </a:lnTo>
                <a:lnTo>
                  <a:pt x="332994" y="64770"/>
                </a:lnTo>
                <a:lnTo>
                  <a:pt x="374903" y="64770"/>
                </a:lnTo>
                <a:lnTo>
                  <a:pt x="370459" y="59690"/>
                </a:lnTo>
                <a:lnTo>
                  <a:pt x="366267" y="55880"/>
                </a:lnTo>
                <a:lnTo>
                  <a:pt x="361823" y="52070"/>
                </a:lnTo>
                <a:lnTo>
                  <a:pt x="352678" y="46990"/>
                </a:lnTo>
                <a:lnTo>
                  <a:pt x="347852" y="45720"/>
                </a:lnTo>
                <a:close/>
              </a:path>
              <a:path w="386714" h="402589">
                <a:moveTo>
                  <a:pt x="299974" y="0"/>
                </a:moveTo>
                <a:lnTo>
                  <a:pt x="295275" y="0"/>
                </a:lnTo>
                <a:lnTo>
                  <a:pt x="291973" y="2540"/>
                </a:lnTo>
                <a:lnTo>
                  <a:pt x="302005" y="2540"/>
                </a:lnTo>
                <a:lnTo>
                  <a:pt x="301498" y="1270"/>
                </a:lnTo>
                <a:lnTo>
                  <a:pt x="300354" y="1270"/>
                </a:lnTo>
                <a:lnTo>
                  <a:pt x="29997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4184269" y="5403253"/>
            <a:ext cx="361950" cy="408940"/>
          </a:xfrm>
          <a:custGeom>
            <a:avLst/>
            <a:gdLst/>
            <a:ahLst/>
            <a:cxnLst/>
            <a:rect l="l" t="t" r="r" b="b"/>
            <a:pathLst>
              <a:path w="361950" h="408939">
                <a:moveTo>
                  <a:pt x="95122" y="407670"/>
                </a:moveTo>
                <a:lnTo>
                  <a:pt x="87629" y="407670"/>
                </a:lnTo>
                <a:lnTo>
                  <a:pt x="88645" y="408940"/>
                </a:lnTo>
                <a:lnTo>
                  <a:pt x="94360" y="408940"/>
                </a:lnTo>
                <a:lnTo>
                  <a:pt x="95122" y="407670"/>
                </a:lnTo>
                <a:close/>
              </a:path>
              <a:path w="361950" h="408939">
                <a:moveTo>
                  <a:pt x="81449" y="284480"/>
                </a:moveTo>
                <a:lnTo>
                  <a:pt x="51434" y="284480"/>
                </a:lnTo>
                <a:lnTo>
                  <a:pt x="57022" y="287020"/>
                </a:lnTo>
                <a:lnTo>
                  <a:pt x="59562" y="289560"/>
                </a:lnTo>
                <a:lnTo>
                  <a:pt x="61848" y="292100"/>
                </a:lnTo>
                <a:lnTo>
                  <a:pt x="64007" y="293370"/>
                </a:lnTo>
                <a:lnTo>
                  <a:pt x="66293" y="295910"/>
                </a:lnTo>
                <a:lnTo>
                  <a:pt x="77723" y="328930"/>
                </a:lnTo>
                <a:lnTo>
                  <a:pt x="78739" y="335280"/>
                </a:lnTo>
                <a:lnTo>
                  <a:pt x="79375" y="342900"/>
                </a:lnTo>
                <a:lnTo>
                  <a:pt x="80009" y="393700"/>
                </a:lnTo>
                <a:lnTo>
                  <a:pt x="80136" y="396240"/>
                </a:lnTo>
                <a:lnTo>
                  <a:pt x="80644" y="398780"/>
                </a:lnTo>
                <a:lnTo>
                  <a:pt x="81152" y="400050"/>
                </a:lnTo>
                <a:lnTo>
                  <a:pt x="81533" y="401320"/>
                </a:lnTo>
                <a:lnTo>
                  <a:pt x="82041" y="402590"/>
                </a:lnTo>
                <a:lnTo>
                  <a:pt x="82803" y="402590"/>
                </a:lnTo>
                <a:lnTo>
                  <a:pt x="83438" y="403860"/>
                </a:lnTo>
                <a:lnTo>
                  <a:pt x="84327" y="405130"/>
                </a:lnTo>
                <a:lnTo>
                  <a:pt x="85343" y="406400"/>
                </a:lnTo>
                <a:lnTo>
                  <a:pt x="86613" y="407670"/>
                </a:lnTo>
                <a:lnTo>
                  <a:pt x="95757" y="407670"/>
                </a:lnTo>
                <a:lnTo>
                  <a:pt x="119619" y="383540"/>
                </a:lnTo>
                <a:lnTo>
                  <a:pt x="96265" y="383540"/>
                </a:lnTo>
                <a:lnTo>
                  <a:pt x="95373" y="345440"/>
                </a:lnTo>
                <a:lnTo>
                  <a:pt x="95259" y="341630"/>
                </a:lnTo>
                <a:lnTo>
                  <a:pt x="94932" y="334010"/>
                </a:lnTo>
                <a:lnTo>
                  <a:pt x="94360" y="327660"/>
                </a:lnTo>
                <a:lnTo>
                  <a:pt x="93598" y="321310"/>
                </a:lnTo>
                <a:lnTo>
                  <a:pt x="92582" y="312420"/>
                </a:lnTo>
                <a:lnTo>
                  <a:pt x="91058" y="306070"/>
                </a:lnTo>
                <a:lnTo>
                  <a:pt x="87248" y="294640"/>
                </a:lnTo>
                <a:lnTo>
                  <a:pt x="84962" y="289560"/>
                </a:lnTo>
                <a:lnTo>
                  <a:pt x="82295" y="285750"/>
                </a:lnTo>
                <a:lnTo>
                  <a:pt x="81449" y="284480"/>
                </a:lnTo>
                <a:close/>
              </a:path>
              <a:path w="361950" h="408939">
                <a:moveTo>
                  <a:pt x="145922" y="339090"/>
                </a:moveTo>
                <a:lnTo>
                  <a:pt x="140588" y="339090"/>
                </a:lnTo>
                <a:lnTo>
                  <a:pt x="96265" y="383540"/>
                </a:lnTo>
                <a:lnTo>
                  <a:pt x="119619" y="383540"/>
                </a:lnTo>
                <a:lnTo>
                  <a:pt x="152272" y="350520"/>
                </a:lnTo>
                <a:lnTo>
                  <a:pt x="153034" y="350520"/>
                </a:lnTo>
                <a:lnTo>
                  <a:pt x="153288" y="349250"/>
                </a:lnTo>
                <a:lnTo>
                  <a:pt x="153288" y="347980"/>
                </a:lnTo>
                <a:lnTo>
                  <a:pt x="152780" y="346710"/>
                </a:lnTo>
                <a:lnTo>
                  <a:pt x="152400" y="345440"/>
                </a:lnTo>
                <a:lnTo>
                  <a:pt x="151129" y="344170"/>
                </a:lnTo>
                <a:lnTo>
                  <a:pt x="150367" y="342900"/>
                </a:lnTo>
                <a:lnTo>
                  <a:pt x="149351" y="341630"/>
                </a:lnTo>
                <a:lnTo>
                  <a:pt x="148462" y="341630"/>
                </a:lnTo>
                <a:lnTo>
                  <a:pt x="147573" y="340360"/>
                </a:lnTo>
                <a:lnTo>
                  <a:pt x="146684" y="340360"/>
                </a:lnTo>
                <a:lnTo>
                  <a:pt x="145922" y="339090"/>
                </a:lnTo>
                <a:close/>
              </a:path>
              <a:path w="361950" h="408939">
                <a:moveTo>
                  <a:pt x="52323" y="264160"/>
                </a:moveTo>
                <a:lnTo>
                  <a:pt x="42544" y="264160"/>
                </a:lnTo>
                <a:lnTo>
                  <a:pt x="37591" y="265430"/>
                </a:lnTo>
                <a:lnTo>
                  <a:pt x="22351" y="273050"/>
                </a:lnTo>
                <a:lnTo>
                  <a:pt x="17398" y="278130"/>
                </a:lnTo>
                <a:lnTo>
                  <a:pt x="14350" y="281940"/>
                </a:lnTo>
                <a:lnTo>
                  <a:pt x="11683" y="284480"/>
                </a:lnTo>
                <a:lnTo>
                  <a:pt x="7365" y="292100"/>
                </a:lnTo>
                <a:lnTo>
                  <a:pt x="5460" y="294640"/>
                </a:lnTo>
                <a:lnTo>
                  <a:pt x="2666" y="302260"/>
                </a:lnTo>
                <a:lnTo>
                  <a:pt x="1650" y="304800"/>
                </a:lnTo>
                <a:lnTo>
                  <a:pt x="1015" y="307340"/>
                </a:lnTo>
                <a:lnTo>
                  <a:pt x="126" y="311150"/>
                </a:lnTo>
                <a:lnTo>
                  <a:pt x="0" y="314960"/>
                </a:lnTo>
                <a:lnTo>
                  <a:pt x="253" y="316230"/>
                </a:lnTo>
                <a:lnTo>
                  <a:pt x="761" y="317500"/>
                </a:lnTo>
                <a:lnTo>
                  <a:pt x="1523" y="317500"/>
                </a:lnTo>
                <a:lnTo>
                  <a:pt x="2539" y="318770"/>
                </a:lnTo>
                <a:lnTo>
                  <a:pt x="3175" y="320040"/>
                </a:lnTo>
                <a:lnTo>
                  <a:pt x="4063" y="321310"/>
                </a:lnTo>
                <a:lnTo>
                  <a:pt x="5079" y="321310"/>
                </a:lnTo>
                <a:lnTo>
                  <a:pt x="6095" y="322580"/>
                </a:lnTo>
                <a:lnTo>
                  <a:pt x="7873" y="323850"/>
                </a:lnTo>
                <a:lnTo>
                  <a:pt x="8762" y="325120"/>
                </a:lnTo>
                <a:lnTo>
                  <a:pt x="12064" y="325120"/>
                </a:lnTo>
                <a:lnTo>
                  <a:pt x="13080" y="323850"/>
                </a:lnTo>
                <a:lnTo>
                  <a:pt x="13715" y="322580"/>
                </a:lnTo>
                <a:lnTo>
                  <a:pt x="14477" y="317500"/>
                </a:lnTo>
                <a:lnTo>
                  <a:pt x="17017" y="309880"/>
                </a:lnTo>
                <a:lnTo>
                  <a:pt x="18414" y="306070"/>
                </a:lnTo>
                <a:lnTo>
                  <a:pt x="20192" y="302260"/>
                </a:lnTo>
                <a:lnTo>
                  <a:pt x="21843" y="298450"/>
                </a:lnTo>
                <a:lnTo>
                  <a:pt x="24383" y="295910"/>
                </a:lnTo>
                <a:lnTo>
                  <a:pt x="30479" y="289560"/>
                </a:lnTo>
                <a:lnTo>
                  <a:pt x="33527" y="287020"/>
                </a:lnTo>
                <a:lnTo>
                  <a:pt x="39623" y="284480"/>
                </a:lnTo>
                <a:lnTo>
                  <a:pt x="81449" y="284480"/>
                </a:lnTo>
                <a:lnTo>
                  <a:pt x="79755" y="281940"/>
                </a:lnTo>
                <a:lnTo>
                  <a:pt x="76707" y="278130"/>
                </a:lnTo>
                <a:lnTo>
                  <a:pt x="73532" y="275590"/>
                </a:lnTo>
                <a:lnTo>
                  <a:pt x="69850" y="271780"/>
                </a:lnTo>
                <a:lnTo>
                  <a:pt x="65785" y="269240"/>
                </a:lnTo>
                <a:lnTo>
                  <a:pt x="61340" y="266700"/>
                </a:lnTo>
                <a:lnTo>
                  <a:pt x="57022" y="265430"/>
                </a:lnTo>
                <a:lnTo>
                  <a:pt x="52323" y="264160"/>
                </a:lnTo>
                <a:close/>
              </a:path>
              <a:path w="361950" h="408939">
                <a:moveTo>
                  <a:pt x="135889" y="177800"/>
                </a:moveTo>
                <a:lnTo>
                  <a:pt x="129031" y="177800"/>
                </a:lnTo>
                <a:lnTo>
                  <a:pt x="115569" y="182880"/>
                </a:lnTo>
                <a:lnTo>
                  <a:pt x="109092" y="186690"/>
                </a:lnTo>
                <a:lnTo>
                  <a:pt x="95884" y="200660"/>
                </a:lnTo>
                <a:lnTo>
                  <a:pt x="91439" y="207010"/>
                </a:lnTo>
                <a:lnTo>
                  <a:pt x="89407" y="214630"/>
                </a:lnTo>
                <a:lnTo>
                  <a:pt x="87248" y="220980"/>
                </a:lnTo>
                <a:lnTo>
                  <a:pt x="99567" y="259080"/>
                </a:lnTo>
                <a:lnTo>
                  <a:pt x="103713" y="265430"/>
                </a:lnTo>
                <a:lnTo>
                  <a:pt x="108346" y="270510"/>
                </a:lnTo>
                <a:lnTo>
                  <a:pt x="113480" y="276860"/>
                </a:lnTo>
                <a:lnTo>
                  <a:pt x="119125" y="281940"/>
                </a:lnTo>
                <a:lnTo>
                  <a:pt x="125341" y="288290"/>
                </a:lnTo>
                <a:lnTo>
                  <a:pt x="131413" y="293370"/>
                </a:lnTo>
                <a:lnTo>
                  <a:pt x="137342" y="298450"/>
                </a:lnTo>
                <a:lnTo>
                  <a:pt x="143128" y="303530"/>
                </a:lnTo>
                <a:lnTo>
                  <a:pt x="150748" y="308610"/>
                </a:lnTo>
                <a:lnTo>
                  <a:pt x="158114" y="312420"/>
                </a:lnTo>
                <a:lnTo>
                  <a:pt x="172465" y="314960"/>
                </a:lnTo>
                <a:lnTo>
                  <a:pt x="179323" y="314960"/>
                </a:lnTo>
                <a:lnTo>
                  <a:pt x="209041" y="297180"/>
                </a:lnTo>
                <a:lnTo>
                  <a:pt x="174497" y="297180"/>
                </a:lnTo>
                <a:lnTo>
                  <a:pt x="164337" y="293370"/>
                </a:lnTo>
                <a:lnTo>
                  <a:pt x="158750" y="290830"/>
                </a:lnTo>
                <a:lnTo>
                  <a:pt x="152653" y="285750"/>
                </a:lnTo>
                <a:lnTo>
                  <a:pt x="147937" y="281940"/>
                </a:lnTo>
                <a:lnTo>
                  <a:pt x="142922" y="278130"/>
                </a:lnTo>
                <a:lnTo>
                  <a:pt x="137598" y="273050"/>
                </a:lnTo>
                <a:lnTo>
                  <a:pt x="131952" y="267970"/>
                </a:lnTo>
                <a:lnTo>
                  <a:pt x="126364" y="261620"/>
                </a:lnTo>
                <a:lnTo>
                  <a:pt x="121284" y="256540"/>
                </a:lnTo>
                <a:lnTo>
                  <a:pt x="116966" y="250190"/>
                </a:lnTo>
                <a:lnTo>
                  <a:pt x="112521" y="245110"/>
                </a:lnTo>
                <a:lnTo>
                  <a:pt x="109346" y="240030"/>
                </a:lnTo>
                <a:lnTo>
                  <a:pt x="107314" y="234950"/>
                </a:lnTo>
                <a:lnTo>
                  <a:pt x="105155" y="229870"/>
                </a:lnTo>
                <a:lnTo>
                  <a:pt x="104520" y="224790"/>
                </a:lnTo>
                <a:lnTo>
                  <a:pt x="105155" y="219710"/>
                </a:lnTo>
                <a:lnTo>
                  <a:pt x="105917" y="214630"/>
                </a:lnTo>
                <a:lnTo>
                  <a:pt x="108457" y="209550"/>
                </a:lnTo>
                <a:lnTo>
                  <a:pt x="115442" y="203200"/>
                </a:lnTo>
                <a:lnTo>
                  <a:pt x="117982" y="200660"/>
                </a:lnTo>
                <a:lnTo>
                  <a:pt x="120776" y="199390"/>
                </a:lnTo>
                <a:lnTo>
                  <a:pt x="123443" y="198120"/>
                </a:lnTo>
                <a:lnTo>
                  <a:pt x="126237" y="196850"/>
                </a:lnTo>
                <a:lnTo>
                  <a:pt x="172948" y="196850"/>
                </a:lnTo>
                <a:lnTo>
                  <a:pt x="170959" y="195580"/>
                </a:lnTo>
                <a:lnTo>
                  <a:pt x="165100" y="190500"/>
                </a:lnTo>
                <a:lnTo>
                  <a:pt x="157479" y="185420"/>
                </a:lnTo>
                <a:lnTo>
                  <a:pt x="150113" y="181610"/>
                </a:lnTo>
                <a:lnTo>
                  <a:pt x="143001" y="180340"/>
                </a:lnTo>
                <a:lnTo>
                  <a:pt x="135889" y="177800"/>
                </a:lnTo>
                <a:close/>
              </a:path>
              <a:path w="361950" h="408939">
                <a:moveTo>
                  <a:pt x="172948" y="196850"/>
                </a:moveTo>
                <a:lnTo>
                  <a:pt x="132333" y="196850"/>
                </a:lnTo>
                <a:lnTo>
                  <a:pt x="135508" y="198120"/>
                </a:lnTo>
                <a:lnTo>
                  <a:pt x="138937" y="198120"/>
                </a:lnTo>
                <a:lnTo>
                  <a:pt x="142239" y="199390"/>
                </a:lnTo>
                <a:lnTo>
                  <a:pt x="145795" y="201930"/>
                </a:lnTo>
                <a:lnTo>
                  <a:pt x="153415" y="205740"/>
                </a:lnTo>
                <a:lnTo>
                  <a:pt x="157606" y="209550"/>
                </a:lnTo>
                <a:lnTo>
                  <a:pt x="162051" y="213360"/>
                </a:lnTo>
                <a:lnTo>
                  <a:pt x="166369" y="217170"/>
                </a:lnTo>
                <a:lnTo>
                  <a:pt x="171195" y="220980"/>
                </a:lnTo>
                <a:lnTo>
                  <a:pt x="180085" y="229870"/>
                </a:lnTo>
                <a:lnTo>
                  <a:pt x="183641" y="233680"/>
                </a:lnTo>
                <a:lnTo>
                  <a:pt x="186816" y="237490"/>
                </a:lnTo>
                <a:lnTo>
                  <a:pt x="190118" y="241300"/>
                </a:lnTo>
                <a:lnTo>
                  <a:pt x="192912" y="245110"/>
                </a:lnTo>
                <a:lnTo>
                  <a:pt x="197738" y="252730"/>
                </a:lnTo>
                <a:lnTo>
                  <a:pt x="199516" y="255270"/>
                </a:lnTo>
                <a:lnTo>
                  <a:pt x="201040" y="259080"/>
                </a:lnTo>
                <a:lnTo>
                  <a:pt x="202437" y="262890"/>
                </a:lnTo>
                <a:lnTo>
                  <a:pt x="203200" y="266700"/>
                </a:lnTo>
                <a:lnTo>
                  <a:pt x="203326" y="269240"/>
                </a:lnTo>
                <a:lnTo>
                  <a:pt x="203580" y="273050"/>
                </a:lnTo>
                <a:lnTo>
                  <a:pt x="202945" y="276860"/>
                </a:lnTo>
                <a:lnTo>
                  <a:pt x="200405" y="283210"/>
                </a:lnTo>
                <a:lnTo>
                  <a:pt x="198246" y="285750"/>
                </a:lnTo>
                <a:lnTo>
                  <a:pt x="195325" y="288290"/>
                </a:lnTo>
                <a:lnTo>
                  <a:pt x="191515" y="292100"/>
                </a:lnTo>
                <a:lnTo>
                  <a:pt x="187578" y="294640"/>
                </a:lnTo>
                <a:lnTo>
                  <a:pt x="179196" y="297180"/>
                </a:lnTo>
                <a:lnTo>
                  <a:pt x="209041" y="297180"/>
                </a:lnTo>
                <a:lnTo>
                  <a:pt x="212470" y="293370"/>
                </a:lnTo>
                <a:lnTo>
                  <a:pt x="216915" y="287020"/>
                </a:lnTo>
                <a:lnTo>
                  <a:pt x="220979" y="271780"/>
                </a:lnTo>
                <a:lnTo>
                  <a:pt x="221233" y="265430"/>
                </a:lnTo>
                <a:lnTo>
                  <a:pt x="219328" y="257810"/>
                </a:lnTo>
                <a:lnTo>
                  <a:pt x="217550" y="250190"/>
                </a:lnTo>
                <a:lnTo>
                  <a:pt x="214121" y="242570"/>
                </a:lnTo>
                <a:lnTo>
                  <a:pt x="208787" y="234950"/>
                </a:lnTo>
                <a:lnTo>
                  <a:pt x="204642" y="228600"/>
                </a:lnTo>
                <a:lnTo>
                  <a:pt x="200009" y="223520"/>
                </a:lnTo>
                <a:lnTo>
                  <a:pt x="194875" y="217170"/>
                </a:lnTo>
                <a:lnTo>
                  <a:pt x="189229" y="210820"/>
                </a:lnTo>
                <a:lnTo>
                  <a:pt x="183012" y="205740"/>
                </a:lnTo>
                <a:lnTo>
                  <a:pt x="176926" y="199390"/>
                </a:lnTo>
                <a:lnTo>
                  <a:pt x="172948" y="196850"/>
                </a:lnTo>
                <a:close/>
              </a:path>
              <a:path w="361950" h="408939">
                <a:moveTo>
                  <a:pt x="217804" y="96520"/>
                </a:moveTo>
                <a:lnTo>
                  <a:pt x="210946" y="96520"/>
                </a:lnTo>
                <a:lnTo>
                  <a:pt x="204215" y="99060"/>
                </a:lnTo>
                <a:lnTo>
                  <a:pt x="197484" y="100330"/>
                </a:lnTo>
                <a:lnTo>
                  <a:pt x="171195" y="132080"/>
                </a:lnTo>
                <a:lnTo>
                  <a:pt x="169036" y="147320"/>
                </a:lnTo>
                <a:lnTo>
                  <a:pt x="170814" y="154940"/>
                </a:lnTo>
                <a:lnTo>
                  <a:pt x="172719" y="161290"/>
                </a:lnTo>
                <a:lnTo>
                  <a:pt x="176148" y="168910"/>
                </a:lnTo>
                <a:lnTo>
                  <a:pt x="181482" y="177800"/>
                </a:lnTo>
                <a:lnTo>
                  <a:pt x="185626" y="182880"/>
                </a:lnTo>
                <a:lnTo>
                  <a:pt x="190245" y="189230"/>
                </a:lnTo>
                <a:lnTo>
                  <a:pt x="195341" y="194310"/>
                </a:lnTo>
                <a:lnTo>
                  <a:pt x="200913" y="200660"/>
                </a:lnTo>
                <a:lnTo>
                  <a:pt x="207202" y="207010"/>
                </a:lnTo>
                <a:lnTo>
                  <a:pt x="213312" y="212090"/>
                </a:lnTo>
                <a:lnTo>
                  <a:pt x="219255" y="217170"/>
                </a:lnTo>
                <a:lnTo>
                  <a:pt x="232663" y="226060"/>
                </a:lnTo>
                <a:lnTo>
                  <a:pt x="240029" y="229870"/>
                </a:lnTo>
                <a:lnTo>
                  <a:pt x="254253" y="233680"/>
                </a:lnTo>
                <a:lnTo>
                  <a:pt x="261238" y="233680"/>
                </a:lnTo>
                <a:lnTo>
                  <a:pt x="267842" y="231140"/>
                </a:lnTo>
                <a:lnTo>
                  <a:pt x="274573" y="229870"/>
                </a:lnTo>
                <a:lnTo>
                  <a:pt x="281177" y="224790"/>
                </a:lnTo>
                <a:lnTo>
                  <a:pt x="287527" y="218440"/>
                </a:lnTo>
                <a:lnTo>
                  <a:pt x="291642" y="214630"/>
                </a:lnTo>
                <a:lnTo>
                  <a:pt x="256412" y="214630"/>
                </a:lnTo>
                <a:lnTo>
                  <a:pt x="246252" y="212090"/>
                </a:lnTo>
                <a:lnTo>
                  <a:pt x="240664" y="208280"/>
                </a:lnTo>
                <a:lnTo>
                  <a:pt x="234568" y="204470"/>
                </a:lnTo>
                <a:lnTo>
                  <a:pt x="229834" y="200660"/>
                </a:lnTo>
                <a:lnTo>
                  <a:pt x="224789" y="195580"/>
                </a:lnTo>
                <a:lnTo>
                  <a:pt x="219459" y="191770"/>
                </a:lnTo>
                <a:lnTo>
                  <a:pt x="213867" y="185420"/>
                </a:lnTo>
                <a:lnTo>
                  <a:pt x="208279" y="180340"/>
                </a:lnTo>
                <a:lnTo>
                  <a:pt x="203200" y="173990"/>
                </a:lnTo>
                <a:lnTo>
                  <a:pt x="198881" y="168910"/>
                </a:lnTo>
                <a:lnTo>
                  <a:pt x="194436" y="163830"/>
                </a:lnTo>
                <a:lnTo>
                  <a:pt x="191261" y="157480"/>
                </a:lnTo>
                <a:lnTo>
                  <a:pt x="189229" y="152400"/>
                </a:lnTo>
                <a:lnTo>
                  <a:pt x="187070" y="147320"/>
                </a:lnTo>
                <a:lnTo>
                  <a:pt x="186435" y="142240"/>
                </a:lnTo>
                <a:lnTo>
                  <a:pt x="202564" y="118110"/>
                </a:lnTo>
                <a:lnTo>
                  <a:pt x="205358" y="115570"/>
                </a:lnTo>
                <a:lnTo>
                  <a:pt x="255807" y="115570"/>
                </a:lnTo>
                <a:lnTo>
                  <a:pt x="252821" y="113030"/>
                </a:lnTo>
                <a:lnTo>
                  <a:pt x="247014" y="109220"/>
                </a:lnTo>
                <a:lnTo>
                  <a:pt x="239394" y="102870"/>
                </a:lnTo>
                <a:lnTo>
                  <a:pt x="232028" y="100330"/>
                </a:lnTo>
                <a:lnTo>
                  <a:pt x="224916" y="97790"/>
                </a:lnTo>
                <a:lnTo>
                  <a:pt x="217804" y="96520"/>
                </a:lnTo>
                <a:close/>
              </a:path>
              <a:path w="361950" h="408939">
                <a:moveTo>
                  <a:pt x="255807" y="115570"/>
                </a:moveTo>
                <a:lnTo>
                  <a:pt x="217423" y="115570"/>
                </a:lnTo>
                <a:lnTo>
                  <a:pt x="220725" y="116840"/>
                </a:lnTo>
                <a:lnTo>
                  <a:pt x="224154" y="118110"/>
                </a:lnTo>
                <a:lnTo>
                  <a:pt x="227710" y="119380"/>
                </a:lnTo>
                <a:lnTo>
                  <a:pt x="235330" y="124460"/>
                </a:lnTo>
                <a:lnTo>
                  <a:pt x="239521" y="127000"/>
                </a:lnTo>
                <a:lnTo>
                  <a:pt x="243966" y="130810"/>
                </a:lnTo>
                <a:lnTo>
                  <a:pt x="248284" y="134620"/>
                </a:lnTo>
                <a:lnTo>
                  <a:pt x="253110" y="139700"/>
                </a:lnTo>
                <a:lnTo>
                  <a:pt x="262000" y="148590"/>
                </a:lnTo>
                <a:lnTo>
                  <a:pt x="265556" y="152400"/>
                </a:lnTo>
                <a:lnTo>
                  <a:pt x="272033" y="158750"/>
                </a:lnTo>
                <a:lnTo>
                  <a:pt x="274827" y="162560"/>
                </a:lnTo>
                <a:lnTo>
                  <a:pt x="277240" y="166370"/>
                </a:lnTo>
                <a:lnTo>
                  <a:pt x="279526" y="170180"/>
                </a:lnTo>
                <a:lnTo>
                  <a:pt x="281431" y="173990"/>
                </a:lnTo>
                <a:lnTo>
                  <a:pt x="282955" y="177800"/>
                </a:lnTo>
                <a:lnTo>
                  <a:pt x="284352" y="180340"/>
                </a:lnTo>
                <a:lnTo>
                  <a:pt x="285114" y="184150"/>
                </a:lnTo>
                <a:lnTo>
                  <a:pt x="285368" y="190500"/>
                </a:lnTo>
                <a:lnTo>
                  <a:pt x="284860" y="194310"/>
                </a:lnTo>
                <a:lnTo>
                  <a:pt x="282320" y="200660"/>
                </a:lnTo>
                <a:lnTo>
                  <a:pt x="280161" y="203200"/>
                </a:lnTo>
                <a:lnTo>
                  <a:pt x="277240" y="207010"/>
                </a:lnTo>
                <a:lnTo>
                  <a:pt x="273430" y="210820"/>
                </a:lnTo>
                <a:lnTo>
                  <a:pt x="269493" y="213360"/>
                </a:lnTo>
                <a:lnTo>
                  <a:pt x="261111" y="214630"/>
                </a:lnTo>
                <a:lnTo>
                  <a:pt x="291642" y="214630"/>
                </a:lnTo>
                <a:lnTo>
                  <a:pt x="294385" y="212090"/>
                </a:lnTo>
                <a:lnTo>
                  <a:pt x="298830" y="204470"/>
                </a:lnTo>
                <a:lnTo>
                  <a:pt x="302894" y="190500"/>
                </a:lnTo>
                <a:lnTo>
                  <a:pt x="303021" y="182880"/>
                </a:lnTo>
                <a:lnTo>
                  <a:pt x="299465" y="167640"/>
                </a:lnTo>
                <a:lnTo>
                  <a:pt x="296036" y="160020"/>
                </a:lnTo>
                <a:lnTo>
                  <a:pt x="290702" y="152400"/>
                </a:lnTo>
                <a:lnTo>
                  <a:pt x="286557" y="147320"/>
                </a:lnTo>
                <a:lnTo>
                  <a:pt x="281924" y="140970"/>
                </a:lnTo>
                <a:lnTo>
                  <a:pt x="276790" y="135890"/>
                </a:lnTo>
                <a:lnTo>
                  <a:pt x="271144" y="129540"/>
                </a:lnTo>
                <a:lnTo>
                  <a:pt x="264910" y="123190"/>
                </a:lnTo>
                <a:lnTo>
                  <a:pt x="258794" y="118110"/>
                </a:lnTo>
                <a:lnTo>
                  <a:pt x="255807" y="115570"/>
                </a:lnTo>
                <a:close/>
              </a:path>
              <a:path w="361950" h="408939">
                <a:moveTo>
                  <a:pt x="317290" y="25400"/>
                </a:moveTo>
                <a:lnTo>
                  <a:pt x="297688" y="25400"/>
                </a:lnTo>
                <a:lnTo>
                  <a:pt x="345947" y="151130"/>
                </a:lnTo>
                <a:lnTo>
                  <a:pt x="346455" y="152400"/>
                </a:lnTo>
                <a:lnTo>
                  <a:pt x="347344" y="153670"/>
                </a:lnTo>
                <a:lnTo>
                  <a:pt x="349503" y="153670"/>
                </a:lnTo>
                <a:lnTo>
                  <a:pt x="350519" y="152400"/>
                </a:lnTo>
                <a:lnTo>
                  <a:pt x="351663" y="152400"/>
                </a:lnTo>
                <a:lnTo>
                  <a:pt x="352805" y="151130"/>
                </a:lnTo>
                <a:lnTo>
                  <a:pt x="354202" y="149860"/>
                </a:lnTo>
                <a:lnTo>
                  <a:pt x="355980" y="148590"/>
                </a:lnTo>
                <a:lnTo>
                  <a:pt x="357377" y="147320"/>
                </a:lnTo>
                <a:lnTo>
                  <a:pt x="358520" y="146050"/>
                </a:lnTo>
                <a:lnTo>
                  <a:pt x="360298" y="143510"/>
                </a:lnTo>
                <a:lnTo>
                  <a:pt x="360933" y="142240"/>
                </a:lnTo>
                <a:lnTo>
                  <a:pt x="361188" y="142240"/>
                </a:lnTo>
                <a:lnTo>
                  <a:pt x="361568" y="140970"/>
                </a:lnTo>
                <a:lnTo>
                  <a:pt x="361822" y="139700"/>
                </a:lnTo>
                <a:lnTo>
                  <a:pt x="361822" y="138430"/>
                </a:lnTo>
                <a:lnTo>
                  <a:pt x="361568" y="137160"/>
                </a:lnTo>
                <a:lnTo>
                  <a:pt x="361188" y="137160"/>
                </a:lnTo>
                <a:lnTo>
                  <a:pt x="317290" y="25400"/>
                </a:lnTo>
                <a:close/>
              </a:path>
              <a:path w="361950" h="408939">
                <a:moveTo>
                  <a:pt x="303021" y="1270"/>
                </a:moveTo>
                <a:lnTo>
                  <a:pt x="297688" y="1270"/>
                </a:lnTo>
                <a:lnTo>
                  <a:pt x="296925" y="2540"/>
                </a:lnTo>
                <a:lnTo>
                  <a:pt x="236219" y="62230"/>
                </a:lnTo>
                <a:lnTo>
                  <a:pt x="235711" y="64770"/>
                </a:lnTo>
                <a:lnTo>
                  <a:pt x="236219" y="66040"/>
                </a:lnTo>
                <a:lnTo>
                  <a:pt x="236600" y="67310"/>
                </a:lnTo>
                <a:lnTo>
                  <a:pt x="237235" y="68580"/>
                </a:lnTo>
                <a:lnTo>
                  <a:pt x="237870" y="68580"/>
                </a:lnTo>
                <a:lnTo>
                  <a:pt x="238632" y="69850"/>
                </a:lnTo>
                <a:lnTo>
                  <a:pt x="239648" y="71120"/>
                </a:lnTo>
                <a:lnTo>
                  <a:pt x="241553" y="72390"/>
                </a:lnTo>
                <a:lnTo>
                  <a:pt x="243204" y="73660"/>
                </a:lnTo>
                <a:lnTo>
                  <a:pt x="244728" y="74930"/>
                </a:lnTo>
                <a:lnTo>
                  <a:pt x="247650" y="74930"/>
                </a:lnTo>
                <a:lnTo>
                  <a:pt x="297688" y="25400"/>
                </a:lnTo>
                <a:lnTo>
                  <a:pt x="317290" y="25400"/>
                </a:lnTo>
                <a:lnTo>
                  <a:pt x="312800" y="13970"/>
                </a:lnTo>
                <a:lnTo>
                  <a:pt x="312419" y="12700"/>
                </a:lnTo>
                <a:lnTo>
                  <a:pt x="312038" y="12700"/>
                </a:lnTo>
                <a:lnTo>
                  <a:pt x="310514" y="10160"/>
                </a:lnTo>
                <a:lnTo>
                  <a:pt x="309879" y="8890"/>
                </a:lnTo>
                <a:lnTo>
                  <a:pt x="308609" y="7620"/>
                </a:lnTo>
                <a:lnTo>
                  <a:pt x="307975" y="6350"/>
                </a:lnTo>
                <a:lnTo>
                  <a:pt x="306196" y="3810"/>
                </a:lnTo>
                <a:lnTo>
                  <a:pt x="305053" y="3810"/>
                </a:lnTo>
                <a:lnTo>
                  <a:pt x="303910" y="2540"/>
                </a:lnTo>
                <a:lnTo>
                  <a:pt x="303021" y="1270"/>
                </a:lnTo>
                <a:close/>
              </a:path>
              <a:path w="361950" h="408939">
                <a:moveTo>
                  <a:pt x="299846" y="0"/>
                </a:moveTo>
                <a:lnTo>
                  <a:pt x="299084" y="0"/>
                </a:lnTo>
                <a:lnTo>
                  <a:pt x="298322" y="1270"/>
                </a:lnTo>
                <a:lnTo>
                  <a:pt x="300608" y="1270"/>
                </a:lnTo>
                <a:lnTo>
                  <a:pt x="29984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4606163" y="5417223"/>
            <a:ext cx="389255" cy="394970"/>
          </a:xfrm>
          <a:custGeom>
            <a:avLst/>
            <a:gdLst/>
            <a:ahLst/>
            <a:cxnLst/>
            <a:rect l="l" t="t" r="r" b="b"/>
            <a:pathLst>
              <a:path w="389254" h="394970">
                <a:moveTo>
                  <a:pt x="95123" y="393700"/>
                </a:moveTo>
                <a:lnTo>
                  <a:pt x="87629" y="393700"/>
                </a:lnTo>
                <a:lnTo>
                  <a:pt x="88646" y="394970"/>
                </a:lnTo>
                <a:lnTo>
                  <a:pt x="94361" y="394970"/>
                </a:lnTo>
                <a:lnTo>
                  <a:pt x="95123" y="393700"/>
                </a:lnTo>
                <a:close/>
              </a:path>
              <a:path w="389254" h="394970">
                <a:moveTo>
                  <a:pt x="81534" y="270510"/>
                </a:moveTo>
                <a:lnTo>
                  <a:pt x="51435" y="270510"/>
                </a:lnTo>
                <a:lnTo>
                  <a:pt x="57023" y="273050"/>
                </a:lnTo>
                <a:lnTo>
                  <a:pt x="59562" y="275590"/>
                </a:lnTo>
                <a:lnTo>
                  <a:pt x="64135" y="279400"/>
                </a:lnTo>
                <a:lnTo>
                  <a:pt x="66294" y="281940"/>
                </a:lnTo>
                <a:lnTo>
                  <a:pt x="68325" y="285750"/>
                </a:lnTo>
                <a:lnTo>
                  <a:pt x="70485" y="288290"/>
                </a:lnTo>
                <a:lnTo>
                  <a:pt x="72262" y="292100"/>
                </a:lnTo>
                <a:lnTo>
                  <a:pt x="75564" y="302260"/>
                </a:lnTo>
                <a:lnTo>
                  <a:pt x="76835" y="307340"/>
                </a:lnTo>
                <a:lnTo>
                  <a:pt x="77850" y="314960"/>
                </a:lnTo>
                <a:lnTo>
                  <a:pt x="78739" y="321310"/>
                </a:lnTo>
                <a:lnTo>
                  <a:pt x="79375" y="328930"/>
                </a:lnTo>
                <a:lnTo>
                  <a:pt x="80010" y="379730"/>
                </a:lnTo>
                <a:lnTo>
                  <a:pt x="80390" y="383540"/>
                </a:lnTo>
                <a:lnTo>
                  <a:pt x="80645" y="384810"/>
                </a:lnTo>
                <a:lnTo>
                  <a:pt x="81152" y="386080"/>
                </a:lnTo>
                <a:lnTo>
                  <a:pt x="81534" y="387350"/>
                </a:lnTo>
                <a:lnTo>
                  <a:pt x="82041" y="388620"/>
                </a:lnTo>
                <a:lnTo>
                  <a:pt x="82803" y="388620"/>
                </a:lnTo>
                <a:lnTo>
                  <a:pt x="83438" y="389890"/>
                </a:lnTo>
                <a:lnTo>
                  <a:pt x="84327" y="391160"/>
                </a:lnTo>
                <a:lnTo>
                  <a:pt x="86613" y="393700"/>
                </a:lnTo>
                <a:lnTo>
                  <a:pt x="95885" y="393700"/>
                </a:lnTo>
                <a:lnTo>
                  <a:pt x="119693" y="369570"/>
                </a:lnTo>
                <a:lnTo>
                  <a:pt x="96265" y="369570"/>
                </a:lnTo>
                <a:lnTo>
                  <a:pt x="95373" y="331470"/>
                </a:lnTo>
                <a:lnTo>
                  <a:pt x="95259" y="327660"/>
                </a:lnTo>
                <a:lnTo>
                  <a:pt x="94932" y="320040"/>
                </a:lnTo>
                <a:lnTo>
                  <a:pt x="94361" y="313690"/>
                </a:lnTo>
                <a:lnTo>
                  <a:pt x="93599" y="307340"/>
                </a:lnTo>
                <a:lnTo>
                  <a:pt x="92583" y="298450"/>
                </a:lnTo>
                <a:lnTo>
                  <a:pt x="91059" y="292100"/>
                </a:lnTo>
                <a:lnTo>
                  <a:pt x="87249" y="280670"/>
                </a:lnTo>
                <a:lnTo>
                  <a:pt x="85089" y="275590"/>
                </a:lnTo>
                <a:lnTo>
                  <a:pt x="81534" y="270510"/>
                </a:lnTo>
                <a:close/>
              </a:path>
              <a:path w="389254" h="394970">
                <a:moveTo>
                  <a:pt x="145923" y="325120"/>
                </a:moveTo>
                <a:lnTo>
                  <a:pt x="140715" y="325120"/>
                </a:lnTo>
                <a:lnTo>
                  <a:pt x="96265" y="369570"/>
                </a:lnTo>
                <a:lnTo>
                  <a:pt x="119693" y="369570"/>
                </a:lnTo>
                <a:lnTo>
                  <a:pt x="152273" y="336550"/>
                </a:lnTo>
                <a:lnTo>
                  <a:pt x="153035" y="336550"/>
                </a:lnTo>
                <a:lnTo>
                  <a:pt x="153162" y="335280"/>
                </a:lnTo>
                <a:lnTo>
                  <a:pt x="153415" y="335280"/>
                </a:lnTo>
                <a:lnTo>
                  <a:pt x="153288" y="334010"/>
                </a:lnTo>
                <a:lnTo>
                  <a:pt x="152781" y="332740"/>
                </a:lnTo>
                <a:lnTo>
                  <a:pt x="152400" y="331470"/>
                </a:lnTo>
                <a:lnTo>
                  <a:pt x="151129" y="330200"/>
                </a:lnTo>
                <a:lnTo>
                  <a:pt x="150367" y="328930"/>
                </a:lnTo>
                <a:lnTo>
                  <a:pt x="149478" y="327660"/>
                </a:lnTo>
                <a:lnTo>
                  <a:pt x="148462" y="327660"/>
                </a:lnTo>
                <a:lnTo>
                  <a:pt x="147574" y="326390"/>
                </a:lnTo>
                <a:lnTo>
                  <a:pt x="146685" y="326390"/>
                </a:lnTo>
                <a:lnTo>
                  <a:pt x="145923" y="325120"/>
                </a:lnTo>
                <a:close/>
              </a:path>
              <a:path w="389254" h="394970">
                <a:moveTo>
                  <a:pt x="52324" y="250190"/>
                </a:moveTo>
                <a:lnTo>
                  <a:pt x="42672" y="250190"/>
                </a:lnTo>
                <a:lnTo>
                  <a:pt x="37591" y="251460"/>
                </a:lnTo>
                <a:lnTo>
                  <a:pt x="22351" y="259080"/>
                </a:lnTo>
                <a:lnTo>
                  <a:pt x="17399" y="264160"/>
                </a:lnTo>
                <a:lnTo>
                  <a:pt x="14350" y="267970"/>
                </a:lnTo>
                <a:lnTo>
                  <a:pt x="11684" y="270510"/>
                </a:lnTo>
                <a:lnTo>
                  <a:pt x="7365" y="278130"/>
                </a:lnTo>
                <a:lnTo>
                  <a:pt x="5587" y="280670"/>
                </a:lnTo>
                <a:lnTo>
                  <a:pt x="4063" y="284480"/>
                </a:lnTo>
                <a:lnTo>
                  <a:pt x="2666" y="288290"/>
                </a:lnTo>
                <a:lnTo>
                  <a:pt x="1650" y="290830"/>
                </a:lnTo>
                <a:lnTo>
                  <a:pt x="1015" y="293370"/>
                </a:lnTo>
                <a:lnTo>
                  <a:pt x="126" y="297180"/>
                </a:lnTo>
                <a:lnTo>
                  <a:pt x="0" y="300990"/>
                </a:lnTo>
                <a:lnTo>
                  <a:pt x="381" y="302260"/>
                </a:lnTo>
                <a:lnTo>
                  <a:pt x="888" y="303530"/>
                </a:lnTo>
                <a:lnTo>
                  <a:pt x="1524" y="303530"/>
                </a:lnTo>
                <a:lnTo>
                  <a:pt x="2539" y="304800"/>
                </a:lnTo>
                <a:lnTo>
                  <a:pt x="4063" y="307340"/>
                </a:lnTo>
                <a:lnTo>
                  <a:pt x="5079" y="307340"/>
                </a:lnTo>
                <a:lnTo>
                  <a:pt x="6096" y="308610"/>
                </a:lnTo>
                <a:lnTo>
                  <a:pt x="6985" y="309880"/>
                </a:lnTo>
                <a:lnTo>
                  <a:pt x="8000" y="309880"/>
                </a:lnTo>
                <a:lnTo>
                  <a:pt x="8762" y="311150"/>
                </a:lnTo>
                <a:lnTo>
                  <a:pt x="12064" y="311150"/>
                </a:lnTo>
                <a:lnTo>
                  <a:pt x="13081" y="309880"/>
                </a:lnTo>
                <a:lnTo>
                  <a:pt x="13715" y="308610"/>
                </a:lnTo>
                <a:lnTo>
                  <a:pt x="14097" y="306070"/>
                </a:lnTo>
                <a:lnTo>
                  <a:pt x="14604" y="303530"/>
                </a:lnTo>
                <a:lnTo>
                  <a:pt x="15239" y="300990"/>
                </a:lnTo>
                <a:lnTo>
                  <a:pt x="16128" y="298450"/>
                </a:lnTo>
                <a:lnTo>
                  <a:pt x="17145" y="295910"/>
                </a:lnTo>
                <a:lnTo>
                  <a:pt x="18414" y="292100"/>
                </a:lnTo>
                <a:lnTo>
                  <a:pt x="20192" y="288290"/>
                </a:lnTo>
                <a:lnTo>
                  <a:pt x="21844" y="284480"/>
                </a:lnTo>
                <a:lnTo>
                  <a:pt x="24384" y="281940"/>
                </a:lnTo>
                <a:lnTo>
                  <a:pt x="27686" y="278130"/>
                </a:lnTo>
                <a:lnTo>
                  <a:pt x="33527" y="273050"/>
                </a:lnTo>
                <a:lnTo>
                  <a:pt x="39624" y="270510"/>
                </a:lnTo>
                <a:lnTo>
                  <a:pt x="81534" y="270510"/>
                </a:lnTo>
                <a:lnTo>
                  <a:pt x="79756" y="267970"/>
                </a:lnTo>
                <a:lnTo>
                  <a:pt x="76708" y="264160"/>
                </a:lnTo>
                <a:lnTo>
                  <a:pt x="73533" y="261620"/>
                </a:lnTo>
                <a:lnTo>
                  <a:pt x="69850" y="257810"/>
                </a:lnTo>
                <a:lnTo>
                  <a:pt x="65786" y="255270"/>
                </a:lnTo>
                <a:lnTo>
                  <a:pt x="61467" y="252730"/>
                </a:lnTo>
                <a:lnTo>
                  <a:pt x="57023" y="251460"/>
                </a:lnTo>
                <a:lnTo>
                  <a:pt x="52324" y="250190"/>
                </a:lnTo>
                <a:close/>
              </a:path>
              <a:path w="389254" h="394970">
                <a:moveTo>
                  <a:pt x="135889" y="163830"/>
                </a:moveTo>
                <a:lnTo>
                  <a:pt x="129032" y="163830"/>
                </a:lnTo>
                <a:lnTo>
                  <a:pt x="115697" y="168910"/>
                </a:lnTo>
                <a:lnTo>
                  <a:pt x="109092" y="172720"/>
                </a:lnTo>
                <a:lnTo>
                  <a:pt x="95885" y="186690"/>
                </a:lnTo>
                <a:lnTo>
                  <a:pt x="91439" y="193040"/>
                </a:lnTo>
                <a:lnTo>
                  <a:pt x="89408" y="200660"/>
                </a:lnTo>
                <a:lnTo>
                  <a:pt x="87249" y="207010"/>
                </a:lnTo>
                <a:lnTo>
                  <a:pt x="87122" y="214630"/>
                </a:lnTo>
                <a:lnTo>
                  <a:pt x="89026" y="222250"/>
                </a:lnTo>
                <a:lnTo>
                  <a:pt x="90804" y="229870"/>
                </a:lnTo>
                <a:lnTo>
                  <a:pt x="94361" y="237490"/>
                </a:lnTo>
                <a:lnTo>
                  <a:pt x="99567" y="245110"/>
                </a:lnTo>
                <a:lnTo>
                  <a:pt x="103713" y="251460"/>
                </a:lnTo>
                <a:lnTo>
                  <a:pt x="108346" y="256540"/>
                </a:lnTo>
                <a:lnTo>
                  <a:pt x="113480" y="262890"/>
                </a:lnTo>
                <a:lnTo>
                  <a:pt x="119125" y="267970"/>
                </a:lnTo>
                <a:lnTo>
                  <a:pt x="125341" y="274320"/>
                </a:lnTo>
                <a:lnTo>
                  <a:pt x="131413" y="279400"/>
                </a:lnTo>
                <a:lnTo>
                  <a:pt x="137342" y="284480"/>
                </a:lnTo>
                <a:lnTo>
                  <a:pt x="143128" y="289560"/>
                </a:lnTo>
                <a:lnTo>
                  <a:pt x="150749" y="294640"/>
                </a:lnTo>
                <a:lnTo>
                  <a:pt x="158114" y="298450"/>
                </a:lnTo>
                <a:lnTo>
                  <a:pt x="172465" y="300990"/>
                </a:lnTo>
                <a:lnTo>
                  <a:pt x="179324" y="300990"/>
                </a:lnTo>
                <a:lnTo>
                  <a:pt x="209041" y="283210"/>
                </a:lnTo>
                <a:lnTo>
                  <a:pt x="174498" y="283210"/>
                </a:lnTo>
                <a:lnTo>
                  <a:pt x="169545" y="280670"/>
                </a:lnTo>
                <a:lnTo>
                  <a:pt x="164464" y="279400"/>
                </a:lnTo>
                <a:lnTo>
                  <a:pt x="158750" y="276860"/>
                </a:lnTo>
                <a:lnTo>
                  <a:pt x="152653" y="271780"/>
                </a:lnTo>
                <a:lnTo>
                  <a:pt x="147939" y="267970"/>
                </a:lnTo>
                <a:lnTo>
                  <a:pt x="142938" y="264160"/>
                </a:lnTo>
                <a:lnTo>
                  <a:pt x="137652" y="259080"/>
                </a:lnTo>
                <a:lnTo>
                  <a:pt x="132079" y="254000"/>
                </a:lnTo>
                <a:lnTo>
                  <a:pt x="126364" y="247650"/>
                </a:lnTo>
                <a:lnTo>
                  <a:pt x="121285" y="242570"/>
                </a:lnTo>
                <a:lnTo>
                  <a:pt x="112649" y="231140"/>
                </a:lnTo>
                <a:lnTo>
                  <a:pt x="109347" y="226060"/>
                </a:lnTo>
                <a:lnTo>
                  <a:pt x="107314" y="220980"/>
                </a:lnTo>
                <a:lnTo>
                  <a:pt x="105156" y="215900"/>
                </a:lnTo>
                <a:lnTo>
                  <a:pt x="104521" y="210820"/>
                </a:lnTo>
                <a:lnTo>
                  <a:pt x="105156" y="205740"/>
                </a:lnTo>
                <a:lnTo>
                  <a:pt x="105917" y="200660"/>
                </a:lnTo>
                <a:lnTo>
                  <a:pt x="108458" y="195580"/>
                </a:lnTo>
                <a:lnTo>
                  <a:pt x="115442" y="189230"/>
                </a:lnTo>
                <a:lnTo>
                  <a:pt x="118110" y="186690"/>
                </a:lnTo>
                <a:lnTo>
                  <a:pt x="123444" y="184150"/>
                </a:lnTo>
                <a:lnTo>
                  <a:pt x="126237" y="182880"/>
                </a:lnTo>
                <a:lnTo>
                  <a:pt x="172989" y="182880"/>
                </a:lnTo>
                <a:lnTo>
                  <a:pt x="171013" y="181610"/>
                </a:lnTo>
                <a:lnTo>
                  <a:pt x="165226" y="176530"/>
                </a:lnTo>
                <a:lnTo>
                  <a:pt x="157607" y="171450"/>
                </a:lnTo>
                <a:lnTo>
                  <a:pt x="150113" y="167640"/>
                </a:lnTo>
                <a:lnTo>
                  <a:pt x="143001" y="166370"/>
                </a:lnTo>
                <a:lnTo>
                  <a:pt x="135889" y="163830"/>
                </a:lnTo>
                <a:close/>
              </a:path>
              <a:path w="389254" h="394970">
                <a:moveTo>
                  <a:pt x="172989" y="182880"/>
                </a:moveTo>
                <a:lnTo>
                  <a:pt x="132334" y="182880"/>
                </a:lnTo>
                <a:lnTo>
                  <a:pt x="135509" y="184150"/>
                </a:lnTo>
                <a:lnTo>
                  <a:pt x="138937" y="184150"/>
                </a:lnTo>
                <a:lnTo>
                  <a:pt x="142239" y="185420"/>
                </a:lnTo>
                <a:lnTo>
                  <a:pt x="145796" y="187960"/>
                </a:lnTo>
                <a:lnTo>
                  <a:pt x="149733" y="190500"/>
                </a:lnTo>
                <a:lnTo>
                  <a:pt x="153542" y="191770"/>
                </a:lnTo>
                <a:lnTo>
                  <a:pt x="157607" y="195580"/>
                </a:lnTo>
                <a:lnTo>
                  <a:pt x="166497" y="203200"/>
                </a:lnTo>
                <a:lnTo>
                  <a:pt x="171196" y="207010"/>
                </a:lnTo>
                <a:lnTo>
                  <a:pt x="180086" y="215900"/>
                </a:lnTo>
                <a:lnTo>
                  <a:pt x="197738" y="238760"/>
                </a:lnTo>
                <a:lnTo>
                  <a:pt x="199644" y="241300"/>
                </a:lnTo>
                <a:lnTo>
                  <a:pt x="202437" y="248920"/>
                </a:lnTo>
                <a:lnTo>
                  <a:pt x="203200" y="252730"/>
                </a:lnTo>
                <a:lnTo>
                  <a:pt x="203326" y="255270"/>
                </a:lnTo>
                <a:lnTo>
                  <a:pt x="203581" y="259080"/>
                </a:lnTo>
                <a:lnTo>
                  <a:pt x="202946" y="262890"/>
                </a:lnTo>
                <a:lnTo>
                  <a:pt x="200406" y="269240"/>
                </a:lnTo>
                <a:lnTo>
                  <a:pt x="198247" y="271780"/>
                </a:lnTo>
                <a:lnTo>
                  <a:pt x="195325" y="274320"/>
                </a:lnTo>
                <a:lnTo>
                  <a:pt x="191515" y="278130"/>
                </a:lnTo>
                <a:lnTo>
                  <a:pt x="187578" y="280670"/>
                </a:lnTo>
                <a:lnTo>
                  <a:pt x="179197" y="283210"/>
                </a:lnTo>
                <a:lnTo>
                  <a:pt x="209041" y="283210"/>
                </a:lnTo>
                <a:lnTo>
                  <a:pt x="212471" y="279400"/>
                </a:lnTo>
                <a:lnTo>
                  <a:pt x="216915" y="273050"/>
                </a:lnTo>
                <a:lnTo>
                  <a:pt x="218948" y="265430"/>
                </a:lnTo>
                <a:lnTo>
                  <a:pt x="221107" y="257810"/>
                </a:lnTo>
                <a:lnTo>
                  <a:pt x="221234" y="251460"/>
                </a:lnTo>
                <a:lnTo>
                  <a:pt x="217677" y="236220"/>
                </a:lnTo>
                <a:lnTo>
                  <a:pt x="214122" y="228600"/>
                </a:lnTo>
                <a:lnTo>
                  <a:pt x="208914" y="220980"/>
                </a:lnTo>
                <a:lnTo>
                  <a:pt x="204696" y="214630"/>
                </a:lnTo>
                <a:lnTo>
                  <a:pt x="200025" y="209550"/>
                </a:lnTo>
                <a:lnTo>
                  <a:pt x="194877" y="203200"/>
                </a:lnTo>
                <a:lnTo>
                  <a:pt x="189229" y="196850"/>
                </a:lnTo>
                <a:lnTo>
                  <a:pt x="183014" y="191770"/>
                </a:lnTo>
                <a:lnTo>
                  <a:pt x="176942" y="185420"/>
                </a:lnTo>
                <a:lnTo>
                  <a:pt x="172989" y="182880"/>
                </a:lnTo>
                <a:close/>
              </a:path>
              <a:path w="389254" h="394970">
                <a:moveTo>
                  <a:pt x="217804" y="82550"/>
                </a:moveTo>
                <a:lnTo>
                  <a:pt x="210947" y="82550"/>
                </a:lnTo>
                <a:lnTo>
                  <a:pt x="204215" y="85090"/>
                </a:lnTo>
                <a:lnTo>
                  <a:pt x="197485" y="86360"/>
                </a:lnTo>
                <a:lnTo>
                  <a:pt x="171323" y="118110"/>
                </a:lnTo>
                <a:lnTo>
                  <a:pt x="169037" y="133350"/>
                </a:lnTo>
                <a:lnTo>
                  <a:pt x="170814" y="140970"/>
                </a:lnTo>
                <a:lnTo>
                  <a:pt x="172720" y="147320"/>
                </a:lnTo>
                <a:lnTo>
                  <a:pt x="176275" y="154940"/>
                </a:lnTo>
                <a:lnTo>
                  <a:pt x="181483" y="163830"/>
                </a:lnTo>
                <a:lnTo>
                  <a:pt x="185628" y="168910"/>
                </a:lnTo>
                <a:lnTo>
                  <a:pt x="190261" y="175260"/>
                </a:lnTo>
                <a:lnTo>
                  <a:pt x="195395" y="180340"/>
                </a:lnTo>
                <a:lnTo>
                  <a:pt x="201040" y="186690"/>
                </a:lnTo>
                <a:lnTo>
                  <a:pt x="207256" y="193040"/>
                </a:lnTo>
                <a:lnTo>
                  <a:pt x="213328" y="198120"/>
                </a:lnTo>
                <a:lnTo>
                  <a:pt x="219257" y="203200"/>
                </a:lnTo>
                <a:lnTo>
                  <a:pt x="232663" y="212090"/>
                </a:lnTo>
                <a:lnTo>
                  <a:pt x="240029" y="215900"/>
                </a:lnTo>
                <a:lnTo>
                  <a:pt x="247141" y="218440"/>
                </a:lnTo>
                <a:lnTo>
                  <a:pt x="254381" y="219710"/>
                </a:lnTo>
                <a:lnTo>
                  <a:pt x="261238" y="219710"/>
                </a:lnTo>
                <a:lnTo>
                  <a:pt x="267970" y="217170"/>
                </a:lnTo>
                <a:lnTo>
                  <a:pt x="274574" y="215900"/>
                </a:lnTo>
                <a:lnTo>
                  <a:pt x="281177" y="210820"/>
                </a:lnTo>
                <a:lnTo>
                  <a:pt x="287527" y="204470"/>
                </a:lnTo>
                <a:lnTo>
                  <a:pt x="291642" y="200660"/>
                </a:lnTo>
                <a:lnTo>
                  <a:pt x="256412" y="200660"/>
                </a:lnTo>
                <a:lnTo>
                  <a:pt x="246252" y="198120"/>
                </a:lnTo>
                <a:lnTo>
                  <a:pt x="240664" y="194310"/>
                </a:lnTo>
                <a:lnTo>
                  <a:pt x="234569" y="190500"/>
                </a:lnTo>
                <a:lnTo>
                  <a:pt x="229854" y="186690"/>
                </a:lnTo>
                <a:lnTo>
                  <a:pt x="224853" y="181610"/>
                </a:lnTo>
                <a:lnTo>
                  <a:pt x="219567" y="177800"/>
                </a:lnTo>
                <a:lnTo>
                  <a:pt x="213995" y="171450"/>
                </a:lnTo>
                <a:lnTo>
                  <a:pt x="208279" y="166370"/>
                </a:lnTo>
                <a:lnTo>
                  <a:pt x="203200" y="160020"/>
                </a:lnTo>
                <a:lnTo>
                  <a:pt x="198882" y="154940"/>
                </a:lnTo>
                <a:lnTo>
                  <a:pt x="194437" y="149860"/>
                </a:lnTo>
                <a:lnTo>
                  <a:pt x="191262" y="143510"/>
                </a:lnTo>
                <a:lnTo>
                  <a:pt x="189229" y="138430"/>
                </a:lnTo>
                <a:lnTo>
                  <a:pt x="187071" y="133350"/>
                </a:lnTo>
                <a:lnTo>
                  <a:pt x="186436" y="128270"/>
                </a:lnTo>
                <a:lnTo>
                  <a:pt x="202691" y="104140"/>
                </a:lnTo>
                <a:lnTo>
                  <a:pt x="205359" y="101600"/>
                </a:lnTo>
                <a:lnTo>
                  <a:pt x="255893" y="101600"/>
                </a:lnTo>
                <a:lnTo>
                  <a:pt x="252928" y="99060"/>
                </a:lnTo>
                <a:lnTo>
                  <a:pt x="247141" y="95250"/>
                </a:lnTo>
                <a:lnTo>
                  <a:pt x="239395" y="88900"/>
                </a:lnTo>
                <a:lnTo>
                  <a:pt x="232028" y="86360"/>
                </a:lnTo>
                <a:lnTo>
                  <a:pt x="224916" y="83820"/>
                </a:lnTo>
                <a:lnTo>
                  <a:pt x="217804" y="82550"/>
                </a:lnTo>
                <a:close/>
              </a:path>
              <a:path w="389254" h="394970">
                <a:moveTo>
                  <a:pt x="255893" y="101600"/>
                </a:moveTo>
                <a:lnTo>
                  <a:pt x="217424" y="101600"/>
                </a:lnTo>
                <a:lnTo>
                  <a:pt x="220852" y="102870"/>
                </a:lnTo>
                <a:lnTo>
                  <a:pt x="224154" y="104140"/>
                </a:lnTo>
                <a:lnTo>
                  <a:pt x="227711" y="105410"/>
                </a:lnTo>
                <a:lnTo>
                  <a:pt x="235331" y="110490"/>
                </a:lnTo>
                <a:lnTo>
                  <a:pt x="239522" y="113030"/>
                </a:lnTo>
                <a:lnTo>
                  <a:pt x="243966" y="116840"/>
                </a:lnTo>
                <a:lnTo>
                  <a:pt x="248285" y="120650"/>
                </a:lnTo>
                <a:lnTo>
                  <a:pt x="253111" y="125730"/>
                </a:lnTo>
                <a:lnTo>
                  <a:pt x="262000" y="134620"/>
                </a:lnTo>
                <a:lnTo>
                  <a:pt x="265557" y="138430"/>
                </a:lnTo>
                <a:lnTo>
                  <a:pt x="272034" y="144780"/>
                </a:lnTo>
                <a:lnTo>
                  <a:pt x="274827" y="148590"/>
                </a:lnTo>
                <a:lnTo>
                  <a:pt x="279653" y="156210"/>
                </a:lnTo>
                <a:lnTo>
                  <a:pt x="281432" y="160020"/>
                </a:lnTo>
                <a:lnTo>
                  <a:pt x="282956" y="163830"/>
                </a:lnTo>
                <a:lnTo>
                  <a:pt x="284352" y="166370"/>
                </a:lnTo>
                <a:lnTo>
                  <a:pt x="285114" y="170180"/>
                </a:lnTo>
                <a:lnTo>
                  <a:pt x="285241" y="173990"/>
                </a:lnTo>
                <a:lnTo>
                  <a:pt x="285496" y="176530"/>
                </a:lnTo>
                <a:lnTo>
                  <a:pt x="284861" y="180340"/>
                </a:lnTo>
                <a:lnTo>
                  <a:pt x="282321" y="186690"/>
                </a:lnTo>
                <a:lnTo>
                  <a:pt x="280162" y="189230"/>
                </a:lnTo>
                <a:lnTo>
                  <a:pt x="277240" y="193040"/>
                </a:lnTo>
                <a:lnTo>
                  <a:pt x="273431" y="196850"/>
                </a:lnTo>
                <a:lnTo>
                  <a:pt x="269494" y="199390"/>
                </a:lnTo>
                <a:lnTo>
                  <a:pt x="261112" y="200660"/>
                </a:lnTo>
                <a:lnTo>
                  <a:pt x="291642" y="200660"/>
                </a:lnTo>
                <a:lnTo>
                  <a:pt x="294386" y="198120"/>
                </a:lnTo>
                <a:lnTo>
                  <a:pt x="298831" y="190500"/>
                </a:lnTo>
                <a:lnTo>
                  <a:pt x="302895" y="176530"/>
                </a:lnTo>
                <a:lnTo>
                  <a:pt x="303149" y="168910"/>
                </a:lnTo>
                <a:lnTo>
                  <a:pt x="301244" y="161290"/>
                </a:lnTo>
                <a:lnTo>
                  <a:pt x="299465" y="153670"/>
                </a:lnTo>
                <a:lnTo>
                  <a:pt x="296037" y="146050"/>
                </a:lnTo>
                <a:lnTo>
                  <a:pt x="290829" y="138430"/>
                </a:lnTo>
                <a:lnTo>
                  <a:pt x="286611" y="133350"/>
                </a:lnTo>
                <a:lnTo>
                  <a:pt x="281939" y="127000"/>
                </a:lnTo>
                <a:lnTo>
                  <a:pt x="276792" y="121920"/>
                </a:lnTo>
                <a:lnTo>
                  <a:pt x="271145" y="115570"/>
                </a:lnTo>
                <a:lnTo>
                  <a:pt x="264929" y="109220"/>
                </a:lnTo>
                <a:lnTo>
                  <a:pt x="258857" y="104140"/>
                </a:lnTo>
                <a:lnTo>
                  <a:pt x="255893" y="101600"/>
                </a:lnTo>
                <a:close/>
              </a:path>
              <a:path w="389254" h="394970">
                <a:moveTo>
                  <a:pt x="319087" y="80010"/>
                </a:moveTo>
                <a:lnTo>
                  <a:pt x="305562" y="80010"/>
                </a:lnTo>
                <a:lnTo>
                  <a:pt x="303784" y="85090"/>
                </a:lnTo>
                <a:lnTo>
                  <a:pt x="302387" y="90170"/>
                </a:lnTo>
                <a:lnTo>
                  <a:pt x="300609" y="100330"/>
                </a:lnTo>
                <a:lnTo>
                  <a:pt x="300354" y="102870"/>
                </a:lnTo>
                <a:lnTo>
                  <a:pt x="300312" y="105410"/>
                </a:lnTo>
                <a:lnTo>
                  <a:pt x="300863" y="113030"/>
                </a:lnTo>
                <a:lnTo>
                  <a:pt x="328422" y="140970"/>
                </a:lnTo>
                <a:lnTo>
                  <a:pt x="338327" y="140970"/>
                </a:lnTo>
                <a:lnTo>
                  <a:pt x="348614" y="138430"/>
                </a:lnTo>
                <a:lnTo>
                  <a:pt x="353822" y="134620"/>
                </a:lnTo>
                <a:lnTo>
                  <a:pt x="359156" y="132080"/>
                </a:lnTo>
                <a:lnTo>
                  <a:pt x="364363" y="128270"/>
                </a:lnTo>
                <a:lnTo>
                  <a:pt x="369217" y="123190"/>
                </a:lnTo>
                <a:lnTo>
                  <a:pt x="333883" y="123190"/>
                </a:lnTo>
                <a:lnTo>
                  <a:pt x="328295" y="120650"/>
                </a:lnTo>
                <a:lnTo>
                  <a:pt x="315975" y="95250"/>
                </a:lnTo>
                <a:lnTo>
                  <a:pt x="316357" y="92710"/>
                </a:lnTo>
                <a:lnTo>
                  <a:pt x="317246" y="87630"/>
                </a:lnTo>
                <a:lnTo>
                  <a:pt x="318135" y="83820"/>
                </a:lnTo>
                <a:lnTo>
                  <a:pt x="319087" y="80010"/>
                </a:lnTo>
                <a:close/>
              </a:path>
              <a:path w="389254" h="394970">
                <a:moveTo>
                  <a:pt x="384683" y="68580"/>
                </a:moveTo>
                <a:lnTo>
                  <a:pt x="354075" y="68580"/>
                </a:lnTo>
                <a:lnTo>
                  <a:pt x="356870" y="69850"/>
                </a:lnTo>
                <a:lnTo>
                  <a:pt x="359790" y="71120"/>
                </a:lnTo>
                <a:lnTo>
                  <a:pt x="362331" y="72390"/>
                </a:lnTo>
                <a:lnTo>
                  <a:pt x="364871" y="74930"/>
                </a:lnTo>
                <a:lnTo>
                  <a:pt x="369697" y="80010"/>
                </a:lnTo>
                <a:lnTo>
                  <a:pt x="371728" y="85090"/>
                </a:lnTo>
                <a:lnTo>
                  <a:pt x="370459" y="97790"/>
                </a:lnTo>
                <a:lnTo>
                  <a:pt x="366775" y="104140"/>
                </a:lnTo>
                <a:lnTo>
                  <a:pt x="360045" y="110490"/>
                </a:lnTo>
                <a:lnTo>
                  <a:pt x="353187" y="118110"/>
                </a:lnTo>
                <a:lnTo>
                  <a:pt x="346456" y="121920"/>
                </a:lnTo>
                <a:lnTo>
                  <a:pt x="340233" y="121920"/>
                </a:lnTo>
                <a:lnTo>
                  <a:pt x="333883" y="123190"/>
                </a:lnTo>
                <a:lnTo>
                  <a:pt x="369217" y="123190"/>
                </a:lnTo>
                <a:lnTo>
                  <a:pt x="375285" y="116840"/>
                </a:lnTo>
                <a:lnTo>
                  <a:pt x="379602" y="111760"/>
                </a:lnTo>
                <a:lnTo>
                  <a:pt x="385952" y="100330"/>
                </a:lnTo>
                <a:lnTo>
                  <a:pt x="387858" y="95250"/>
                </a:lnTo>
                <a:lnTo>
                  <a:pt x="389000" y="83820"/>
                </a:lnTo>
                <a:lnTo>
                  <a:pt x="388365" y="78740"/>
                </a:lnTo>
                <a:lnTo>
                  <a:pt x="386588" y="73660"/>
                </a:lnTo>
                <a:lnTo>
                  <a:pt x="384683" y="68580"/>
                </a:lnTo>
                <a:close/>
              </a:path>
              <a:path w="389254" h="394970">
                <a:moveTo>
                  <a:pt x="304673" y="0"/>
                </a:moveTo>
                <a:lnTo>
                  <a:pt x="291211" y="0"/>
                </a:lnTo>
                <a:lnTo>
                  <a:pt x="286512" y="1270"/>
                </a:lnTo>
                <a:lnTo>
                  <a:pt x="256794" y="26670"/>
                </a:lnTo>
                <a:lnTo>
                  <a:pt x="249427" y="52070"/>
                </a:lnTo>
                <a:lnTo>
                  <a:pt x="250189" y="57150"/>
                </a:lnTo>
                <a:lnTo>
                  <a:pt x="251967" y="60960"/>
                </a:lnTo>
                <a:lnTo>
                  <a:pt x="253873" y="66040"/>
                </a:lnTo>
                <a:lnTo>
                  <a:pt x="276225" y="82550"/>
                </a:lnTo>
                <a:lnTo>
                  <a:pt x="280035" y="82550"/>
                </a:lnTo>
                <a:lnTo>
                  <a:pt x="283845" y="83820"/>
                </a:lnTo>
                <a:lnTo>
                  <a:pt x="287909" y="83820"/>
                </a:lnTo>
                <a:lnTo>
                  <a:pt x="296290" y="82550"/>
                </a:lnTo>
                <a:lnTo>
                  <a:pt x="305562" y="80010"/>
                </a:lnTo>
                <a:lnTo>
                  <a:pt x="319087" y="80010"/>
                </a:lnTo>
                <a:lnTo>
                  <a:pt x="319404" y="78740"/>
                </a:lnTo>
                <a:lnTo>
                  <a:pt x="321056" y="74930"/>
                </a:lnTo>
                <a:lnTo>
                  <a:pt x="326389" y="72390"/>
                </a:lnTo>
                <a:lnTo>
                  <a:pt x="331215" y="71120"/>
                </a:lnTo>
                <a:lnTo>
                  <a:pt x="339851" y="68580"/>
                </a:lnTo>
                <a:lnTo>
                  <a:pt x="384683" y="68580"/>
                </a:lnTo>
                <a:lnTo>
                  <a:pt x="383095" y="66040"/>
                </a:lnTo>
                <a:lnTo>
                  <a:pt x="291084" y="66040"/>
                </a:lnTo>
                <a:lnTo>
                  <a:pt x="288036" y="64770"/>
                </a:lnTo>
                <a:lnTo>
                  <a:pt x="282194" y="64770"/>
                </a:lnTo>
                <a:lnTo>
                  <a:pt x="279781" y="63500"/>
                </a:lnTo>
                <a:lnTo>
                  <a:pt x="277240" y="62230"/>
                </a:lnTo>
                <a:lnTo>
                  <a:pt x="274954" y="60960"/>
                </a:lnTo>
                <a:lnTo>
                  <a:pt x="272923" y="58420"/>
                </a:lnTo>
                <a:lnTo>
                  <a:pt x="268477" y="54610"/>
                </a:lnTo>
                <a:lnTo>
                  <a:pt x="266446" y="49530"/>
                </a:lnTo>
                <a:lnTo>
                  <a:pt x="266700" y="44450"/>
                </a:lnTo>
                <a:lnTo>
                  <a:pt x="267081" y="38100"/>
                </a:lnTo>
                <a:lnTo>
                  <a:pt x="270128" y="33020"/>
                </a:lnTo>
                <a:lnTo>
                  <a:pt x="275844" y="27940"/>
                </a:lnTo>
                <a:lnTo>
                  <a:pt x="278511" y="24130"/>
                </a:lnTo>
                <a:lnTo>
                  <a:pt x="281432" y="22860"/>
                </a:lnTo>
                <a:lnTo>
                  <a:pt x="287020" y="19050"/>
                </a:lnTo>
                <a:lnTo>
                  <a:pt x="289813" y="19050"/>
                </a:lnTo>
                <a:lnTo>
                  <a:pt x="295275" y="17780"/>
                </a:lnTo>
                <a:lnTo>
                  <a:pt x="325712" y="17780"/>
                </a:lnTo>
                <a:lnTo>
                  <a:pt x="324612" y="15240"/>
                </a:lnTo>
                <a:lnTo>
                  <a:pt x="322452" y="12700"/>
                </a:lnTo>
                <a:lnTo>
                  <a:pt x="319786" y="10160"/>
                </a:lnTo>
                <a:lnTo>
                  <a:pt x="316484" y="6350"/>
                </a:lnTo>
                <a:lnTo>
                  <a:pt x="312800" y="3810"/>
                </a:lnTo>
                <a:lnTo>
                  <a:pt x="308737" y="2540"/>
                </a:lnTo>
                <a:lnTo>
                  <a:pt x="304673" y="0"/>
                </a:lnTo>
                <a:close/>
              </a:path>
              <a:path w="389254" h="394970">
                <a:moveTo>
                  <a:pt x="325712" y="17780"/>
                </a:moveTo>
                <a:lnTo>
                  <a:pt x="295275" y="17780"/>
                </a:lnTo>
                <a:lnTo>
                  <a:pt x="297941" y="19050"/>
                </a:lnTo>
                <a:lnTo>
                  <a:pt x="303022" y="20320"/>
                </a:lnTo>
                <a:lnTo>
                  <a:pt x="305435" y="21590"/>
                </a:lnTo>
                <a:lnTo>
                  <a:pt x="307721" y="24130"/>
                </a:lnTo>
                <a:lnTo>
                  <a:pt x="311658" y="27940"/>
                </a:lnTo>
                <a:lnTo>
                  <a:pt x="313944" y="33020"/>
                </a:lnTo>
                <a:lnTo>
                  <a:pt x="314325" y="39370"/>
                </a:lnTo>
                <a:lnTo>
                  <a:pt x="314833" y="45720"/>
                </a:lnTo>
                <a:lnTo>
                  <a:pt x="313816" y="53340"/>
                </a:lnTo>
                <a:lnTo>
                  <a:pt x="311276" y="60960"/>
                </a:lnTo>
                <a:lnTo>
                  <a:pt x="306450" y="62230"/>
                </a:lnTo>
                <a:lnTo>
                  <a:pt x="302133" y="63500"/>
                </a:lnTo>
                <a:lnTo>
                  <a:pt x="294513" y="64770"/>
                </a:lnTo>
                <a:lnTo>
                  <a:pt x="291084" y="66040"/>
                </a:lnTo>
                <a:lnTo>
                  <a:pt x="383095" y="66040"/>
                </a:lnTo>
                <a:lnTo>
                  <a:pt x="381508" y="63500"/>
                </a:lnTo>
                <a:lnTo>
                  <a:pt x="377189" y="59690"/>
                </a:lnTo>
                <a:lnTo>
                  <a:pt x="374141" y="57150"/>
                </a:lnTo>
                <a:lnTo>
                  <a:pt x="372490" y="55880"/>
                </a:lnTo>
                <a:lnTo>
                  <a:pt x="326516" y="55880"/>
                </a:lnTo>
                <a:lnTo>
                  <a:pt x="327913" y="50800"/>
                </a:lnTo>
                <a:lnTo>
                  <a:pt x="328929" y="45720"/>
                </a:lnTo>
                <a:lnTo>
                  <a:pt x="329946" y="38100"/>
                </a:lnTo>
                <a:lnTo>
                  <a:pt x="329946" y="33020"/>
                </a:lnTo>
                <a:lnTo>
                  <a:pt x="328929" y="25400"/>
                </a:lnTo>
                <a:lnTo>
                  <a:pt x="327913" y="21590"/>
                </a:lnTo>
                <a:lnTo>
                  <a:pt x="326263" y="19050"/>
                </a:lnTo>
                <a:lnTo>
                  <a:pt x="325712" y="17780"/>
                </a:lnTo>
                <a:close/>
              </a:path>
              <a:path w="389254" h="394970">
                <a:moveTo>
                  <a:pt x="351536" y="49530"/>
                </a:moveTo>
                <a:lnTo>
                  <a:pt x="346963" y="50800"/>
                </a:lnTo>
                <a:lnTo>
                  <a:pt x="342138" y="50800"/>
                </a:lnTo>
                <a:lnTo>
                  <a:pt x="337312" y="52070"/>
                </a:lnTo>
                <a:lnTo>
                  <a:pt x="331977" y="53340"/>
                </a:lnTo>
                <a:lnTo>
                  <a:pt x="326516" y="55880"/>
                </a:lnTo>
                <a:lnTo>
                  <a:pt x="372490" y="55880"/>
                </a:lnTo>
                <a:lnTo>
                  <a:pt x="370839" y="54610"/>
                </a:lnTo>
                <a:lnTo>
                  <a:pt x="367284" y="53340"/>
                </a:lnTo>
                <a:lnTo>
                  <a:pt x="363854" y="52070"/>
                </a:lnTo>
                <a:lnTo>
                  <a:pt x="359917" y="50800"/>
                </a:lnTo>
                <a:lnTo>
                  <a:pt x="351536" y="4953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5028057" y="5419762"/>
            <a:ext cx="378460" cy="392430"/>
          </a:xfrm>
          <a:custGeom>
            <a:avLst/>
            <a:gdLst/>
            <a:ahLst/>
            <a:cxnLst/>
            <a:rect l="l" t="t" r="r" b="b"/>
            <a:pathLst>
              <a:path w="378460" h="392429">
                <a:moveTo>
                  <a:pt x="95122" y="391159"/>
                </a:moveTo>
                <a:lnTo>
                  <a:pt x="87629" y="391159"/>
                </a:lnTo>
                <a:lnTo>
                  <a:pt x="89662" y="392429"/>
                </a:lnTo>
                <a:lnTo>
                  <a:pt x="94360" y="392429"/>
                </a:lnTo>
                <a:lnTo>
                  <a:pt x="95122" y="391159"/>
                </a:lnTo>
                <a:close/>
              </a:path>
              <a:path w="378460" h="392429">
                <a:moveTo>
                  <a:pt x="81533" y="267969"/>
                </a:moveTo>
                <a:lnTo>
                  <a:pt x="51434" y="267969"/>
                </a:lnTo>
                <a:lnTo>
                  <a:pt x="57022" y="270509"/>
                </a:lnTo>
                <a:lnTo>
                  <a:pt x="59562" y="273049"/>
                </a:lnTo>
                <a:lnTo>
                  <a:pt x="64134" y="276859"/>
                </a:lnTo>
                <a:lnTo>
                  <a:pt x="66293" y="279399"/>
                </a:lnTo>
                <a:lnTo>
                  <a:pt x="68325" y="283209"/>
                </a:lnTo>
                <a:lnTo>
                  <a:pt x="70484" y="285749"/>
                </a:lnTo>
                <a:lnTo>
                  <a:pt x="79375" y="326389"/>
                </a:lnTo>
                <a:lnTo>
                  <a:pt x="79501" y="336549"/>
                </a:lnTo>
                <a:lnTo>
                  <a:pt x="80137" y="377189"/>
                </a:lnTo>
                <a:lnTo>
                  <a:pt x="80137" y="378459"/>
                </a:lnTo>
                <a:lnTo>
                  <a:pt x="80390" y="380999"/>
                </a:lnTo>
                <a:lnTo>
                  <a:pt x="80898" y="383539"/>
                </a:lnTo>
                <a:lnTo>
                  <a:pt x="81279" y="383539"/>
                </a:lnTo>
                <a:lnTo>
                  <a:pt x="81533" y="384809"/>
                </a:lnTo>
                <a:lnTo>
                  <a:pt x="82041" y="386079"/>
                </a:lnTo>
                <a:lnTo>
                  <a:pt x="82803" y="386079"/>
                </a:lnTo>
                <a:lnTo>
                  <a:pt x="83438" y="387349"/>
                </a:lnTo>
                <a:lnTo>
                  <a:pt x="84327" y="388619"/>
                </a:lnTo>
                <a:lnTo>
                  <a:pt x="86613" y="391159"/>
                </a:lnTo>
                <a:lnTo>
                  <a:pt x="95884" y="391159"/>
                </a:lnTo>
                <a:lnTo>
                  <a:pt x="119693" y="367029"/>
                </a:lnTo>
                <a:lnTo>
                  <a:pt x="96265" y="367029"/>
                </a:lnTo>
                <a:lnTo>
                  <a:pt x="95315" y="326389"/>
                </a:lnTo>
                <a:lnTo>
                  <a:pt x="89280" y="283209"/>
                </a:lnTo>
                <a:lnTo>
                  <a:pt x="85089" y="273049"/>
                </a:lnTo>
                <a:lnTo>
                  <a:pt x="81533" y="267969"/>
                </a:lnTo>
                <a:close/>
              </a:path>
              <a:path w="378460" h="392429">
                <a:moveTo>
                  <a:pt x="145922" y="322579"/>
                </a:moveTo>
                <a:lnTo>
                  <a:pt x="140715" y="322579"/>
                </a:lnTo>
                <a:lnTo>
                  <a:pt x="96265" y="367029"/>
                </a:lnTo>
                <a:lnTo>
                  <a:pt x="119693" y="367029"/>
                </a:lnTo>
                <a:lnTo>
                  <a:pt x="152272" y="334009"/>
                </a:lnTo>
                <a:lnTo>
                  <a:pt x="153034" y="334009"/>
                </a:lnTo>
                <a:lnTo>
                  <a:pt x="153288" y="332739"/>
                </a:lnTo>
                <a:lnTo>
                  <a:pt x="153288" y="331469"/>
                </a:lnTo>
                <a:lnTo>
                  <a:pt x="152780" y="330199"/>
                </a:lnTo>
                <a:lnTo>
                  <a:pt x="152400" y="328929"/>
                </a:lnTo>
                <a:lnTo>
                  <a:pt x="151129" y="327659"/>
                </a:lnTo>
                <a:lnTo>
                  <a:pt x="150367" y="326389"/>
                </a:lnTo>
                <a:lnTo>
                  <a:pt x="149478" y="325119"/>
                </a:lnTo>
                <a:lnTo>
                  <a:pt x="148462" y="325119"/>
                </a:lnTo>
                <a:lnTo>
                  <a:pt x="147573" y="323849"/>
                </a:lnTo>
                <a:lnTo>
                  <a:pt x="146812" y="323849"/>
                </a:lnTo>
                <a:lnTo>
                  <a:pt x="145922" y="322579"/>
                </a:lnTo>
                <a:close/>
              </a:path>
              <a:path w="378460" h="392429">
                <a:moveTo>
                  <a:pt x="52323" y="247649"/>
                </a:moveTo>
                <a:lnTo>
                  <a:pt x="42671" y="247649"/>
                </a:lnTo>
                <a:lnTo>
                  <a:pt x="37591" y="248919"/>
                </a:lnTo>
                <a:lnTo>
                  <a:pt x="27431" y="253999"/>
                </a:lnTo>
                <a:lnTo>
                  <a:pt x="22478" y="256539"/>
                </a:lnTo>
                <a:lnTo>
                  <a:pt x="17525" y="261619"/>
                </a:lnTo>
                <a:lnTo>
                  <a:pt x="14350" y="265429"/>
                </a:lnTo>
                <a:lnTo>
                  <a:pt x="11683" y="267969"/>
                </a:lnTo>
                <a:lnTo>
                  <a:pt x="7365" y="275589"/>
                </a:lnTo>
                <a:lnTo>
                  <a:pt x="5587" y="278129"/>
                </a:lnTo>
                <a:lnTo>
                  <a:pt x="4190" y="281939"/>
                </a:lnTo>
                <a:lnTo>
                  <a:pt x="1650" y="288289"/>
                </a:lnTo>
                <a:lnTo>
                  <a:pt x="1142" y="290829"/>
                </a:lnTo>
                <a:lnTo>
                  <a:pt x="507" y="293369"/>
                </a:lnTo>
                <a:lnTo>
                  <a:pt x="126" y="294639"/>
                </a:lnTo>
                <a:lnTo>
                  <a:pt x="0" y="298449"/>
                </a:lnTo>
                <a:lnTo>
                  <a:pt x="380" y="299719"/>
                </a:lnTo>
                <a:lnTo>
                  <a:pt x="888" y="300989"/>
                </a:lnTo>
                <a:lnTo>
                  <a:pt x="1523" y="300989"/>
                </a:lnTo>
                <a:lnTo>
                  <a:pt x="2031" y="302259"/>
                </a:lnTo>
                <a:lnTo>
                  <a:pt x="2666" y="302259"/>
                </a:lnTo>
                <a:lnTo>
                  <a:pt x="3301" y="303529"/>
                </a:lnTo>
                <a:lnTo>
                  <a:pt x="4063" y="304799"/>
                </a:lnTo>
                <a:lnTo>
                  <a:pt x="5206" y="304799"/>
                </a:lnTo>
                <a:lnTo>
                  <a:pt x="6222" y="306069"/>
                </a:lnTo>
                <a:lnTo>
                  <a:pt x="8000" y="307339"/>
                </a:lnTo>
                <a:lnTo>
                  <a:pt x="8762" y="308609"/>
                </a:lnTo>
                <a:lnTo>
                  <a:pt x="12445" y="308609"/>
                </a:lnTo>
                <a:lnTo>
                  <a:pt x="13207" y="307339"/>
                </a:lnTo>
                <a:lnTo>
                  <a:pt x="13715" y="306069"/>
                </a:lnTo>
                <a:lnTo>
                  <a:pt x="14096" y="303529"/>
                </a:lnTo>
                <a:lnTo>
                  <a:pt x="14604" y="300989"/>
                </a:lnTo>
                <a:lnTo>
                  <a:pt x="15239" y="298449"/>
                </a:lnTo>
                <a:lnTo>
                  <a:pt x="16128" y="295909"/>
                </a:lnTo>
                <a:lnTo>
                  <a:pt x="17144" y="293369"/>
                </a:lnTo>
                <a:lnTo>
                  <a:pt x="18414" y="289559"/>
                </a:lnTo>
                <a:lnTo>
                  <a:pt x="21970" y="281939"/>
                </a:lnTo>
                <a:lnTo>
                  <a:pt x="24383" y="279399"/>
                </a:lnTo>
                <a:lnTo>
                  <a:pt x="27812" y="275589"/>
                </a:lnTo>
                <a:lnTo>
                  <a:pt x="30606" y="273049"/>
                </a:lnTo>
                <a:lnTo>
                  <a:pt x="33527" y="270509"/>
                </a:lnTo>
                <a:lnTo>
                  <a:pt x="39623" y="267969"/>
                </a:lnTo>
                <a:lnTo>
                  <a:pt x="81533" y="267969"/>
                </a:lnTo>
                <a:lnTo>
                  <a:pt x="79755" y="265429"/>
                </a:lnTo>
                <a:lnTo>
                  <a:pt x="76834" y="261619"/>
                </a:lnTo>
                <a:lnTo>
                  <a:pt x="69850" y="255269"/>
                </a:lnTo>
                <a:lnTo>
                  <a:pt x="65912" y="252729"/>
                </a:lnTo>
                <a:lnTo>
                  <a:pt x="57022" y="248919"/>
                </a:lnTo>
                <a:lnTo>
                  <a:pt x="52323" y="247649"/>
                </a:lnTo>
                <a:close/>
              </a:path>
              <a:path w="378460" h="392429">
                <a:moveTo>
                  <a:pt x="135889" y="161289"/>
                </a:moveTo>
                <a:lnTo>
                  <a:pt x="129031" y="161289"/>
                </a:lnTo>
                <a:lnTo>
                  <a:pt x="115696" y="166369"/>
                </a:lnTo>
                <a:lnTo>
                  <a:pt x="109092" y="170179"/>
                </a:lnTo>
                <a:lnTo>
                  <a:pt x="95884" y="184149"/>
                </a:lnTo>
                <a:lnTo>
                  <a:pt x="91439" y="190499"/>
                </a:lnTo>
                <a:lnTo>
                  <a:pt x="89407" y="198119"/>
                </a:lnTo>
                <a:lnTo>
                  <a:pt x="87248" y="204469"/>
                </a:lnTo>
                <a:lnTo>
                  <a:pt x="87121" y="212089"/>
                </a:lnTo>
                <a:lnTo>
                  <a:pt x="89026" y="219709"/>
                </a:lnTo>
                <a:lnTo>
                  <a:pt x="90804" y="227329"/>
                </a:lnTo>
                <a:lnTo>
                  <a:pt x="94360" y="234949"/>
                </a:lnTo>
                <a:lnTo>
                  <a:pt x="99567" y="242569"/>
                </a:lnTo>
                <a:lnTo>
                  <a:pt x="103731" y="248919"/>
                </a:lnTo>
                <a:lnTo>
                  <a:pt x="108394" y="253999"/>
                </a:lnTo>
                <a:lnTo>
                  <a:pt x="113534" y="260349"/>
                </a:lnTo>
                <a:lnTo>
                  <a:pt x="119125" y="265429"/>
                </a:lnTo>
                <a:lnTo>
                  <a:pt x="125341" y="271779"/>
                </a:lnTo>
                <a:lnTo>
                  <a:pt x="131413" y="276859"/>
                </a:lnTo>
                <a:lnTo>
                  <a:pt x="137342" y="281939"/>
                </a:lnTo>
                <a:lnTo>
                  <a:pt x="143128" y="287019"/>
                </a:lnTo>
                <a:lnTo>
                  <a:pt x="150748" y="292099"/>
                </a:lnTo>
                <a:lnTo>
                  <a:pt x="158241" y="295909"/>
                </a:lnTo>
                <a:lnTo>
                  <a:pt x="172465" y="298449"/>
                </a:lnTo>
                <a:lnTo>
                  <a:pt x="179323" y="298449"/>
                </a:lnTo>
                <a:lnTo>
                  <a:pt x="209105" y="280669"/>
                </a:lnTo>
                <a:lnTo>
                  <a:pt x="174625" y="280669"/>
                </a:lnTo>
                <a:lnTo>
                  <a:pt x="164464" y="276859"/>
                </a:lnTo>
                <a:lnTo>
                  <a:pt x="158876" y="274319"/>
                </a:lnTo>
                <a:lnTo>
                  <a:pt x="147939" y="265429"/>
                </a:lnTo>
                <a:lnTo>
                  <a:pt x="142938" y="261619"/>
                </a:lnTo>
                <a:lnTo>
                  <a:pt x="137652" y="256539"/>
                </a:lnTo>
                <a:lnTo>
                  <a:pt x="132079" y="251459"/>
                </a:lnTo>
                <a:lnTo>
                  <a:pt x="126364" y="245109"/>
                </a:lnTo>
                <a:lnTo>
                  <a:pt x="105282" y="213359"/>
                </a:lnTo>
                <a:lnTo>
                  <a:pt x="104520" y="208279"/>
                </a:lnTo>
                <a:lnTo>
                  <a:pt x="105155" y="203199"/>
                </a:lnTo>
                <a:lnTo>
                  <a:pt x="105917" y="198119"/>
                </a:lnTo>
                <a:lnTo>
                  <a:pt x="108457" y="193039"/>
                </a:lnTo>
                <a:lnTo>
                  <a:pt x="115442" y="186689"/>
                </a:lnTo>
                <a:lnTo>
                  <a:pt x="118109" y="184149"/>
                </a:lnTo>
                <a:lnTo>
                  <a:pt x="123443" y="181609"/>
                </a:lnTo>
                <a:lnTo>
                  <a:pt x="126364" y="180339"/>
                </a:lnTo>
                <a:lnTo>
                  <a:pt x="172989" y="180339"/>
                </a:lnTo>
                <a:lnTo>
                  <a:pt x="171013" y="179069"/>
                </a:lnTo>
                <a:lnTo>
                  <a:pt x="165226" y="173989"/>
                </a:lnTo>
                <a:lnTo>
                  <a:pt x="157606" y="168909"/>
                </a:lnTo>
                <a:lnTo>
                  <a:pt x="150240" y="165099"/>
                </a:lnTo>
                <a:lnTo>
                  <a:pt x="143001" y="163829"/>
                </a:lnTo>
                <a:lnTo>
                  <a:pt x="135889" y="161289"/>
                </a:lnTo>
                <a:close/>
              </a:path>
              <a:path w="378460" h="392429">
                <a:moveTo>
                  <a:pt x="172989" y="180339"/>
                </a:moveTo>
                <a:lnTo>
                  <a:pt x="132333" y="180339"/>
                </a:lnTo>
                <a:lnTo>
                  <a:pt x="135508" y="181609"/>
                </a:lnTo>
                <a:lnTo>
                  <a:pt x="138937" y="181609"/>
                </a:lnTo>
                <a:lnTo>
                  <a:pt x="142239" y="182879"/>
                </a:lnTo>
                <a:lnTo>
                  <a:pt x="145922" y="185419"/>
                </a:lnTo>
                <a:lnTo>
                  <a:pt x="153542" y="189229"/>
                </a:lnTo>
                <a:lnTo>
                  <a:pt x="157606" y="193039"/>
                </a:lnTo>
                <a:lnTo>
                  <a:pt x="166496" y="200659"/>
                </a:lnTo>
                <a:lnTo>
                  <a:pt x="171195" y="204469"/>
                </a:lnTo>
                <a:lnTo>
                  <a:pt x="180085" y="213359"/>
                </a:lnTo>
                <a:lnTo>
                  <a:pt x="195325" y="232409"/>
                </a:lnTo>
                <a:lnTo>
                  <a:pt x="197738" y="236219"/>
                </a:lnTo>
                <a:lnTo>
                  <a:pt x="203580" y="256539"/>
                </a:lnTo>
                <a:lnTo>
                  <a:pt x="202945" y="260349"/>
                </a:lnTo>
                <a:lnTo>
                  <a:pt x="200405" y="266699"/>
                </a:lnTo>
                <a:lnTo>
                  <a:pt x="198246" y="269239"/>
                </a:lnTo>
                <a:lnTo>
                  <a:pt x="195325" y="271779"/>
                </a:lnTo>
                <a:lnTo>
                  <a:pt x="191515" y="275589"/>
                </a:lnTo>
                <a:lnTo>
                  <a:pt x="187578" y="278129"/>
                </a:lnTo>
                <a:lnTo>
                  <a:pt x="179196" y="280669"/>
                </a:lnTo>
                <a:lnTo>
                  <a:pt x="209105" y="280669"/>
                </a:lnTo>
                <a:lnTo>
                  <a:pt x="212470" y="276859"/>
                </a:lnTo>
                <a:lnTo>
                  <a:pt x="216915" y="270509"/>
                </a:lnTo>
                <a:lnTo>
                  <a:pt x="218947" y="262889"/>
                </a:lnTo>
                <a:lnTo>
                  <a:pt x="221106" y="255269"/>
                </a:lnTo>
                <a:lnTo>
                  <a:pt x="221233" y="248919"/>
                </a:lnTo>
                <a:lnTo>
                  <a:pt x="217677" y="233679"/>
                </a:lnTo>
                <a:lnTo>
                  <a:pt x="214121" y="226059"/>
                </a:lnTo>
                <a:lnTo>
                  <a:pt x="208914" y="218439"/>
                </a:lnTo>
                <a:lnTo>
                  <a:pt x="204749" y="212089"/>
                </a:lnTo>
                <a:lnTo>
                  <a:pt x="200072" y="207009"/>
                </a:lnTo>
                <a:lnTo>
                  <a:pt x="194895" y="200659"/>
                </a:lnTo>
                <a:lnTo>
                  <a:pt x="189229" y="194309"/>
                </a:lnTo>
                <a:lnTo>
                  <a:pt x="183014" y="189229"/>
                </a:lnTo>
                <a:lnTo>
                  <a:pt x="176942" y="182879"/>
                </a:lnTo>
                <a:lnTo>
                  <a:pt x="172989" y="180339"/>
                </a:lnTo>
                <a:close/>
              </a:path>
              <a:path w="378460" h="392429">
                <a:moveTo>
                  <a:pt x="217804" y="80009"/>
                </a:moveTo>
                <a:lnTo>
                  <a:pt x="210946" y="80009"/>
                </a:lnTo>
                <a:lnTo>
                  <a:pt x="204215" y="82549"/>
                </a:lnTo>
                <a:lnTo>
                  <a:pt x="197612" y="83819"/>
                </a:lnTo>
                <a:lnTo>
                  <a:pt x="171322" y="115569"/>
                </a:lnTo>
                <a:lnTo>
                  <a:pt x="169037" y="130809"/>
                </a:lnTo>
                <a:lnTo>
                  <a:pt x="170941" y="138429"/>
                </a:lnTo>
                <a:lnTo>
                  <a:pt x="172719" y="144779"/>
                </a:lnTo>
                <a:lnTo>
                  <a:pt x="176275" y="152399"/>
                </a:lnTo>
                <a:lnTo>
                  <a:pt x="181482" y="161289"/>
                </a:lnTo>
                <a:lnTo>
                  <a:pt x="185628" y="166369"/>
                </a:lnTo>
                <a:lnTo>
                  <a:pt x="190261" y="172719"/>
                </a:lnTo>
                <a:lnTo>
                  <a:pt x="195395" y="177799"/>
                </a:lnTo>
                <a:lnTo>
                  <a:pt x="201040" y="184149"/>
                </a:lnTo>
                <a:lnTo>
                  <a:pt x="207256" y="190499"/>
                </a:lnTo>
                <a:lnTo>
                  <a:pt x="213328" y="195579"/>
                </a:lnTo>
                <a:lnTo>
                  <a:pt x="219257" y="200659"/>
                </a:lnTo>
                <a:lnTo>
                  <a:pt x="232663" y="209549"/>
                </a:lnTo>
                <a:lnTo>
                  <a:pt x="240029" y="213359"/>
                </a:lnTo>
                <a:lnTo>
                  <a:pt x="254380" y="217169"/>
                </a:lnTo>
                <a:lnTo>
                  <a:pt x="261238" y="217169"/>
                </a:lnTo>
                <a:lnTo>
                  <a:pt x="267969" y="214629"/>
                </a:lnTo>
                <a:lnTo>
                  <a:pt x="274573" y="213359"/>
                </a:lnTo>
                <a:lnTo>
                  <a:pt x="281177" y="208279"/>
                </a:lnTo>
                <a:lnTo>
                  <a:pt x="287527" y="201929"/>
                </a:lnTo>
                <a:lnTo>
                  <a:pt x="291642" y="198119"/>
                </a:lnTo>
                <a:lnTo>
                  <a:pt x="256539" y="198119"/>
                </a:lnTo>
                <a:lnTo>
                  <a:pt x="246379" y="195579"/>
                </a:lnTo>
                <a:lnTo>
                  <a:pt x="240664" y="191769"/>
                </a:lnTo>
                <a:lnTo>
                  <a:pt x="234568" y="187959"/>
                </a:lnTo>
                <a:lnTo>
                  <a:pt x="229854" y="184149"/>
                </a:lnTo>
                <a:lnTo>
                  <a:pt x="224853" y="179069"/>
                </a:lnTo>
                <a:lnTo>
                  <a:pt x="219567" y="175259"/>
                </a:lnTo>
                <a:lnTo>
                  <a:pt x="213994" y="168909"/>
                </a:lnTo>
                <a:lnTo>
                  <a:pt x="208279" y="163829"/>
                </a:lnTo>
                <a:lnTo>
                  <a:pt x="203200" y="157479"/>
                </a:lnTo>
                <a:lnTo>
                  <a:pt x="194563" y="147319"/>
                </a:lnTo>
                <a:lnTo>
                  <a:pt x="191262" y="140969"/>
                </a:lnTo>
                <a:lnTo>
                  <a:pt x="189229" y="135889"/>
                </a:lnTo>
                <a:lnTo>
                  <a:pt x="187070" y="130809"/>
                </a:lnTo>
                <a:lnTo>
                  <a:pt x="186435" y="125729"/>
                </a:lnTo>
                <a:lnTo>
                  <a:pt x="187070" y="120649"/>
                </a:lnTo>
                <a:lnTo>
                  <a:pt x="187832" y="115569"/>
                </a:lnTo>
                <a:lnTo>
                  <a:pt x="190372" y="111759"/>
                </a:lnTo>
                <a:lnTo>
                  <a:pt x="197357" y="104139"/>
                </a:lnTo>
                <a:lnTo>
                  <a:pt x="202691" y="101599"/>
                </a:lnTo>
                <a:lnTo>
                  <a:pt x="205358" y="99059"/>
                </a:lnTo>
                <a:lnTo>
                  <a:pt x="255893" y="99059"/>
                </a:lnTo>
                <a:lnTo>
                  <a:pt x="252928" y="96519"/>
                </a:lnTo>
                <a:lnTo>
                  <a:pt x="247141" y="92709"/>
                </a:lnTo>
                <a:lnTo>
                  <a:pt x="239521" y="86359"/>
                </a:lnTo>
                <a:lnTo>
                  <a:pt x="232028" y="83819"/>
                </a:lnTo>
                <a:lnTo>
                  <a:pt x="224916" y="81279"/>
                </a:lnTo>
                <a:lnTo>
                  <a:pt x="217804" y="80009"/>
                </a:lnTo>
                <a:close/>
              </a:path>
              <a:path w="378460" h="392429">
                <a:moveTo>
                  <a:pt x="255893" y="99059"/>
                </a:moveTo>
                <a:lnTo>
                  <a:pt x="217423" y="99059"/>
                </a:lnTo>
                <a:lnTo>
                  <a:pt x="220852" y="100329"/>
                </a:lnTo>
                <a:lnTo>
                  <a:pt x="224154" y="101599"/>
                </a:lnTo>
                <a:lnTo>
                  <a:pt x="227837" y="102869"/>
                </a:lnTo>
                <a:lnTo>
                  <a:pt x="235457" y="107949"/>
                </a:lnTo>
                <a:lnTo>
                  <a:pt x="239521" y="110489"/>
                </a:lnTo>
                <a:lnTo>
                  <a:pt x="248412" y="118109"/>
                </a:lnTo>
                <a:lnTo>
                  <a:pt x="253110" y="123189"/>
                </a:lnTo>
                <a:lnTo>
                  <a:pt x="262000" y="132079"/>
                </a:lnTo>
                <a:lnTo>
                  <a:pt x="265556" y="135889"/>
                </a:lnTo>
                <a:lnTo>
                  <a:pt x="268858" y="138429"/>
                </a:lnTo>
                <a:lnTo>
                  <a:pt x="272033" y="142239"/>
                </a:lnTo>
                <a:lnTo>
                  <a:pt x="285241" y="171449"/>
                </a:lnTo>
                <a:lnTo>
                  <a:pt x="285495" y="173989"/>
                </a:lnTo>
                <a:lnTo>
                  <a:pt x="284860" y="177799"/>
                </a:lnTo>
                <a:lnTo>
                  <a:pt x="282320" y="184149"/>
                </a:lnTo>
                <a:lnTo>
                  <a:pt x="280162" y="186689"/>
                </a:lnTo>
                <a:lnTo>
                  <a:pt x="277240" y="190499"/>
                </a:lnTo>
                <a:lnTo>
                  <a:pt x="273430" y="194309"/>
                </a:lnTo>
                <a:lnTo>
                  <a:pt x="269493" y="196849"/>
                </a:lnTo>
                <a:lnTo>
                  <a:pt x="261112" y="198119"/>
                </a:lnTo>
                <a:lnTo>
                  <a:pt x="291642" y="198119"/>
                </a:lnTo>
                <a:lnTo>
                  <a:pt x="303148" y="166369"/>
                </a:lnTo>
                <a:lnTo>
                  <a:pt x="299592" y="151129"/>
                </a:lnTo>
                <a:lnTo>
                  <a:pt x="296037" y="143509"/>
                </a:lnTo>
                <a:lnTo>
                  <a:pt x="290829" y="135889"/>
                </a:lnTo>
                <a:lnTo>
                  <a:pt x="286611" y="130809"/>
                </a:lnTo>
                <a:lnTo>
                  <a:pt x="281939" y="124459"/>
                </a:lnTo>
                <a:lnTo>
                  <a:pt x="276792" y="119379"/>
                </a:lnTo>
                <a:lnTo>
                  <a:pt x="271144" y="113029"/>
                </a:lnTo>
                <a:lnTo>
                  <a:pt x="264929" y="106679"/>
                </a:lnTo>
                <a:lnTo>
                  <a:pt x="258857" y="101599"/>
                </a:lnTo>
                <a:lnTo>
                  <a:pt x="255893" y="99059"/>
                </a:lnTo>
                <a:close/>
              </a:path>
              <a:path w="378460" h="392429">
                <a:moveTo>
                  <a:pt x="365918" y="53339"/>
                </a:moveTo>
                <a:lnTo>
                  <a:pt x="342518" y="53339"/>
                </a:lnTo>
                <a:lnTo>
                  <a:pt x="347217" y="57149"/>
                </a:lnTo>
                <a:lnTo>
                  <a:pt x="351154" y="63499"/>
                </a:lnTo>
                <a:lnTo>
                  <a:pt x="361568" y="93979"/>
                </a:lnTo>
                <a:lnTo>
                  <a:pt x="361441" y="96519"/>
                </a:lnTo>
                <a:lnTo>
                  <a:pt x="359663" y="101599"/>
                </a:lnTo>
                <a:lnTo>
                  <a:pt x="358013" y="107949"/>
                </a:lnTo>
                <a:lnTo>
                  <a:pt x="336803" y="128269"/>
                </a:lnTo>
                <a:lnTo>
                  <a:pt x="334771" y="129539"/>
                </a:lnTo>
                <a:lnTo>
                  <a:pt x="332613" y="130809"/>
                </a:lnTo>
                <a:lnTo>
                  <a:pt x="330834" y="130809"/>
                </a:lnTo>
                <a:lnTo>
                  <a:pt x="328040" y="132079"/>
                </a:lnTo>
                <a:lnTo>
                  <a:pt x="327025" y="133349"/>
                </a:lnTo>
                <a:lnTo>
                  <a:pt x="325627" y="134619"/>
                </a:lnTo>
                <a:lnTo>
                  <a:pt x="325373" y="135889"/>
                </a:lnTo>
                <a:lnTo>
                  <a:pt x="325627" y="135889"/>
                </a:lnTo>
                <a:lnTo>
                  <a:pt x="325754" y="137159"/>
                </a:lnTo>
                <a:lnTo>
                  <a:pt x="326263" y="137159"/>
                </a:lnTo>
                <a:lnTo>
                  <a:pt x="326770" y="138429"/>
                </a:lnTo>
                <a:lnTo>
                  <a:pt x="327405" y="139699"/>
                </a:lnTo>
                <a:lnTo>
                  <a:pt x="328294" y="139699"/>
                </a:lnTo>
                <a:lnTo>
                  <a:pt x="332104" y="143509"/>
                </a:lnTo>
                <a:lnTo>
                  <a:pt x="333120" y="144779"/>
                </a:lnTo>
                <a:lnTo>
                  <a:pt x="338454" y="144779"/>
                </a:lnTo>
                <a:lnTo>
                  <a:pt x="340105" y="143509"/>
                </a:lnTo>
                <a:lnTo>
                  <a:pt x="341756" y="143509"/>
                </a:lnTo>
                <a:lnTo>
                  <a:pt x="343662" y="142239"/>
                </a:lnTo>
                <a:lnTo>
                  <a:pt x="345820" y="140969"/>
                </a:lnTo>
                <a:lnTo>
                  <a:pt x="347852" y="139699"/>
                </a:lnTo>
                <a:lnTo>
                  <a:pt x="350138" y="138429"/>
                </a:lnTo>
                <a:lnTo>
                  <a:pt x="352551" y="135889"/>
                </a:lnTo>
                <a:lnTo>
                  <a:pt x="354964" y="134619"/>
                </a:lnTo>
                <a:lnTo>
                  <a:pt x="357377" y="132079"/>
                </a:lnTo>
                <a:lnTo>
                  <a:pt x="359663" y="129539"/>
                </a:lnTo>
                <a:lnTo>
                  <a:pt x="365505" y="124459"/>
                </a:lnTo>
                <a:lnTo>
                  <a:pt x="369950" y="118109"/>
                </a:lnTo>
                <a:lnTo>
                  <a:pt x="372744" y="111759"/>
                </a:lnTo>
                <a:lnTo>
                  <a:pt x="375665" y="106679"/>
                </a:lnTo>
                <a:lnTo>
                  <a:pt x="377443" y="100329"/>
                </a:lnTo>
                <a:lnTo>
                  <a:pt x="378332" y="88899"/>
                </a:lnTo>
                <a:lnTo>
                  <a:pt x="377825" y="82549"/>
                </a:lnTo>
                <a:lnTo>
                  <a:pt x="376300" y="76199"/>
                </a:lnTo>
                <a:lnTo>
                  <a:pt x="374776" y="71119"/>
                </a:lnTo>
                <a:lnTo>
                  <a:pt x="372617" y="64769"/>
                </a:lnTo>
                <a:lnTo>
                  <a:pt x="366775" y="54609"/>
                </a:lnTo>
                <a:lnTo>
                  <a:pt x="365918" y="53339"/>
                </a:lnTo>
                <a:close/>
              </a:path>
              <a:path w="378460" h="392429">
                <a:moveTo>
                  <a:pt x="295782" y="0"/>
                </a:moveTo>
                <a:lnTo>
                  <a:pt x="286892" y="1269"/>
                </a:lnTo>
                <a:lnTo>
                  <a:pt x="282447" y="2539"/>
                </a:lnTo>
                <a:lnTo>
                  <a:pt x="278129" y="5079"/>
                </a:lnTo>
                <a:lnTo>
                  <a:pt x="273684" y="6349"/>
                </a:lnTo>
                <a:lnTo>
                  <a:pt x="252475" y="33019"/>
                </a:lnTo>
                <a:lnTo>
                  <a:pt x="249935" y="38099"/>
                </a:lnTo>
                <a:lnTo>
                  <a:pt x="248919" y="44449"/>
                </a:lnTo>
                <a:lnTo>
                  <a:pt x="249173" y="50799"/>
                </a:lnTo>
                <a:lnTo>
                  <a:pt x="249554" y="55879"/>
                </a:lnTo>
                <a:lnTo>
                  <a:pt x="251078" y="62229"/>
                </a:lnTo>
                <a:lnTo>
                  <a:pt x="253872" y="67309"/>
                </a:lnTo>
                <a:lnTo>
                  <a:pt x="256539" y="72389"/>
                </a:lnTo>
                <a:lnTo>
                  <a:pt x="287908" y="96519"/>
                </a:lnTo>
                <a:lnTo>
                  <a:pt x="292988" y="97789"/>
                </a:lnTo>
                <a:lnTo>
                  <a:pt x="297941" y="97789"/>
                </a:lnTo>
                <a:lnTo>
                  <a:pt x="303275" y="96519"/>
                </a:lnTo>
                <a:lnTo>
                  <a:pt x="308609" y="93979"/>
                </a:lnTo>
                <a:lnTo>
                  <a:pt x="314070" y="92709"/>
                </a:lnTo>
                <a:lnTo>
                  <a:pt x="325246" y="82549"/>
                </a:lnTo>
                <a:lnTo>
                  <a:pt x="329056" y="78739"/>
                </a:lnTo>
                <a:lnTo>
                  <a:pt x="293496" y="78739"/>
                </a:lnTo>
                <a:lnTo>
                  <a:pt x="290194" y="77469"/>
                </a:lnTo>
                <a:lnTo>
                  <a:pt x="287019" y="74929"/>
                </a:lnTo>
                <a:lnTo>
                  <a:pt x="283717" y="73659"/>
                </a:lnTo>
                <a:lnTo>
                  <a:pt x="280542" y="71119"/>
                </a:lnTo>
                <a:lnTo>
                  <a:pt x="274700" y="64769"/>
                </a:lnTo>
                <a:lnTo>
                  <a:pt x="272288" y="62229"/>
                </a:lnTo>
                <a:lnTo>
                  <a:pt x="268477" y="54609"/>
                </a:lnTo>
                <a:lnTo>
                  <a:pt x="267334" y="52069"/>
                </a:lnTo>
                <a:lnTo>
                  <a:pt x="266318" y="44449"/>
                </a:lnTo>
                <a:lnTo>
                  <a:pt x="266572" y="40639"/>
                </a:lnTo>
                <a:lnTo>
                  <a:pt x="267842" y="36829"/>
                </a:lnTo>
                <a:lnTo>
                  <a:pt x="268985" y="33019"/>
                </a:lnTo>
                <a:lnTo>
                  <a:pt x="271271" y="29209"/>
                </a:lnTo>
                <a:lnTo>
                  <a:pt x="278002" y="22859"/>
                </a:lnTo>
                <a:lnTo>
                  <a:pt x="281558" y="20319"/>
                </a:lnTo>
                <a:lnTo>
                  <a:pt x="289178" y="17779"/>
                </a:lnTo>
                <a:lnTo>
                  <a:pt x="334179" y="17779"/>
                </a:lnTo>
                <a:lnTo>
                  <a:pt x="327913" y="12699"/>
                </a:lnTo>
                <a:lnTo>
                  <a:pt x="323214" y="10159"/>
                </a:lnTo>
                <a:lnTo>
                  <a:pt x="318642" y="7619"/>
                </a:lnTo>
                <a:lnTo>
                  <a:pt x="313943" y="5079"/>
                </a:lnTo>
                <a:lnTo>
                  <a:pt x="309371" y="2539"/>
                </a:lnTo>
                <a:lnTo>
                  <a:pt x="300227" y="1269"/>
                </a:lnTo>
                <a:lnTo>
                  <a:pt x="295782" y="0"/>
                </a:lnTo>
                <a:close/>
              </a:path>
              <a:path w="378460" h="392429">
                <a:moveTo>
                  <a:pt x="334179" y="17779"/>
                </a:moveTo>
                <a:lnTo>
                  <a:pt x="293369" y="17779"/>
                </a:lnTo>
                <a:lnTo>
                  <a:pt x="302513" y="20319"/>
                </a:lnTo>
                <a:lnTo>
                  <a:pt x="307466" y="22859"/>
                </a:lnTo>
                <a:lnTo>
                  <a:pt x="313054" y="26669"/>
                </a:lnTo>
                <a:lnTo>
                  <a:pt x="318515" y="30479"/>
                </a:lnTo>
                <a:lnTo>
                  <a:pt x="324612" y="35559"/>
                </a:lnTo>
                <a:lnTo>
                  <a:pt x="331342" y="41909"/>
                </a:lnTo>
                <a:lnTo>
                  <a:pt x="330580" y="46989"/>
                </a:lnTo>
                <a:lnTo>
                  <a:pt x="329056" y="52069"/>
                </a:lnTo>
                <a:lnTo>
                  <a:pt x="326516" y="55879"/>
                </a:lnTo>
                <a:lnTo>
                  <a:pt x="323976" y="60959"/>
                </a:lnTo>
                <a:lnTo>
                  <a:pt x="320801" y="66039"/>
                </a:lnTo>
                <a:lnTo>
                  <a:pt x="316864" y="69849"/>
                </a:lnTo>
                <a:lnTo>
                  <a:pt x="313308" y="73659"/>
                </a:lnTo>
                <a:lnTo>
                  <a:pt x="310006" y="74929"/>
                </a:lnTo>
                <a:lnTo>
                  <a:pt x="306577" y="77469"/>
                </a:lnTo>
                <a:lnTo>
                  <a:pt x="303275" y="78739"/>
                </a:lnTo>
                <a:lnTo>
                  <a:pt x="329056" y="78739"/>
                </a:lnTo>
                <a:lnTo>
                  <a:pt x="330326" y="77469"/>
                </a:lnTo>
                <a:lnTo>
                  <a:pt x="334137" y="72389"/>
                </a:lnTo>
                <a:lnTo>
                  <a:pt x="339470" y="62229"/>
                </a:lnTo>
                <a:lnTo>
                  <a:pt x="341375" y="57149"/>
                </a:lnTo>
                <a:lnTo>
                  <a:pt x="342518" y="53339"/>
                </a:lnTo>
                <a:lnTo>
                  <a:pt x="365918" y="53339"/>
                </a:lnTo>
                <a:lnTo>
                  <a:pt x="363346" y="49529"/>
                </a:lnTo>
                <a:lnTo>
                  <a:pt x="359282" y="44449"/>
                </a:lnTo>
                <a:lnTo>
                  <a:pt x="355345" y="39369"/>
                </a:lnTo>
                <a:lnTo>
                  <a:pt x="351154" y="34289"/>
                </a:lnTo>
                <a:lnTo>
                  <a:pt x="346709" y="29209"/>
                </a:lnTo>
                <a:lnTo>
                  <a:pt x="342010" y="25399"/>
                </a:lnTo>
                <a:lnTo>
                  <a:pt x="337312" y="20319"/>
                </a:lnTo>
                <a:lnTo>
                  <a:pt x="334179" y="1777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5449951" y="5417223"/>
            <a:ext cx="385445" cy="394970"/>
          </a:xfrm>
          <a:custGeom>
            <a:avLst/>
            <a:gdLst/>
            <a:ahLst/>
            <a:cxnLst/>
            <a:rect l="l" t="t" r="r" b="b"/>
            <a:pathLst>
              <a:path w="385445" h="394970">
                <a:moveTo>
                  <a:pt x="95123" y="393700"/>
                </a:moveTo>
                <a:lnTo>
                  <a:pt x="87629" y="393700"/>
                </a:lnTo>
                <a:lnTo>
                  <a:pt x="89662" y="394970"/>
                </a:lnTo>
                <a:lnTo>
                  <a:pt x="94361" y="394970"/>
                </a:lnTo>
                <a:lnTo>
                  <a:pt x="95123" y="393700"/>
                </a:lnTo>
                <a:close/>
              </a:path>
              <a:path w="385445" h="394970">
                <a:moveTo>
                  <a:pt x="81534" y="270510"/>
                </a:moveTo>
                <a:lnTo>
                  <a:pt x="51435" y="270510"/>
                </a:lnTo>
                <a:lnTo>
                  <a:pt x="57023" y="273050"/>
                </a:lnTo>
                <a:lnTo>
                  <a:pt x="59562" y="275590"/>
                </a:lnTo>
                <a:lnTo>
                  <a:pt x="64135" y="279400"/>
                </a:lnTo>
                <a:lnTo>
                  <a:pt x="66294" y="281940"/>
                </a:lnTo>
                <a:lnTo>
                  <a:pt x="68325" y="285750"/>
                </a:lnTo>
                <a:lnTo>
                  <a:pt x="70485" y="288290"/>
                </a:lnTo>
                <a:lnTo>
                  <a:pt x="79375" y="328930"/>
                </a:lnTo>
                <a:lnTo>
                  <a:pt x="79501" y="339090"/>
                </a:lnTo>
                <a:lnTo>
                  <a:pt x="80137" y="379730"/>
                </a:lnTo>
                <a:lnTo>
                  <a:pt x="80137" y="381000"/>
                </a:lnTo>
                <a:lnTo>
                  <a:pt x="80390" y="383540"/>
                </a:lnTo>
                <a:lnTo>
                  <a:pt x="80899" y="386080"/>
                </a:lnTo>
                <a:lnTo>
                  <a:pt x="81279" y="386080"/>
                </a:lnTo>
                <a:lnTo>
                  <a:pt x="81534" y="387350"/>
                </a:lnTo>
                <a:lnTo>
                  <a:pt x="82041" y="388620"/>
                </a:lnTo>
                <a:lnTo>
                  <a:pt x="83565" y="389890"/>
                </a:lnTo>
                <a:lnTo>
                  <a:pt x="84454" y="391160"/>
                </a:lnTo>
                <a:lnTo>
                  <a:pt x="86613" y="393700"/>
                </a:lnTo>
                <a:lnTo>
                  <a:pt x="95885" y="393700"/>
                </a:lnTo>
                <a:lnTo>
                  <a:pt x="119693" y="369570"/>
                </a:lnTo>
                <a:lnTo>
                  <a:pt x="96265" y="369570"/>
                </a:lnTo>
                <a:lnTo>
                  <a:pt x="95315" y="328930"/>
                </a:lnTo>
                <a:lnTo>
                  <a:pt x="87375" y="280670"/>
                </a:lnTo>
                <a:lnTo>
                  <a:pt x="85089" y="275590"/>
                </a:lnTo>
                <a:lnTo>
                  <a:pt x="81534" y="270510"/>
                </a:lnTo>
                <a:close/>
              </a:path>
              <a:path w="385445" h="394970">
                <a:moveTo>
                  <a:pt x="145923" y="325120"/>
                </a:moveTo>
                <a:lnTo>
                  <a:pt x="140715" y="325120"/>
                </a:lnTo>
                <a:lnTo>
                  <a:pt x="96265" y="369570"/>
                </a:lnTo>
                <a:lnTo>
                  <a:pt x="119693" y="369570"/>
                </a:lnTo>
                <a:lnTo>
                  <a:pt x="152273" y="336550"/>
                </a:lnTo>
                <a:lnTo>
                  <a:pt x="153035" y="336550"/>
                </a:lnTo>
                <a:lnTo>
                  <a:pt x="153288" y="335280"/>
                </a:lnTo>
                <a:lnTo>
                  <a:pt x="153415" y="334010"/>
                </a:lnTo>
                <a:lnTo>
                  <a:pt x="153035" y="332740"/>
                </a:lnTo>
                <a:lnTo>
                  <a:pt x="152781" y="332740"/>
                </a:lnTo>
                <a:lnTo>
                  <a:pt x="152400" y="331470"/>
                </a:lnTo>
                <a:lnTo>
                  <a:pt x="151129" y="330200"/>
                </a:lnTo>
                <a:lnTo>
                  <a:pt x="150368" y="328930"/>
                </a:lnTo>
                <a:lnTo>
                  <a:pt x="149478" y="327660"/>
                </a:lnTo>
                <a:lnTo>
                  <a:pt x="148462" y="327660"/>
                </a:lnTo>
                <a:lnTo>
                  <a:pt x="147574" y="326390"/>
                </a:lnTo>
                <a:lnTo>
                  <a:pt x="146812" y="326390"/>
                </a:lnTo>
                <a:lnTo>
                  <a:pt x="145923" y="325120"/>
                </a:lnTo>
                <a:close/>
              </a:path>
              <a:path w="385445" h="394970">
                <a:moveTo>
                  <a:pt x="52450" y="250190"/>
                </a:moveTo>
                <a:lnTo>
                  <a:pt x="42672" y="250190"/>
                </a:lnTo>
                <a:lnTo>
                  <a:pt x="37719" y="251460"/>
                </a:lnTo>
                <a:lnTo>
                  <a:pt x="14350" y="267970"/>
                </a:lnTo>
                <a:lnTo>
                  <a:pt x="11684" y="270510"/>
                </a:lnTo>
                <a:lnTo>
                  <a:pt x="7365" y="278130"/>
                </a:lnTo>
                <a:lnTo>
                  <a:pt x="5587" y="280670"/>
                </a:lnTo>
                <a:lnTo>
                  <a:pt x="2794" y="288290"/>
                </a:lnTo>
                <a:lnTo>
                  <a:pt x="1777" y="290830"/>
                </a:lnTo>
                <a:lnTo>
                  <a:pt x="508" y="295910"/>
                </a:lnTo>
                <a:lnTo>
                  <a:pt x="126" y="297180"/>
                </a:lnTo>
                <a:lnTo>
                  <a:pt x="0" y="300990"/>
                </a:lnTo>
                <a:lnTo>
                  <a:pt x="253" y="300990"/>
                </a:lnTo>
                <a:lnTo>
                  <a:pt x="381" y="302260"/>
                </a:lnTo>
                <a:lnTo>
                  <a:pt x="1143" y="303530"/>
                </a:lnTo>
                <a:lnTo>
                  <a:pt x="1524" y="303530"/>
                </a:lnTo>
                <a:lnTo>
                  <a:pt x="2159" y="304800"/>
                </a:lnTo>
                <a:lnTo>
                  <a:pt x="2666" y="304800"/>
                </a:lnTo>
                <a:lnTo>
                  <a:pt x="3301" y="306070"/>
                </a:lnTo>
                <a:lnTo>
                  <a:pt x="4063" y="307340"/>
                </a:lnTo>
                <a:lnTo>
                  <a:pt x="5207" y="307340"/>
                </a:lnTo>
                <a:lnTo>
                  <a:pt x="6223" y="308610"/>
                </a:lnTo>
                <a:lnTo>
                  <a:pt x="8000" y="309880"/>
                </a:lnTo>
                <a:lnTo>
                  <a:pt x="8762" y="311150"/>
                </a:lnTo>
                <a:lnTo>
                  <a:pt x="12191" y="311150"/>
                </a:lnTo>
                <a:lnTo>
                  <a:pt x="13208" y="309880"/>
                </a:lnTo>
                <a:lnTo>
                  <a:pt x="13715" y="308610"/>
                </a:lnTo>
                <a:lnTo>
                  <a:pt x="14097" y="306070"/>
                </a:lnTo>
                <a:lnTo>
                  <a:pt x="14604" y="303530"/>
                </a:lnTo>
                <a:lnTo>
                  <a:pt x="15239" y="300990"/>
                </a:lnTo>
                <a:lnTo>
                  <a:pt x="16128" y="298450"/>
                </a:lnTo>
                <a:lnTo>
                  <a:pt x="17145" y="295910"/>
                </a:lnTo>
                <a:lnTo>
                  <a:pt x="18414" y="292100"/>
                </a:lnTo>
                <a:lnTo>
                  <a:pt x="21971" y="284480"/>
                </a:lnTo>
                <a:lnTo>
                  <a:pt x="24511" y="281940"/>
                </a:lnTo>
                <a:lnTo>
                  <a:pt x="30607" y="275590"/>
                </a:lnTo>
                <a:lnTo>
                  <a:pt x="33527" y="273050"/>
                </a:lnTo>
                <a:lnTo>
                  <a:pt x="39624" y="270510"/>
                </a:lnTo>
                <a:lnTo>
                  <a:pt x="81534" y="270510"/>
                </a:lnTo>
                <a:lnTo>
                  <a:pt x="79756" y="267970"/>
                </a:lnTo>
                <a:lnTo>
                  <a:pt x="76835" y="264160"/>
                </a:lnTo>
                <a:lnTo>
                  <a:pt x="69850" y="257810"/>
                </a:lnTo>
                <a:lnTo>
                  <a:pt x="65912" y="255270"/>
                </a:lnTo>
                <a:lnTo>
                  <a:pt x="57023" y="251460"/>
                </a:lnTo>
                <a:lnTo>
                  <a:pt x="52450" y="250190"/>
                </a:lnTo>
                <a:close/>
              </a:path>
              <a:path w="385445" h="394970">
                <a:moveTo>
                  <a:pt x="135889" y="163830"/>
                </a:moveTo>
                <a:lnTo>
                  <a:pt x="129032" y="163830"/>
                </a:lnTo>
                <a:lnTo>
                  <a:pt x="115697" y="168910"/>
                </a:lnTo>
                <a:lnTo>
                  <a:pt x="87375" y="207010"/>
                </a:lnTo>
                <a:lnTo>
                  <a:pt x="87249" y="214630"/>
                </a:lnTo>
                <a:lnTo>
                  <a:pt x="90804" y="229870"/>
                </a:lnTo>
                <a:lnTo>
                  <a:pt x="94361" y="237490"/>
                </a:lnTo>
                <a:lnTo>
                  <a:pt x="99568" y="245110"/>
                </a:lnTo>
                <a:lnTo>
                  <a:pt x="103731" y="251460"/>
                </a:lnTo>
                <a:lnTo>
                  <a:pt x="108394" y="256540"/>
                </a:lnTo>
                <a:lnTo>
                  <a:pt x="113534" y="262890"/>
                </a:lnTo>
                <a:lnTo>
                  <a:pt x="119125" y="267970"/>
                </a:lnTo>
                <a:lnTo>
                  <a:pt x="125343" y="274320"/>
                </a:lnTo>
                <a:lnTo>
                  <a:pt x="131429" y="279400"/>
                </a:lnTo>
                <a:lnTo>
                  <a:pt x="137396" y="284480"/>
                </a:lnTo>
                <a:lnTo>
                  <a:pt x="143256" y="289560"/>
                </a:lnTo>
                <a:lnTo>
                  <a:pt x="150875" y="294640"/>
                </a:lnTo>
                <a:lnTo>
                  <a:pt x="158241" y="298450"/>
                </a:lnTo>
                <a:lnTo>
                  <a:pt x="172465" y="300990"/>
                </a:lnTo>
                <a:lnTo>
                  <a:pt x="179324" y="300990"/>
                </a:lnTo>
                <a:lnTo>
                  <a:pt x="192786" y="297180"/>
                </a:lnTo>
                <a:lnTo>
                  <a:pt x="199262" y="293370"/>
                </a:lnTo>
                <a:lnTo>
                  <a:pt x="205739" y="287020"/>
                </a:lnTo>
                <a:lnTo>
                  <a:pt x="209105" y="283210"/>
                </a:lnTo>
                <a:lnTo>
                  <a:pt x="174625" y="283210"/>
                </a:lnTo>
                <a:lnTo>
                  <a:pt x="164464" y="279400"/>
                </a:lnTo>
                <a:lnTo>
                  <a:pt x="158876" y="276860"/>
                </a:lnTo>
                <a:lnTo>
                  <a:pt x="147939" y="267970"/>
                </a:lnTo>
                <a:lnTo>
                  <a:pt x="142938" y="264160"/>
                </a:lnTo>
                <a:lnTo>
                  <a:pt x="137652" y="259080"/>
                </a:lnTo>
                <a:lnTo>
                  <a:pt x="132079" y="254000"/>
                </a:lnTo>
                <a:lnTo>
                  <a:pt x="126364" y="247650"/>
                </a:lnTo>
                <a:lnTo>
                  <a:pt x="121412" y="242570"/>
                </a:lnTo>
                <a:lnTo>
                  <a:pt x="116966" y="236220"/>
                </a:lnTo>
                <a:lnTo>
                  <a:pt x="112649" y="231140"/>
                </a:lnTo>
                <a:lnTo>
                  <a:pt x="109347" y="226060"/>
                </a:lnTo>
                <a:lnTo>
                  <a:pt x="105283" y="215900"/>
                </a:lnTo>
                <a:lnTo>
                  <a:pt x="104521" y="210820"/>
                </a:lnTo>
                <a:lnTo>
                  <a:pt x="105283" y="205740"/>
                </a:lnTo>
                <a:lnTo>
                  <a:pt x="105918" y="200660"/>
                </a:lnTo>
                <a:lnTo>
                  <a:pt x="108458" y="195580"/>
                </a:lnTo>
                <a:lnTo>
                  <a:pt x="113029" y="191770"/>
                </a:lnTo>
                <a:lnTo>
                  <a:pt x="115443" y="189230"/>
                </a:lnTo>
                <a:lnTo>
                  <a:pt x="118110" y="186690"/>
                </a:lnTo>
                <a:lnTo>
                  <a:pt x="123444" y="184150"/>
                </a:lnTo>
                <a:lnTo>
                  <a:pt x="126364" y="182880"/>
                </a:lnTo>
                <a:lnTo>
                  <a:pt x="172989" y="182880"/>
                </a:lnTo>
                <a:lnTo>
                  <a:pt x="171013" y="181610"/>
                </a:lnTo>
                <a:lnTo>
                  <a:pt x="165226" y="176530"/>
                </a:lnTo>
                <a:lnTo>
                  <a:pt x="157607" y="171450"/>
                </a:lnTo>
                <a:lnTo>
                  <a:pt x="150240" y="167640"/>
                </a:lnTo>
                <a:lnTo>
                  <a:pt x="143128" y="166370"/>
                </a:lnTo>
                <a:lnTo>
                  <a:pt x="135889" y="163830"/>
                </a:lnTo>
                <a:close/>
              </a:path>
              <a:path w="385445" h="394970">
                <a:moveTo>
                  <a:pt x="172989" y="182880"/>
                </a:moveTo>
                <a:lnTo>
                  <a:pt x="132334" y="182880"/>
                </a:lnTo>
                <a:lnTo>
                  <a:pt x="135509" y="184150"/>
                </a:lnTo>
                <a:lnTo>
                  <a:pt x="138937" y="184150"/>
                </a:lnTo>
                <a:lnTo>
                  <a:pt x="142239" y="185420"/>
                </a:lnTo>
                <a:lnTo>
                  <a:pt x="145923" y="187960"/>
                </a:lnTo>
                <a:lnTo>
                  <a:pt x="153543" y="191770"/>
                </a:lnTo>
                <a:lnTo>
                  <a:pt x="157607" y="195580"/>
                </a:lnTo>
                <a:lnTo>
                  <a:pt x="166497" y="203200"/>
                </a:lnTo>
                <a:lnTo>
                  <a:pt x="171196" y="207010"/>
                </a:lnTo>
                <a:lnTo>
                  <a:pt x="176402" y="212090"/>
                </a:lnTo>
                <a:lnTo>
                  <a:pt x="195325" y="234950"/>
                </a:lnTo>
                <a:lnTo>
                  <a:pt x="197738" y="238760"/>
                </a:lnTo>
                <a:lnTo>
                  <a:pt x="203581" y="259080"/>
                </a:lnTo>
                <a:lnTo>
                  <a:pt x="203073" y="262890"/>
                </a:lnTo>
                <a:lnTo>
                  <a:pt x="201675" y="265430"/>
                </a:lnTo>
                <a:lnTo>
                  <a:pt x="200406" y="269240"/>
                </a:lnTo>
                <a:lnTo>
                  <a:pt x="198374" y="271780"/>
                </a:lnTo>
                <a:lnTo>
                  <a:pt x="195325" y="274320"/>
                </a:lnTo>
                <a:lnTo>
                  <a:pt x="191643" y="278130"/>
                </a:lnTo>
                <a:lnTo>
                  <a:pt x="187578" y="280670"/>
                </a:lnTo>
                <a:lnTo>
                  <a:pt x="179197" y="283210"/>
                </a:lnTo>
                <a:lnTo>
                  <a:pt x="209105" y="283210"/>
                </a:lnTo>
                <a:lnTo>
                  <a:pt x="212471" y="279400"/>
                </a:lnTo>
                <a:lnTo>
                  <a:pt x="216915" y="273050"/>
                </a:lnTo>
                <a:lnTo>
                  <a:pt x="218948" y="265430"/>
                </a:lnTo>
                <a:lnTo>
                  <a:pt x="221107" y="257810"/>
                </a:lnTo>
                <a:lnTo>
                  <a:pt x="221234" y="251460"/>
                </a:lnTo>
                <a:lnTo>
                  <a:pt x="217677" y="236220"/>
                </a:lnTo>
                <a:lnTo>
                  <a:pt x="214122" y="228600"/>
                </a:lnTo>
                <a:lnTo>
                  <a:pt x="208914" y="220980"/>
                </a:lnTo>
                <a:lnTo>
                  <a:pt x="204749" y="214630"/>
                </a:lnTo>
                <a:lnTo>
                  <a:pt x="200072" y="209550"/>
                </a:lnTo>
                <a:lnTo>
                  <a:pt x="194895" y="203200"/>
                </a:lnTo>
                <a:lnTo>
                  <a:pt x="189229" y="196850"/>
                </a:lnTo>
                <a:lnTo>
                  <a:pt x="183014" y="191770"/>
                </a:lnTo>
                <a:lnTo>
                  <a:pt x="176942" y="185420"/>
                </a:lnTo>
                <a:lnTo>
                  <a:pt x="172989" y="182880"/>
                </a:lnTo>
                <a:close/>
              </a:path>
              <a:path w="385445" h="394970">
                <a:moveTo>
                  <a:pt x="223915" y="116840"/>
                </a:moveTo>
                <a:lnTo>
                  <a:pt x="195834" y="116840"/>
                </a:lnTo>
                <a:lnTo>
                  <a:pt x="273558" y="194310"/>
                </a:lnTo>
                <a:lnTo>
                  <a:pt x="252222" y="214630"/>
                </a:lnTo>
                <a:lnTo>
                  <a:pt x="251840" y="215900"/>
                </a:lnTo>
                <a:lnTo>
                  <a:pt x="251587" y="215900"/>
                </a:lnTo>
                <a:lnTo>
                  <a:pt x="251333" y="217170"/>
                </a:lnTo>
                <a:lnTo>
                  <a:pt x="251840" y="219710"/>
                </a:lnTo>
                <a:lnTo>
                  <a:pt x="252222" y="219710"/>
                </a:lnTo>
                <a:lnTo>
                  <a:pt x="253237" y="222250"/>
                </a:lnTo>
                <a:lnTo>
                  <a:pt x="254000" y="222250"/>
                </a:lnTo>
                <a:lnTo>
                  <a:pt x="254888" y="223520"/>
                </a:lnTo>
                <a:lnTo>
                  <a:pt x="255904" y="224790"/>
                </a:lnTo>
                <a:lnTo>
                  <a:pt x="256794" y="224790"/>
                </a:lnTo>
                <a:lnTo>
                  <a:pt x="258572" y="226060"/>
                </a:lnTo>
                <a:lnTo>
                  <a:pt x="259334" y="227330"/>
                </a:lnTo>
                <a:lnTo>
                  <a:pt x="262382" y="227330"/>
                </a:lnTo>
                <a:lnTo>
                  <a:pt x="262763" y="226060"/>
                </a:lnTo>
                <a:lnTo>
                  <a:pt x="309136" y="180340"/>
                </a:lnTo>
                <a:lnTo>
                  <a:pt x="287147" y="180340"/>
                </a:lnTo>
                <a:lnTo>
                  <a:pt x="223915" y="116840"/>
                </a:lnTo>
                <a:close/>
              </a:path>
              <a:path w="385445" h="394970">
                <a:moveTo>
                  <a:pt x="310514" y="161290"/>
                </a:moveTo>
                <a:lnTo>
                  <a:pt x="305562" y="161290"/>
                </a:lnTo>
                <a:lnTo>
                  <a:pt x="287147" y="180340"/>
                </a:lnTo>
                <a:lnTo>
                  <a:pt x="309136" y="180340"/>
                </a:lnTo>
                <a:lnTo>
                  <a:pt x="316864" y="172720"/>
                </a:lnTo>
                <a:lnTo>
                  <a:pt x="317119" y="171450"/>
                </a:lnTo>
                <a:lnTo>
                  <a:pt x="317500" y="171450"/>
                </a:lnTo>
                <a:lnTo>
                  <a:pt x="317500" y="170180"/>
                </a:lnTo>
                <a:lnTo>
                  <a:pt x="317246" y="170180"/>
                </a:lnTo>
                <a:lnTo>
                  <a:pt x="317119" y="168910"/>
                </a:lnTo>
                <a:lnTo>
                  <a:pt x="316738" y="167640"/>
                </a:lnTo>
                <a:lnTo>
                  <a:pt x="315722" y="166370"/>
                </a:lnTo>
                <a:lnTo>
                  <a:pt x="314960" y="165100"/>
                </a:lnTo>
                <a:lnTo>
                  <a:pt x="313944" y="165100"/>
                </a:lnTo>
                <a:lnTo>
                  <a:pt x="312165" y="162560"/>
                </a:lnTo>
                <a:lnTo>
                  <a:pt x="311276" y="162560"/>
                </a:lnTo>
                <a:lnTo>
                  <a:pt x="310514" y="161290"/>
                </a:lnTo>
                <a:close/>
              </a:path>
              <a:path w="385445" h="394970">
                <a:moveTo>
                  <a:pt x="197358" y="90170"/>
                </a:moveTo>
                <a:lnTo>
                  <a:pt x="193928" y="90170"/>
                </a:lnTo>
                <a:lnTo>
                  <a:pt x="193166" y="91440"/>
                </a:lnTo>
                <a:lnTo>
                  <a:pt x="192150" y="91440"/>
                </a:lnTo>
                <a:lnTo>
                  <a:pt x="191262" y="92710"/>
                </a:lnTo>
                <a:lnTo>
                  <a:pt x="190119" y="93980"/>
                </a:lnTo>
                <a:lnTo>
                  <a:pt x="188849" y="95250"/>
                </a:lnTo>
                <a:lnTo>
                  <a:pt x="187960" y="95250"/>
                </a:lnTo>
                <a:lnTo>
                  <a:pt x="185927" y="97790"/>
                </a:lnTo>
                <a:lnTo>
                  <a:pt x="185420" y="97790"/>
                </a:lnTo>
                <a:lnTo>
                  <a:pt x="185038" y="99060"/>
                </a:lnTo>
                <a:lnTo>
                  <a:pt x="184658" y="99060"/>
                </a:lnTo>
                <a:lnTo>
                  <a:pt x="184403" y="100330"/>
                </a:lnTo>
                <a:lnTo>
                  <a:pt x="184023" y="100330"/>
                </a:lnTo>
                <a:lnTo>
                  <a:pt x="183769" y="101600"/>
                </a:lnTo>
                <a:lnTo>
                  <a:pt x="175387" y="139700"/>
                </a:lnTo>
                <a:lnTo>
                  <a:pt x="175133" y="142240"/>
                </a:lnTo>
                <a:lnTo>
                  <a:pt x="175387" y="143510"/>
                </a:lnTo>
                <a:lnTo>
                  <a:pt x="175640" y="143510"/>
                </a:lnTo>
                <a:lnTo>
                  <a:pt x="175895" y="144780"/>
                </a:lnTo>
                <a:lnTo>
                  <a:pt x="176275" y="144780"/>
                </a:lnTo>
                <a:lnTo>
                  <a:pt x="178053" y="147320"/>
                </a:lnTo>
                <a:lnTo>
                  <a:pt x="180212" y="149860"/>
                </a:lnTo>
                <a:lnTo>
                  <a:pt x="181228" y="151130"/>
                </a:lnTo>
                <a:lnTo>
                  <a:pt x="182245" y="151130"/>
                </a:lnTo>
                <a:lnTo>
                  <a:pt x="183134" y="152400"/>
                </a:lnTo>
                <a:lnTo>
                  <a:pt x="185927" y="152400"/>
                </a:lnTo>
                <a:lnTo>
                  <a:pt x="186944" y="149860"/>
                </a:lnTo>
                <a:lnTo>
                  <a:pt x="187451" y="149860"/>
                </a:lnTo>
                <a:lnTo>
                  <a:pt x="187960" y="147320"/>
                </a:lnTo>
                <a:lnTo>
                  <a:pt x="195834" y="116840"/>
                </a:lnTo>
                <a:lnTo>
                  <a:pt x="223915" y="116840"/>
                </a:lnTo>
                <a:lnTo>
                  <a:pt x="197358" y="90170"/>
                </a:lnTo>
                <a:close/>
              </a:path>
              <a:path w="385445" h="394970">
                <a:moveTo>
                  <a:pt x="299720" y="0"/>
                </a:moveTo>
                <a:lnTo>
                  <a:pt x="292862" y="0"/>
                </a:lnTo>
                <a:lnTo>
                  <a:pt x="279526" y="5080"/>
                </a:lnTo>
                <a:lnTo>
                  <a:pt x="272923" y="8890"/>
                </a:lnTo>
                <a:lnTo>
                  <a:pt x="259714" y="22860"/>
                </a:lnTo>
                <a:lnTo>
                  <a:pt x="255270" y="29210"/>
                </a:lnTo>
                <a:lnTo>
                  <a:pt x="253237" y="36830"/>
                </a:lnTo>
                <a:lnTo>
                  <a:pt x="251078" y="43180"/>
                </a:lnTo>
                <a:lnTo>
                  <a:pt x="250951" y="50800"/>
                </a:lnTo>
                <a:lnTo>
                  <a:pt x="252857" y="58420"/>
                </a:lnTo>
                <a:lnTo>
                  <a:pt x="254635" y="66040"/>
                </a:lnTo>
                <a:lnTo>
                  <a:pt x="258190" y="73660"/>
                </a:lnTo>
                <a:lnTo>
                  <a:pt x="263398" y="81280"/>
                </a:lnTo>
                <a:lnTo>
                  <a:pt x="267543" y="87630"/>
                </a:lnTo>
                <a:lnTo>
                  <a:pt x="272176" y="92710"/>
                </a:lnTo>
                <a:lnTo>
                  <a:pt x="277310" y="99060"/>
                </a:lnTo>
                <a:lnTo>
                  <a:pt x="282956" y="104140"/>
                </a:lnTo>
                <a:lnTo>
                  <a:pt x="289171" y="110490"/>
                </a:lnTo>
                <a:lnTo>
                  <a:pt x="295243" y="115570"/>
                </a:lnTo>
                <a:lnTo>
                  <a:pt x="301172" y="120650"/>
                </a:lnTo>
                <a:lnTo>
                  <a:pt x="306959" y="125730"/>
                </a:lnTo>
                <a:lnTo>
                  <a:pt x="314578" y="130810"/>
                </a:lnTo>
                <a:lnTo>
                  <a:pt x="321945" y="134620"/>
                </a:lnTo>
                <a:lnTo>
                  <a:pt x="329184" y="135890"/>
                </a:lnTo>
                <a:lnTo>
                  <a:pt x="336296" y="138430"/>
                </a:lnTo>
                <a:lnTo>
                  <a:pt x="349885" y="135890"/>
                </a:lnTo>
                <a:lnTo>
                  <a:pt x="356488" y="133350"/>
                </a:lnTo>
                <a:lnTo>
                  <a:pt x="363093" y="129540"/>
                </a:lnTo>
                <a:lnTo>
                  <a:pt x="372698" y="119380"/>
                </a:lnTo>
                <a:lnTo>
                  <a:pt x="338454" y="119380"/>
                </a:lnTo>
                <a:lnTo>
                  <a:pt x="328295" y="115570"/>
                </a:lnTo>
                <a:lnTo>
                  <a:pt x="322579" y="113030"/>
                </a:lnTo>
                <a:lnTo>
                  <a:pt x="316484" y="107950"/>
                </a:lnTo>
                <a:lnTo>
                  <a:pt x="311769" y="104140"/>
                </a:lnTo>
                <a:lnTo>
                  <a:pt x="306768" y="100330"/>
                </a:lnTo>
                <a:lnTo>
                  <a:pt x="301482" y="95250"/>
                </a:lnTo>
                <a:lnTo>
                  <a:pt x="295910" y="90170"/>
                </a:lnTo>
                <a:lnTo>
                  <a:pt x="290195" y="83820"/>
                </a:lnTo>
                <a:lnTo>
                  <a:pt x="285114" y="78740"/>
                </a:lnTo>
                <a:lnTo>
                  <a:pt x="280797" y="72390"/>
                </a:lnTo>
                <a:lnTo>
                  <a:pt x="276478" y="67310"/>
                </a:lnTo>
                <a:lnTo>
                  <a:pt x="273176" y="62230"/>
                </a:lnTo>
                <a:lnTo>
                  <a:pt x="271145" y="57150"/>
                </a:lnTo>
                <a:lnTo>
                  <a:pt x="268986" y="52070"/>
                </a:lnTo>
                <a:lnTo>
                  <a:pt x="268350" y="46990"/>
                </a:lnTo>
                <a:lnTo>
                  <a:pt x="268986" y="41910"/>
                </a:lnTo>
                <a:lnTo>
                  <a:pt x="269748" y="36830"/>
                </a:lnTo>
                <a:lnTo>
                  <a:pt x="272288" y="31750"/>
                </a:lnTo>
                <a:lnTo>
                  <a:pt x="279273" y="25400"/>
                </a:lnTo>
                <a:lnTo>
                  <a:pt x="281939" y="22860"/>
                </a:lnTo>
                <a:lnTo>
                  <a:pt x="287274" y="20320"/>
                </a:lnTo>
                <a:lnTo>
                  <a:pt x="290068" y="19050"/>
                </a:lnTo>
                <a:lnTo>
                  <a:pt x="336819" y="19050"/>
                </a:lnTo>
                <a:lnTo>
                  <a:pt x="334843" y="17780"/>
                </a:lnTo>
                <a:lnTo>
                  <a:pt x="329057" y="12700"/>
                </a:lnTo>
                <a:lnTo>
                  <a:pt x="321437" y="7620"/>
                </a:lnTo>
                <a:lnTo>
                  <a:pt x="314071" y="3810"/>
                </a:lnTo>
                <a:lnTo>
                  <a:pt x="306832" y="2540"/>
                </a:lnTo>
                <a:lnTo>
                  <a:pt x="299720" y="0"/>
                </a:lnTo>
                <a:close/>
              </a:path>
              <a:path w="385445" h="394970">
                <a:moveTo>
                  <a:pt x="336819" y="19050"/>
                </a:moveTo>
                <a:lnTo>
                  <a:pt x="296163" y="19050"/>
                </a:lnTo>
                <a:lnTo>
                  <a:pt x="299338" y="20320"/>
                </a:lnTo>
                <a:lnTo>
                  <a:pt x="302768" y="20320"/>
                </a:lnTo>
                <a:lnTo>
                  <a:pt x="306070" y="21590"/>
                </a:lnTo>
                <a:lnTo>
                  <a:pt x="309752" y="24130"/>
                </a:lnTo>
                <a:lnTo>
                  <a:pt x="317373" y="27940"/>
                </a:lnTo>
                <a:lnTo>
                  <a:pt x="321437" y="31750"/>
                </a:lnTo>
                <a:lnTo>
                  <a:pt x="330326" y="39370"/>
                </a:lnTo>
                <a:lnTo>
                  <a:pt x="335025" y="43180"/>
                </a:lnTo>
                <a:lnTo>
                  <a:pt x="343915" y="52070"/>
                </a:lnTo>
                <a:lnTo>
                  <a:pt x="361569" y="74930"/>
                </a:lnTo>
                <a:lnTo>
                  <a:pt x="363474" y="77470"/>
                </a:lnTo>
                <a:lnTo>
                  <a:pt x="366268" y="85090"/>
                </a:lnTo>
                <a:lnTo>
                  <a:pt x="367029" y="88900"/>
                </a:lnTo>
                <a:lnTo>
                  <a:pt x="367157" y="91440"/>
                </a:lnTo>
                <a:lnTo>
                  <a:pt x="367411" y="95250"/>
                </a:lnTo>
                <a:lnTo>
                  <a:pt x="343026" y="119380"/>
                </a:lnTo>
                <a:lnTo>
                  <a:pt x="372698" y="119380"/>
                </a:lnTo>
                <a:lnTo>
                  <a:pt x="376300" y="115570"/>
                </a:lnTo>
                <a:lnTo>
                  <a:pt x="380746" y="109220"/>
                </a:lnTo>
                <a:lnTo>
                  <a:pt x="382777" y="101600"/>
                </a:lnTo>
                <a:lnTo>
                  <a:pt x="384937" y="93980"/>
                </a:lnTo>
                <a:lnTo>
                  <a:pt x="385063" y="87630"/>
                </a:lnTo>
                <a:lnTo>
                  <a:pt x="381508" y="72390"/>
                </a:lnTo>
                <a:lnTo>
                  <a:pt x="377951" y="64770"/>
                </a:lnTo>
                <a:lnTo>
                  <a:pt x="372745" y="57150"/>
                </a:lnTo>
                <a:lnTo>
                  <a:pt x="368526" y="50800"/>
                </a:lnTo>
                <a:lnTo>
                  <a:pt x="363854" y="45720"/>
                </a:lnTo>
                <a:lnTo>
                  <a:pt x="358707" y="39370"/>
                </a:lnTo>
                <a:lnTo>
                  <a:pt x="353060" y="33020"/>
                </a:lnTo>
                <a:lnTo>
                  <a:pt x="346844" y="27940"/>
                </a:lnTo>
                <a:lnTo>
                  <a:pt x="340772" y="21590"/>
                </a:lnTo>
                <a:lnTo>
                  <a:pt x="336819" y="190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5871971" y="5421033"/>
            <a:ext cx="1227962" cy="39115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7137654" y="5414683"/>
            <a:ext cx="389890" cy="397510"/>
          </a:xfrm>
          <a:custGeom>
            <a:avLst/>
            <a:gdLst/>
            <a:ahLst/>
            <a:cxnLst/>
            <a:rect l="l" t="t" r="r" b="b"/>
            <a:pathLst>
              <a:path w="389890" h="397510">
                <a:moveTo>
                  <a:pt x="95123" y="396240"/>
                </a:moveTo>
                <a:lnTo>
                  <a:pt x="87629" y="396240"/>
                </a:lnTo>
                <a:lnTo>
                  <a:pt x="88646" y="397509"/>
                </a:lnTo>
                <a:lnTo>
                  <a:pt x="94361" y="397509"/>
                </a:lnTo>
                <a:lnTo>
                  <a:pt x="95123" y="396240"/>
                </a:lnTo>
                <a:close/>
              </a:path>
              <a:path w="389890" h="397510">
                <a:moveTo>
                  <a:pt x="81449" y="273050"/>
                </a:moveTo>
                <a:lnTo>
                  <a:pt x="51435" y="273050"/>
                </a:lnTo>
                <a:lnTo>
                  <a:pt x="57023" y="275590"/>
                </a:lnTo>
                <a:lnTo>
                  <a:pt x="59563" y="278129"/>
                </a:lnTo>
                <a:lnTo>
                  <a:pt x="61849" y="280669"/>
                </a:lnTo>
                <a:lnTo>
                  <a:pt x="64007" y="281940"/>
                </a:lnTo>
                <a:lnTo>
                  <a:pt x="66294" y="284479"/>
                </a:lnTo>
                <a:lnTo>
                  <a:pt x="77724" y="317500"/>
                </a:lnTo>
                <a:lnTo>
                  <a:pt x="78740" y="323850"/>
                </a:lnTo>
                <a:lnTo>
                  <a:pt x="79375" y="331469"/>
                </a:lnTo>
                <a:lnTo>
                  <a:pt x="80010" y="382269"/>
                </a:lnTo>
                <a:lnTo>
                  <a:pt x="80137" y="384809"/>
                </a:lnTo>
                <a:lnTo>
                  <a:pt x="80645" y="387350"/>
                </a:lnTo>
                <a:lnTo>
                  <a:pt x="81152" y="388619"/>
                </a:lnTo>
                <a:lnTo>
                  <a:pt x="81534" y="389890"/>
                </a:lnTo>
                <a:lnTo>
                  <a:pt x="82042" y="391159"/>
                </a:lnTo>
                <a:lnTo>
                  <a:pt x="82803" y="391159"/>
                </a:lnTo>
                <a:lnTo>
                  <a:pt x="83439" y="392429"/>
                </a:lnTo>
                <a:lnTo>
                  <a:pt x="84327" y="393700"/>
                </a:lnTo>
                <a:lnTo>
                  <a:pt x="85344" y="394969"/>
                </a:lnTo>
                <a:lnTo>
                  <a:pt x="86614" y="396240"/>
                </a:lnTo>
                <a:lnTo>
                  <a:pt x="95757" y="396240"/>
                </a:lnTo>
                <a:lnTo>
                  <a:pt x="119619" y="372109"/>
                </a:lnTo>
                <a:lnTo>
                  <a:pt x="96266" y="372109"/>
                </a:lnTo>
                <a:lnTo>
                  <a:pt x="95373" y="334009"/>
                </a:lnTo>
                <a:lnTo>
                  <a:pt x="95259" y="330200"/>
                </a:lnTo>
                <a:lnTo>
                  <a:pt x="94932" y="322579"/>
                </a:lnTo>
                <a:lnTo>
                  <a:pt x="94361" y="316229"/>
                </a:lnTo>
                <a:lnTo>
                  <a:pt x="93599" y="309879"/>
                </a:lnTo>
                <a:lnTo>
                  <a:pt x="92582" y="300990"/>
                </a:lnTo>
                <a:lnTo>
                  <a:pt x="91059" y="294640"/>
                </a:lnTo>
                <a:lnTo>
                  <a:pt x="87249" y="283209"/>
                </a:lnTo>
                <a:lnTo>
                  <a:pt x="84963" y="278129"/>
                </a:lnTo>
                <a:lnTo>
                  <a:pt x="82296" y="274319"/>
                </a:lnTo>
                <a:lnTo>
                  <a:pt x="81449" y="273050"/>
                </a:lnTo>
                <a:close/>
              </a:path>
              <a:path w="389890" h="397510">
                <a:moveTo>
                  <a:pt x="145923" y="327659"/>
                </a:moveTo>
                <a:lnTo>
                  <a:pt x="140589" y="327659"/>
                </a:lnTo>
                <a:lnTo>
                  <a:pt x="96266" y="372109"/>
                </a:lnTo>
                <a:lnTo>
                  <a:pt x="119619" y="372109"/>
                </a:lnTo>
                <a:lnTo>
                  <a:pt x="152273" y="339090"/>
                </a:lnTo>
                <a:lnTo>
                  <a:pt x="153035" y="339090"/>
                </a:lnTo>
                <a:lnTo>
                  <a:pt x="153289" y="337819"/>
                </a:lnTo>
                <a:lnTo>
                  <a:pt x="153289" y="336550"/>
                </a:lnTo>
                <a:lnTo>
                  <a:pt x="152780" y="335279"/>
                </a:lnTo>
                <a:lnTo>
                  <a:pt x="152400" y="334009"/>
                </a:lnTo>
                <a:lnTo>
                  <a:pt x="151129" y="332740"/>
                </a:lnTo>
                <a:lnTo>
                  <a:pt x="150368" y="331469"/>
                </a:lnTo>
                <a:lnTo>
                  <a:pt x="149351" y="330200"/>
                </a:lnTo>
                <a:lnTo>
                  <a:pt x="148463" y="330200"/>
                </a:lnTo>
                <a:lnTo>
                  <a:pt x="147574" y="328929"/>
                </a:lnTo>
                <a:lnTo>
                  <a:pt x="146685" y="328929"/>
                </a:lnTo>
                <a:lnTo>
                  <a:pt x="145923" y="327659"/>
                </a:lnTo>
                <a:close/>
              </a:path>
              <a:path w="389890" h="397510">
                <a:moveTo>
                  <a:pt x="52324" y="252729"/>
                </a:moveTo>
                <a:lnTo>
                  <a:pt x="42545" y="252729"/>
                </a:lnTo>
                <a:lnTo>
                  <a:pt x="37592" y="254000"/>
                </a:lnTo>
                <a:lnTo>
                  <a:pt x="22351" y="261619"/>
                </a:lnTo>
                <a:lnTo>
                  <a:pt x="17399" y="266700"/>
                </a:lnTo>
                <a:lnTo>
                  <a:pt x="14350" y="270509"/>
                </a:lnTo>
                <a:lnTo>
                  <a:pt x="11684" y="273050"/>
                </a:lnTo>
                <a:lnTo>
                  <a:pt x="7366" y="280669"/>
                </a:lnTo>
                <a:lnTo>
                  <a:pt x="5461" y="283209"/>
                </a:lnTo>
                <a:lnTo>
                  <a:pt x="2667" y="290829"/>
                </a:lnTo>
                <a:lnTo>
                  <a:pt x="1650" y="293369"/>
                </a:lnTo>
                <a:lnTo>
                  <a:pt x="1016" y="295909"/>
                </a:lnTo>
                <a:lnTo>
                  <a:pt x="126" y="299719"/>
                </a:lnTo>
                <a:lnTo>
                  <a:pt x="0" y="303529"/>
                </a:lnTo>
                <a:lnTo>
                  <a:pt x="253" y="304800"/>
                </a:lnTo>
                <a:lnTo>
                  <a:pt x="762" y="306069"/>
                </a:lnTo>
                <a:lnTo>
                  <a:pt x="1524" y="306069"/>
                </a:lnTo>
                <a:lnTo>
                  <a:pt x="2540" y="307340"/>
                </a:lnTo>
                <a:lnTo>
                  <a:pt x="3175" y="308609"/>
                </a:lnTo>
                <a:lnTo>
                  <a:pt x="4064" y="309879"/>
                </a:lnTo>
                <a:lnTo>
                  <a:pt x="5079" y="309879"/>
                </a:lnTo>
                <a:lnTo>
                  <a:pt x="6096" y="311150"/>
                </a:lnTo>
                <a:lnTo>
                  <a:pt x="7874" y="312419"/>
                </a:lnTo>
                <a:lnTo>
                  <a:pt x="8763" y="313690"/>
                </a:lnTo>
                <a:lnTo>
                  <a:pt x="12065" y="313690"/>
                </a:lnTo>
                <a:lnTo>
                  <a:pt x="13080" y="312419"/>
                </a:lnTo>
                <a:lnTo>
                  <a:pt x="13716" y="311150"/>
                </a:lnTo>
                <a:lnTo>
                  <a:pt x="14477" y="306069"/>
                </a:lnTo>
                <a:lnTo>
                  <a:pt x="17018" y="298450"/>
                </a:lnTo>
                <a:lnTo>
                  <a:pt x="18415" y="294640"/>
                </a:lnTo>
                <a:lnTo>
                  <a:pt x="20193" y="290829"/>
                </a:lnTo>
                <a:lnTo>
                  <a:pt x="21844" y="287019"/>
                </a:lnTo>
                <a:lnTo>
                  <a:pt x="24384" y="284479"/>
                </a:lnTo>
                <a:lnTo>
                  <a:pt x="30479" y="278129"/>
                </a:lnTo>
                <a:lnTo>
                  <a:pt x="33527" y="275590"/>
                </a:lnTo>
                <a:lnTo>
                  <a:pt x="39624" y="273050"/>
                </a:lnTo>
                <a:lnTo>
                  <a:pt x="81449" y="273050"/>
                </a:lnTo>
                <a:lnTo>
                  <a:pt x="79755" y="270509"/>
                </a:lnTo>
                <a:lnTo>
                  <a:pt x="76707" y="266700"/>
                </a:lnTo>
                <a:lnTo>
                  <a:pt x="73532" y="264159"/>
                </a:lnTo>
                <a:lnTo>
                  <a:pt x="69850" y="260350"/>
                </a:lnTo>
                <a:lnTo>
                  <a:pt x="65786" y="257809"/>
                </a:lnTo>
                <a:lnTo>
                  <a:pt x="61341" y="255269"/>
                </a:lnTo>
                <a:lnTo>
                  <a:pt x="57023" y="254000"/>
                </a:lnTo>
                <a:lnTo>
                  <a:pt x="52324" y="252729"/>
                </a:lnTo>
                <a:close/>
              </a:path>
              <a:path w="389890" h="397510">
                <a:moveTo>
                  <a:pt x="135890" y="166369"/>
                </a:moveTo>
                <a:lnTo>
                  <a:pt x="129031" y="166369"/>
                </a:lnTo>
                <a:lnTo>
                  <a:pt x="115570" y="171450"/>
                </a:lnTo>
                <a:lnTo>
                  <a:pt x="109093" y="175259"/>
                </a:lnTo>
                <a:lnTo>
                  <a:pt x="95885" y="189230"/>
                </a:lnTo>
                <a:lnTo>
                  <a:pt x="91440" y="195579"/>
                </a:lnTo>
                <a:lnTo>
                  <a:pt x="89407" y="203200"/>
                </a:lnTo>
                <a:lnTo>
                  <a:pt x="87249" y="209550"/>
                </a:lnTo>
                <a:lnTo>
                  <a:pt x="99568" y="247650"/>
                </a:lnTo>
                <a:lnTo>
                  <a:pt x="103713" y="254000"/>
                </a:lnTo>
                <a:lnTo>
                  <a:pt x="108346" y="259079"/>
                </a:lnTo>
                <a:lnTo>
                  <a:pt x="113480" y="265429"/>
                </a:lnTo>
                <a:lnTo>
                  <a:pt x="119125" y="270509"/>
                </a:lnTo>
                <a:lnTo>
                  <a:pt x="125341" y="276859"/>
                </a:lnTo>
                <a:lnTo>
                  <a:pt x="131413" y="281940"/>
                </a:lnTo>
                <a:lnTo>
                  <a:pt x="137342" y="287019"/>
                </a:lnTo>
                <a:lnTo>
                  <a:pt x="143128" y="292100"/>
                </a:lnTo>
                <a:lnTo>
                  <a:pt x="150749" y="297179"/>
                </a:lnTo>
                <a:lnTo>
                  <a:pt x="158115" y="300990"/>
                </a:lnTo>
                <a:lnTo>
                  <a:pt x="172466" y="303529"/>
                </a:lnTo>
                <a:lnTo>
                  <a:pt x="179324" y="303529"/>
                </a:lnTo>
                <a:lnTo>
                  <a:pt x="209042" y="285750"/>
                </a:lnTo>
                <a:lnTo>
                  <a:pt x="174498" y="285750"/>
                </a:lnTo>
                <a:lnTo>
                  <a:pt x="164338" y="281940"/>
                </a:lnTo>
                <a:lnTo>
                  <a:pt x="158750" y="279400"/>
                </a:lnTo>
                <a:lnTo>
                  <a:pt x="152653" y="274319"/>
                </a:lnTo>
                <a:lnTo>
                  <a:pt x="147937" y="270509"/>
                </a:lnTo>
                <a:lnTo>
                  <a:pt x="142922" y="266700"/>
                </a:lnTo>
                <a:lnTo>
                  <a:pt x="137598" y="261619"/>
                </a:lnTo>
                <a:lnTo>
                  <a:pt x="131952" y="256540"/>
                </a:lnTo>
                <a:lnTo>
                  <a:pt x="126365" y="250190"/>
                </a:lnTo>
                <a:lnTo>
                  <a:pt x="121285" y="245109"/>
                </a:lnTo>
                <a:lnTo>
                  <a:pt x="116967" y="238759"/>
                </a:lnTo>
                <a:lnTo>
                  <a:pt x="112522" y="233679"/>
                </a:lnTo>
                <a:lnTo>
                  <a:pt x="109347" y="228600"/>
                </a:lnTo>
                <a:lnTo>
                  <a:pt x="107315" y="223519"/>
                </a:lnTo>
                <a:lnTo>
                  <a:pt x="105155" y="218440"/>
                </a:lnTo>
                <a:lnTo>
                  <a:pt x="104521" y="213359"/>
                </a:lnTo>
                <a:lnTo>
                  <a:pt x="105155" y="208279"/>
                </a:lnTo>
                <a:lnTo>
                  <a:pt x="105918" y="203200"/>
                </a:lnTo>
                <a:lnTo>
                  <a:pt x="108457" y="198119"/>
                </a:lnTo>
                <a:lnTo>
                  <a:pt x="115443" y="191769"/>
                </a:lnTo>
                <a:lnTo>
                  <a:pt x="117982" y="189230"/>
                </a:lnTo>
                <a:lnTo>
                  <a:pt x="120776" y="187959"/>
                </a:lnTo>
                <a:lnTo>
                  <a:pt x="123444" y="186689"/>
                </a:lnTo>
                <a:lnTo>
                  <a:pt x="126238" y="185419"/>
                </a:lnTo>
                <a:lnTo>
                  <a:pt x="172948" y="185419"/>
                </a:lnTo>
                <a:lnTo>
                  <a:pt x="170959" y="184150"/>
                </a:lnTo>
                <a:lnTo>
                  <a:pt x="165100" y="179069"/>
                </a:lnTo>
                <a:lnTo>
                  <a:pt x="157479" y="173989"/>
                </a:lnTo>
                <a:lnTo>
                  <a:pt x="150114" y="170180"/>
                </a:lnTo>
                <a:lnTo>
                  <a:pt x="143001" y="168909"/>
                </a:lnTo>
                <a:lnTo>
                  <a:pt x="135890" y="166369"/>
                </a:lnTo>
                <a:close/>
              </a:path>
              <a:path w="389890" h="397510">
                <a:moveTo>
                  <a:pt x="172948" y="185419"/>
                </a:moveTo>
                <a:lnTo>
                  <a:pt x="132334" y="185419"/>
                </a:lnTo>
                <a:lnTo>
                  <a:pt x="135509" y="186689"/>
                </a:lnTo>
                <a:lnTo>
                  <a:pt x="138938" y="186689"/>
                </a:lnTo>
                <a:lnTo>
                  <a:pt x="142240" y="187959"/>
                </a:lnTo>
                <a:lnTo>
                  <a:pt x="145796" y="190500"/>
                </a:lnTo>
                <a:lnTo>
                  <a:pt x="153416" y="194309"/>
                </a:lnTo>
                <a:lnTo>
                  <a:pt x="157606" y="198119"/>
                </a:lnTo>
                <a:lnTo>
                  <a:pt x="162051" y="201929"/>
                </a:lnTo>
                <a:lnTo>
                  <a:pt x="166370" y="205740"/>
                </a:lnTo>
                <a:lnTo>
                  <a:pt x="171196" y="209550"/>
                </a:lnTo>
                <a:lnTo>
                  <a:pt x="180086" y="218440"/>
                </a:lnTo>
                <a:lnTo>
                  <a:pt x="183642" y="222250"/>
                </a:lnTo>
                <a:lnTo>
                  <a:pt x="186817" y="226059"/>
                </a:lnTo>
                <a:lnTo>
                  <a:pt x="190119" y="229869"/>
                </a:lnTo>
                <a:lnTo>
                  <a:pt x="192913" y="233679"/>
                </a:lnTo>
                <a:lnTo>
                  <a:pt x="197739" y="241300"/>
                </a:lnTo>
                <a:lnTo>
                  <a:pt x="199517" y="243840"/>
                </a:lnTo>
                <a:lnTo>
                  <a:pt x="201041" y="247650"/>
                </a:lnTo>
                <a:lnTo>
                  <a:pt x="202438" y="251459"/>
                </a:lnTo>
                <a:lnTo>
                  <a:pt x="203200" y="255269"/>
                </a:lnTo>
                <a:lnTo>
                  <a:pt x="203326" y="257809"/>
                </a:lnTo>
                <a:lnTo>
                  <a:pt x="203580" y="261619"/>
                </a:lnTo>
                <a:lnTo>
                  <a:pt x="202946" y="265429"/>
                </a:lnTo>
                <a:lnTo>
                  <a:pt x="200405" y="271779"/>
                </a:lnTo>
                <a:lnTo>
                  <a:pt x="198247" y="274319"/>
                </a:lnTo>
                <a:lnTo>
                  <a:pt x="195325" y="276859"/>
                </a:lnTo>
                <a:lnTo>
                  <a:pt x="191516" y="280669"/>
                </a:lnTo>
                <a:lnTo>
                  <a:pt x="187578" y="283209"/>
                </a:lnTo>
                <a:lnTo>
                  <a:pt x="179197" y="285750"/>
                </a:lnTo>
                <a:lnTo>
                  <a:pt x="209042" y="285750"/>
                </a:lnTo>
                <a:lnTo>
                  <a:pt x="212471" y="281940"/>
                </a:lnTo>
                <a:lnTo>
                  <a:pt x="216916" y="275590"/>
                </a:lnTo>
                <a:lnTo>
                  <a:pt x="220979" y="260350"/>
                </a:lnTo>
                <a:lnTo>
                  <a:pt x="221234" y="254000"/>
                </a:lnTo>
                <a:lnTo>
                  <a:pt x="219328" y="246379"/>
                </a:lnTo>
                <a:lnTo>
                  <a:pt x="217550" y="238759"/>
                </a:lnTo>
                <a:lnTo>
                  <a:pt x="214122" y="231140"/>
                </a:lnTo>
                <a:lnTo>
                  <a:pt x="208788" y="223519"/>
                </a:lnTo>
                <a:lnTo>
                  <a:pt x="204642" y="217169"/>
                </a:lnTo>
                <a:lnTo>
                  <a:pt x="200009" y="212090"/>
                </a:lnTo>
                <a:lnTo>
                  <a:pt x="194875" y="205740"/>
                </a:lnTo>
                <a:lnTo>
                  <a:pt x="189229" y="199390"/>
                </a:lnTo>
                <a:lnTo>
                  <a:pt x="183012" y="194309"/>
                </a:lnTo>
                <a:lnTo>
                  <a:pt x="176926" y="187959"/>
                </a:lnTo>
                <a:lnTo>
                  <a:pt x="172948" y="185419"/>
                </a:lnTo>
                <a:close/>
              </a:path>
              <a:path w="389890" h="397510">
                <a:moveTo>
                  <a:pt x="223609" y="119380"/>
                </a:moveTo>
                <a:lnTo>
                  <a:pt x="195834" y="119380"/>
                </a:lnTo>
                <a:lnTo>
                  <a:pt x="273557" y="196850"/>
                </a:lnTo>
                <a:lnTo>
                  <a:pt x="252222" y="217169"/>
                </a:lnTo>
                <a:lnTo>
                  <a:pt x="251714" y="218440"/>
                </a:lnTo>
                <a:lnTo>
                  <a:pt x="251460" y="218440"/>
                </a:lnTo>
                <a:lnTo>
                  <a:pt x="251460" y="219709"/>
                </a:lnTo>
                <a:lnTo>
                  <a:pt x="251332" y="219709"/>
                </a:lnTo>
                <a:lnTo>
                  <a:pt x="251332" y="220979"/>
                </a:lnTo>
                <a:lnTo>
                  <a:pt x="251587" y="220979"/>
                </a:lnTo>
                <a:lnTo>
                  <a:pt x="251714" y="222250"/>
                </a:lnTo>
                <a:lnTo>
                  <a:pt x="252095" y="222250"/>
                </a:lnTo>
                <a:lnTo>
                  <a:pt x="252602" y="223519"/>
                </a:lnTo>
                <a:lnTo>
                  <a:pt x="253238" y="224790"/>
                </a:lnTo>
                <a:lnTo>
                  <a:pt x="253873" y="224790"/>
                </a:lnTo>
                <a:lnTo>
                  <a:pt x="255904" y="227329"/>
                </a:lnTo>
                <a:lnTo>
                  <a:pt x="256794" y="227329"/>
                </a:lnTo>
                <a:lnTo>
                  <a:pt x="257682" y="228600"/>
                </a:lnTo>
                <a:lnTo>
                  <a:pt x="258445" y="228600"/>
                </a:lnTo>
                <a:lnTo>
                  <a:pt x="259206" y="229869"/>
                </a:lnTo>
                <a:lnTo>
                  <a:pt x="262254" y="229869"/>
                </a:lnTo>
                <a:lnTo>
                  <a:pt x="262763" y="228600"/>
                </a:lnTo>
                <a:lnTo>
                  <a:pt x="309136" y="182880"/>
                </a:lnTo>
                <a:lnTo>
                  <a:pt x="287020" y="182880"/>
                </a:lnTo>
                <a:lnTo>
                  <a:pt x="223609" y="119380"/>
                </a:lnTo>
                <a:close/>
              </a:path>
              <a:path w="389890" h="397510">
                <a:moveTo>
                  <a:pt x="310515" y="163830"/>
                </a:moveTo>
                <a:lnTo>
                  <a:pt x="305943" y="163830"/>
                </a:lnTo>
                <a:lnTo>
                  <a:pt x="287020" y="182880"/>
                </a:lnTo>
                <a:lnTo>
                  <a:pt x="309136" y="182880"/>
                </a:lnTo>
                <a:lnTo>
                  <a:pt x="316865" y="175259"/>
                </a:lnTo>
                <a:lnTo>
                  <a:pt x="317119" y="173989"/>
                </a:lnTo>
                <a:lnTo>
                  <a:pt x="317373" y="173989"/>
                </a:lnTo>
                <a:lnTo>
                  <a:pt x="317373" y="172719"/>
                </a:lnTo>
                <a:lnTo>
                  <a:pt x="317119" y="171450"/>
                </a:lnTo>
                <a:lnTo>
                  <a:pt x="316738" y="170180"/>
                </a:lnTo>
                <a:lnTo>
                  <a:pt x="315722" y="168909"/>
                </a:lnTo>
                <a:lnTo>
                  <a:pt x="314960" y="167639"/>
                </a:lnTo>
                <a:lnTo>
                  <a:pt x="313944" y="167639"/>
                </a:lnTo>
                <a:lnTo>
                  <a:pt x="312927" y="166369"/>
                </a:lnTo>
                <a:lnTo>
                  <a:pt x="311276" y="165100"/>
                </a:lnTo>
                <a:lnTo>
                  <a:pt x="310515" y="163830"/>
                </a:lnTo>
                <a:close/>
              </a:path>
              <a:path w="389890" h="397510">
                <a:moveTo>
                  <a:pt x="196976" y="92709"/>
                </a:moveTo>
                <a:lnTo>
                  <a:pt x="194564" y="92709"/>
                </a:lnTo>
                <a:lnTo>
                  <a:pt x="193040" y="93980"/>
                </a:lnTo>
                <a:lnTo>
                  <a:pt x="192150" y="93980"/>
                </a:lnTo>
                <a:lnTo>
                  <a:pt x="191135" y="95250"/>
                </a:lnTo>
                <a:lnTo>
                  <a:pt x="186436" y="99059"/>
                </a:lnTo>
                <a:lnTo>
                  <a:pt x="185420" y="100330"/>
                </a:lnTo>
                <a:lnTo>
                  <a:pt x="185039" y="101600"/>
                </a:lnTo>
                <a:lnTo>
                  <a:pt x="184657" y="101600"/>
                </a:lnTo>
                <a:lnTo>
                  <a:pt x="184403" y="102869"/>
                </a:lnTo>
                <a:lnTo>
                  <a:pt x="183896" y="102869"/>
                </a:lnTo>
                <a:lnTo>
                  <a:pt x="183769" y="104139"/>
                </a:lnTo>
                <a:lnTo>
                  <a:pt x="175260" y="142239"/>
                </a:lnTo>
                <a:lnTo>
                  <a:pt x="175132" y="143509"/>
                </a:lnTo>
                <a:lnTo>
                  <a:pt x="175132" y="146050"/>
                </a:lnTo>
                <a:lnTo>
                  <a:pt x="175514" y="146050"/>
                </a:lnTo>
                <a:lnTo>
                  <a:pt x="175768" y="147319"/>
                </a:lnTo>
                <a:lnTo>
                  <a:pt x="176784" y="148589"/>
                </a:lnTo>
                <a:lnTo>
                  <a:pt x="177292" y="149859"/>
                </a:lnTo>
                <a:lnTo>
                  <a:pt x="180213" y="152400"/>
                </a:lnTo>
                <a:lnTo>
                  <a:pt x="181228" y="153669"/>
                </a:lnTo>
                <a:lnTo>
                  <a:pt x="182118" y="153669"/>
                </a:lnTo>
                <a:lnTo>
                  <a:pt x="183006" y="154939"/>
                </a:lnTo>
                <a:lnTo>
                  <a:pt x="185927" y="154939"/>
                </a:lnTo>
                <a:lnTo>
                  <a:pt x="186944" y="152400"/>
                </a:lnTo>
                <a:lnTo>
                  <a:pt x="187451" y="152400"/>
                </a:lnTo>
                <a:lnTo>
                  <a:pt x="195834" y="119380"/>
                </a:lnTo>
                <a:lnTo>
                  <a:pt x="223609" y="119380"/>
                </a:lnTo>
                <a:lnTo>
                  <a:pt x="196976" y="92709"/>
                </a:lnTo>
                <a:close/>
              </a:path>
              <a:path w="389890" h="397510">
                <a:moveTo>
                  <a:pt x="289814" y="0"/>
                </a:moveTo>
                <a:lnTo>
                  <a:pt x="288290" y="0"/>
                </a:lnTo>
                <a:lnTo>
                  <a:pt x="287400" y="1269"/>
                </a:lnTo>
                <a:lnTo>
                  <a:pt x="285369" y="2539"/>
                </a:lnTo>
                <a:lnTo>
                  <a:pt x="284099" y="2539"/>
                </a:lnTo>
                <a:lnTo>
                  <a:pt x="282701" y="3809"/>
                </a:lnTo>
                <a:lnTo>
                  <a:pt x="281177" y="5080"/>
                </a:lnTo>
                <a:lnTo>
                  <a:pt x="277875" y="8889"/>
                </a:lnTo>
                <a:lnTo>
                  <a:pt x="276225" y="10159"/>
                </a:lnTo>
                <a:lnTo>
                  <a:pt x="274954" y="11430"/>
                </a:lnTo>
                <a:lnTo>
                  <a:pt x="271779" y="15239"/>
                </a:lnTo>
                <a:lnTo>
                  <a:pt x="271272" y="16509"/>
                </a:lnTo>
                <a:lnTo>
                  <a:pt x="270637" y="17780"/>
                </a:lnTo>
                <a:lnTo>
                  <a:pt x="270255" y="17780"/>
                </a:lnTo>
                <a:lnTo>
                  <a:pt x="270001" y="19050"/>
                </a:lnTo>
                <a:lnTo>
                  <a:pt x="270001" y="21589"/>
                </a:lnTo>
                <a:lnTo>
                  <a:pt x="295910" y="120650"/>
                </a:lnTo>
                <a:lnTo>
                  <a:pt x="296672" y="123189"/>
                </a:lnTo>
                <a:lnTo>
                  <a:pt x="296925" y="123189"/>
                </a:lnTo>
                <a:lnTo>
                  <a:pt x="297942" y="125730"/>
                </a:lnTo>
                <a:lnTo>
                  <a:pt x="298450" y="125730"/>
                </a:lnTo>
                <a:lnTo>
                  <a:pt x="299085" y="127000"/>
                </a:lnTo>
                <a:lnTo>
                  <a:pt x="300481" y="128269"/>
                </a:lnTo>
                <a:lnTo>
                  <a:pt x="303656" y="132080"/>
                </a:lnTo>
                <a:lnTo>
                  <a:pt x="304673" y="132080"/>
                </a:lnTo>
                <a:lnTo>
                  <a:pt x="305689" y="133350"/>
                </a:lnTo>
                <a:lnTo>
                  <a:pt x="306577" y="134619"/>
                </a:lnTo>
                <a:lnTo>
                  <a:pt x="310134" y="134619"/>
                </a:lnTo>
                <a:lnTo>
                  <a:pt x="310769" y="133350"/>
                </a:lnTo>
                <a:lnTo>
                  <a:pt x="311276" y="133350"/>
                </a:lnTo>
                <a:lnTo>
                  <a:pt x="331843" y="113030"/>
                </a:lnTo>
                <a:lnTo>
                  <a:pt x="309499" y="113030"/>
                </a:lnTo>
                <a:lnTo>
                  <a:pt x="286385" y="24130"/>
                </a:lnTo>
                <a:lnTo>
                  <a:pt x="313951" y="24130"/>
                </a:lnTo>
                <a:lnTo>
                  <a:pt x="290956" y="1269"/>
                </a:lnTo>
                <a:lnTo>
                  <a:pt x="290449" y="1269"/>
                </a:lnTo>
                <a:lnTo>
                  <a:pt x="289814" y="0"/>
                </a:lnTo>
                <a:close/>
              </a:path>
              <a:path w="389890" h="397510">
                <a:moveTo>
                  <a:pt x="313951" y="24130"/>
                </a:moveTo>
                <a:lnTo>
                  <a:pt x="286512" y="24130"/>
                </a:lnTo>
                <a:lnTo>
                  <a:pt x="342519" y="80009"/>
                </a:lnTo>
                <a:lnTo>
                  <a:pt x="309499" y="113030"/>
                </a:lnTo>
                <a:lnTo>
                  <a:pt x="331843" y="113030"/>
                </a:lnTo>
                <a:lnTo>
                  <a:pt x="353695" y="91439"/>
                </a:lnTo>
                <a:lnTo>
                  <a:pt x="381171" y="91439"/>
                </a:lnTo>
                <a:lnTo>
                  <a:pt x="367284" y="77469"/>
                </a:lnTo>
                <a:lnTo>
                  <a:pt x="378485" y="66039"/>
                </a:lnTo>
                <a:lnTo>
                  <a:pt x="356107" y="66039"/>
                </a:lnTo>
                <a:lnTo>
                  <a:pt x="313951" y="24130"/>
                </a:lnTo>
                <a:close/>
              </a:path>
              <a:path w="389890" h="397510">
                <a:moveTo>
                  <a:pt x="381171" y="91439"/>
                </a:moveTo>
                <a:lnTo>
                  <a:pt x="353695" y="91439"/>
                </a:lnTo>
                <a:lnTo>
                  <a:pt x="375157" y="113030"/>
                </a:lnTo>
                <a:lnTo>
                  <a:pt x="379095" y="113030"/>
                </a:lnTo>
                <a:lnTo>
                  <a:pt x="379984" y="111759"/>
                </a:lnTo>
                <a:lnTo>
                  <a:pt x="380873" y="111759"/>
                </a:lnTo>
                <a:lnTo>
                  <a:pt x="381889" y="110489"/>
                </a:lnTo>
                <a:lnTo>
                  <a:pt x="383031" y="109219"/>
                </a:lnTo>
                <a:lnTo>
                  <a:pt x="385699" y="106680"/>
                </a:lnTo>
                <a:lnTo>
                  <a:pt x="386715" y="105409"/>
                </a:lnTo>
                <a:lnTo>
                  <a:pt x="387476" y="105409"/>
                </a:lnTo>
                <a:lnTo>
                  <a:pt x="388239" y="104139"/>
                </a:lnTo>
                <a:lnTo>
                  <a:pt x="388747" y="102869"/>
                </a:lnTo>
                <a:lnTo>
                  <a:pt x="389509" y="101600"/>
                </a:lnTo>
                <a:lnTo>
                  <a:pt x="389509" y="100330"/>
                </a:lnTo>
                <a:lnTo>
                  <a:pt x="389254" y="99059"/>
                </a:lnTo>
                <a:lnTo>
                  <a:pt x="388747" y="99059"/>
                </a:lnTo>
                <a:lnTo>
                  <a:pt x="381171" y="91439"/>
                </a:lnTo>
                <a:close/>
              </a:path>
              <a:path w="389890" h="397510">
                <a:moveTo>
                  <a:pt x="369697" y="53339"/>
                </a:moveTo>
                <a:lnTo>
                  <a:pt x="368553" y="53339"/>
                </a:lnTo>
                <a:lnTo>
                  <a:pt x="356107" y="66039"/>
                </a:lnTo>
                <a:lnTo>
                  <a:pt x="378485" y="66039"/>
                </a:lnTo>
                <a:lnTo>
                  <a:pt x="379729" y="64769"/>
                </a:lnTo>
                <a:lnTo>
                  <a:pt x="379984" y="63500"/>
                </a:lnTo>
                <a:lnTo>
                  <a:pt x="379602" y="62230"/>
                </a:lnTo>
                <a:lnTo>
                  <a:pt x="379095" y="60959"/>
                </a:lnTo>
                <a:lnTo>
                  <a:pt x="377951" y="59689"/>
                </a:lnTo>
                <a:lnTo>
                  <a:pt x="376300" y="57150"/>
                </a:lnTo>
                <a:lnTo>
                  <a:pt x="374396" y="55880"/>
                </a:lnTo>
                <a:lnTo>
                  <a:pt x="372618" y="54609"/>
                </a:lnTo>
                <a:lnTo>
                  <a:pt x="371221" y="54609"/>
                </a:lnTo>
                <a:lnTo>
                  <a:pt x="369697" y="5333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7559547" y="5412143"/>
            <a:ext cx="382905" cy="400050"/>
          </a:xfrm>
          <a:custGeom>
            <a:avLst/>
            <a:gdLst/>
            <a:ahLst/>
            <a:cxnLst/>
            <a:rect l="l" t="t" r="r" b="b"/>
            <a:pathLst>
              <a:path w="382904" h="400050">
                <a:moveTo>
                  <a:pt x="95123" y="398779"/>
                </a:moveTo>
                <a:lnTo>
                  <a:pt x="87629" y="398779"/>
                </a:lnTo>
                <a:lnTo>
                  <a:pt x="88646" y="400049"/>
                </a:lnTo>
                <a:lnTo>
                  <a:pt x="94360" y="400049"/>
                </a:lnTo>
                <a:lnTo>
                  <a:pt x="95123" y="398779"/>
                </a:lnTo>
                <a:close/>
              </a:path>
              <a:path w="382904" h="400050">
                <a:moveTo>
                  <a:pt x="81533" y="275589"/>
                </a:moveTo>
                <a:lnTo>
                  <a:pt x="51434" y="275589"/>
                </a:lnTo>
                <a:lnTo>
                  <a:pt x="57023" y="278129"/>
                </a:lnTo>
                <a:lnTo>
                  <a:pt x="59562" y="280669"/>
                </a:lnTo>
                <a:lnTo>
                  <a:pt x="64134" y="284479"/>
                </a:lnTo>
                <a:lnTo>
                  <a:pt x="66294" y="287019"/>
                </a:lnTo>
                <a:lnTo>
                  <a:pt x="68325" y="290829"/>
                </a:lnTo>
                <a:lnTo>
                  <a:pt x="70484" y="293369"/>
                </a:lnTo>
                <a:lnTo>
                  <a:pt x="72262" y="297179"/>
                </a:lnTo>
                <a:lnTo>
                  <a:pt x="75565" y="307339"/>
                </a:lnTo>
                <a:lnTo>
                  <a:pt x="76834" y="312419"/>
                </a:lnTo>
                <a:lnTo>
                  <a:pt x="77850" y="320039"/>
                </a:lnTo>
                <a:lnTo>
                  <a:pt x="78740" y="326389"/>
                </a:lnTo>
                <a:lnTo>
                  <a:pt x="79375" y="334009"/>
                </a:lnTo>
                <a:lnTo>
                  <a:pt x="80009" y="384809"/>
                </a:lnTo>
                <a:lnTo>
                  <a:pt x="80391" y="388619"/>
                </a:lnTo>
                <a:lnTo>
                  <a:pt x="80645" y="389889"/>
                </a:lnTo>
                <a:lnTo>
                  <a:pt x="81152" y="391159"/>
                </a:lnTo>
                <a:lnTo>
                  <a:pt x="81533" y="392429"/>
                </a:lnTo>
                <a:lnTo>
                  <a:pt x="82042" y="393699"/>
                </a:lnTo>
                <a:lnTo>
                  <a:pt x="82803" y="393699"/>
                </a:lnTo>
                <a:lnTo>
                  <a:pt x="83438" y="394969"/>
                </a:lnTo>
                <a:lnTo>
                  <a:pt x="84327" y="396239"/>
                </a:lnTo>
                <a:lnTo>
                  <a:pt x="86613" y="398779"/>
                </a:lnTo>
                <a:lnTo>
                  <a:pt x="95884" y="398779"/>
                </a:lnTo>
                <a:lnTo>
                  <a:pt x="119693" y="374649"/>
                </a:lnTo>
                <a:lnTo>
                  <a:pt x="96266" y="374649"/>
                </a:lnTo>
                <a:lnTo>
                  <a:pt x="95373" y="336549"/>
                </a:lnTo>
                <a:lnTo>
                  <a:pt x="95259" y="332739"/>
                </a:lnTo>
                <a:lnTo>
                  <a:pt x="94932" y="325119"/>
                </a:lnTo>
                <a:lnTo>
                  <a:pt x="94361" y="318769"/>
                </a:lnTo>
                <a:lnTo>
                  <a:pt x="93599" y="312419"/>
                </a:lnTo>
                <a:lnTo>
                  <a:pt x="92582" y="303529"/>
                </a:lnTo>
                <a:lnTo>
                  <a:pt x="91058" y="297179"/>
                </a:lnTo>
                <a:lnTo>
                  <a:pt x="87249" y="285749"/>
                </a:lnTo>
                <a:lnTo>
                  <a:pt x="85090" y="280669"/>
                </a:lnTo>
                <a:lnTo>
                  <a:pt x="81533" y="275589"/>
                </a:lnTo>
                <a:close/>
              </a:path>
              <a:path w="382904" h="400050">
                <a:moveTo>
                  <a:pt x="145923" y="330199"/>
                </a:moveTo>
                <a:lnTo>
                  <a:pt x="140716" y="330199"/>
                </a:lnTo>
                <a:lnTo>
                  <a:pt x="96266" y="374649"/>
                </a:lnTo>
                <a:lnTo>
                  <a:pt x="119693" y="374649"/>
                </a:lnTo>
                <a:lnTo>
                  <a:pt x="152273" y="341629"/>
                </a:lnTo>
                <a:lnTo>
                  <a:pt x="153034" y="341629"/>
                </a:lnTo>
                <a:lnTo>
                  <a:pt x="153161" y="340359"/>
                </a:lnTo>
                <a:lnTo>
                  <a:pt x="153416" y="340359"/>
                </a:lnTo>
                <a:lnTo>
                  <a:pt x="153288" y="339089"/>
                </a:lnTo>
                <a:lnTo>
                  <a:pt x="152780" y="337819"/>
                </a:lnTo>
                <a:lnTo>
                  <a:pt x="152400" y="336549"/>
                </a:lnTo>
                <a:lnTo>
                  <a:pt x="151129" y="335279"/>
                </a:lnTo>
                <a:lnTo>
                  <a:pt x="150368" y="334009"/>
                </a:lnTo>
                <a:lnTo>
                  <a:pt x="149478" y="332739"/>
                </a:lnTo>
                <a:lnTo>
                  <a:pt x="148462" y="332739"/>
                </a:lnTo>
                <a:lnTo>
                  <a:pt x="147574" y="331469"/>
                </a:lnTo>
                <a:lnTo>
                  <a:pt x="146684" y="331469"/>
                </a:lnTo>
                <a:lnTo>
                  <a:pt x="145923" y="330199"/>
                </a:lnTo>
                <a:close/>
              </a:path>
              <a:path w="382904" h="400050">
                <a:moveTo>
                  <a:pt x="52324" y="255269"/>
                </a:moveTo>
                <a:lnTo>
                  <a:pt x="42672" y="255269"/>
                </a:lnTo>
                <a:lnTo>
                  <a:pt x="37592" y="256539"/>
                </a:lnTo>
                <a:lnTo>
                  <a:pt x="22351" y="264159"/>
                </a:lnTo>
                <a:lnTo>
                  <a:pt x="17399" y="269239"/>
                </a:lnTo>
                <a:lnTo>
                  <a:pt x="14350" y="273049"/>
                </a:lnTo>
                <a:lnTo>
                  <a:pt x="11683" y="275589"/>
                </a:lnTo>
                <a:lnTo>
                  <a:pt x="7366" y="283209"/>
                </a:lnTo>
                <a:lnTo>
                  <a:pt x="5587" y="285749"/>
                </a:lnTo>
                <a:lnTo>
                  <a:pt x="4063" y="289559"/>
                </a:lnTo>
                <a:lnTo>
                  <a:pt x="2667" y="293369"/>
                </a:lnTo>
                <a:lnTo>
                  <a:pt x="1650" y="295909"/>
                </a:lnTo>
                <a:lnTo>
                  <a:pt x="1016" y="298449"/>
                </a:lnTo>
                <a:lnTo>
                  <a:pt x="126" y="302259"/>
                </a:lnTo>
                <a:lnTo>
                  <a:pt x="0" y="306069"/>
                </a:lnTo>
                <a:lnTo>
                  <a:pt x="380" y="307339"/>
                </a:lnTo>
                <a:lnTo>
                  <a:pt x="888" y="308609"/>
                </a:lnTo>
                <a:lnTo>
                  <a:pt x="1524" y="308609"/>
                </a:lnTo>
                <a:lnTo>
                  <a:pt x="2540" y="309879"/>
                </a:lnTo>
                <a:lnTo>
                  <a:pt x="4063" y="312419"/>
                </a:lnTo>
                <a:lnTo>
                  <a:pt x="5079" y="312419"/>
                </a:lnTo>
                <a:lnTo>
                  <a:pt x="6096" y="313689"/>
                </a:lnTo>
                <a:lnTo>
                  <a:pt x="6984" y="314959"/>
                </a:lnTo>
                <a:lnTo>
                  <a:pt x="8000" y="314959"/>
                </a:lnTo>
                <a:lnTo>
                  <a:pt x="8762" y="316229"/>
                </a:lnTo>
                <a:lnTo>
                  <a:pt x="12065" y="316229"/>
                </a:lnTo>
                <a:lnTo>
                  <a:pt x="13080" y="314959"/>
                </a:lnTo>
                <a:lnTo>
                  <a:pt x="13716" y="313689"/>
                </a:lnTo>
                <a:lnTo>
                  <a:pt x="14097" y="311149"/>
                </a:lnTo>
                <a:lnTo>
                  <a:pt x="14604" y="308609"/>
                </a:lnTo>
                <a:lnTo>
                  <a:pt x="15240" y="306069"/>
                </a:lnTo>
                <a:lnTo>
                  <a:pt x="16128" y="303529"/>
                </a:lnTo>
                <a:lnTo>
                  <a:pt x="17145" y="300989"/>
                </a:lnTo>
                <a:lnTo>
                  <a:pt x="18415" y="297179"/>
                </a:lnTo>
                <a:lnTo>
                  <a:pt x="20193" y="293369"/>
                </a:lnTo>
                <a:lnTo>
                  <a:pt x="21844" y="289559"/>
                </a:lnTo>
                <a:lnTo>
                  <a:pt x="24383" y="287019"/>
                </a:lnTo>
                <a:lnTo>
                  <a:pt x="27685" y="283209"/>
                </a:lnTo>
                <a:lnTo>
                  <a:pt x="33527" y="278129"/>
                </a:lnTo>
                <a:lnTo>
                  <a:pt x="39624" y="275589"/>
                </a:lnTo>
                <a:lnTo>
                  <a:pt x="81533" y="275589"/>
                </a:lnTo>
                <a:lnTo>
                  <a:pt x="79755" y="273049"/>
                </a:lnTo>
                <a:lnTo>
                  <a:pt x="76707" y="269239"/>
                </a:lnTo>
                <a:lnTo>
                  <a:pt x="73532" y="266699"/>
                </a:lnTo>
                <a:lnTo>
                  <a:pt x="69850" y="262889"/>
                </a:lnTo>
                <a:lnTo>
                  <a:pt x="65785" y="260349"/>
                </a:lnTo>
                <a:lnTo>
                  <a:pt x="61468" y="257809"/>
                </a:lnTo>
                <a:lnTo>
                  <a:pt x="57023" y="256539"/>
                </a:lnTo>
                <a:lnTo>
                  <a:pt x="52324" y="255269"/>
                </a:lnTo>
                <a:close/>
              </a:path>
              <a:path w="382904" h="400050">
                <a:moveTo>
                  <a:pt x="135890" y="168909"/>
                </a:moveTo>
                <a:lnTo>
                  <a:pt x="129031" y="168909"/>
                </a:lnTo>
                <a:lnTo>
                  <a:pt x="115697" y="173989"/>
                </a:lnTo>
                <a:lnTo>
                  <a:pt x="109093" y="177799"/>
                </a:lnTo>
                <a:lnTo>
                  <a:pt x="95884" y="191769"/>
                </a:lnTo>
                <a:lnTo>
                  <a:pt x="91440" y="198119"/>
                </a:lnTo>
                <a:lnTo>
                  <a:pt x="89407" y="205739"/>
                </a:lnTo>
                <a:lnTo>
                  <a:pt x="87249" y="212089"/>
                </a:lnTo>
                <a:lnTo>
                  <a:pt x="87122" y="219709"/>
                </a:lnTo>
                <a:lnTo>
                  <a:pt x="89026" y="227329"/>
                </a:lnTo>
                <a:lnTo>
                  <a:pt x="90804" y="234949"/>
                </a:lnTo>
                <a:lnTo>
                  <a:pt x="94360" y="242569"/>
                </a:lnTo>
                <a:lnTo>
                  <a:pt x="99568" y="250189"/>
                </a:lnTo>
                <a:lnTo>
                  <a:pt x="103713" y="256539"/>
                </a:lnTo>
                <a:lnTo>
                  <a:pt x="108346" y="261619"/>
                </a:lnTo>
                <a:lnTo>
                  <a:pt x="113480" y="267969"/>
                </a:lnTo>
                <a:lnTo>
                  <a:pt x="119125" y="273049"/>
                </a:lnTo>
                <a:lnTo>
                  <a:pt x="125341" y="279399"/>
                </a:lnTo>
                <a:lnTo>
                  <a:pt x="131413" y="284479"/>
                </a:lnTo>
                <a:lnTo>
                  <a:pt x="137342" y="289559"/>
                </a:lnTo>
                <a:lnTo>
                  <a:pt x="143128" y="294639"/>
                </a:lnTo>
                <a:lnTo>
                  <a:pt x="150749" y="299719"/>
                </a:lnTo>
                <a:lnTo>
                  <a:pt x="158115" y="303529"/>
                </a:lnTo>
                <a:lnTo>
                  <a:pt x="172466" y="306069"/>
                </a:lnTo>
                <a:lnTo>
                  <a:pt x="179324" y="306069"/>
                </a:lnTo>
                <a:lnTo>
                  <a:pt x="209042" y="288289"/>
                </a:lnTo>
                <a:lnTo>
                  <a:pt x="174498" y="288289"/>
                </a:lnTo>
                <a:lnTo>
                  <a:pt x="169545" y="285749"/>
                </a:lnTo>
                <a:lnTo>
                  <a:pt x="164465" y="284479"/>
                </a:lnTo>
                <a:lnTo>
                  <a:pt x="158750" y="281939"/>
                </a:lnTo>
                <a:lnTo>
                  <a:pt x="152653" y="276859"/>
                </a:lnTo>
                <a:lnTo>
                  <a:pt x="147939" y="273049"/>
                </a:lnTo>
                <a:lnTo>
                  <a:pt x="142938" y="269239"/>
                </a:lnTo>
                <a:lnTo>
                  <a:pt x="137652" y="264159"/>
                </a:lnTo>
                <a:lnTo>
                  <a:pt x="132079" y="259079"/>
                </a:lnTo>
                <a:lnTo>
                  <a:pt x="126365" y="252729"/>
                </a:lnTo>
                <a:lnTo>
                  <a:pt x="121284" y="247649"/>
                </a:lnTo>
                <a:lnTo>
                  <a:pt x="112649" y="236219"/>
                </a:lnTo>
                <a:lnTo>
                  <a:pt x="109347" y="231139"/>
                </a:lnTo>
                <a:lnTo>
                  <a:pt x="107315" y="226059"/>
                </a:lnTo>
                <a:lnTo>
                  <a:pt x="105155" y="220979"/>
                </a:lnTo>
                <a:lnTo>
                  <a:pt x="104521" y="215899"/>
                </a:lnTo>
                <a:lnTo>
                  <a:pt x="105155" y="210819"/>
                </a:lnTo>
                <a:lnTo>
                  <a:pt x="105918" y="205739"/>
                </a:lnTo>
                <a:lnTo>
                  <a:pt x="108457" y="200659"/>
                </a:lnTo>
                <a:lnTo>
                  <a:pt x="115443" y="194309"/>
                </a:lnTo>
                <a:lnTo>
                  <a:pt x="118109" y="191769"/>
                </a:lnTo>
                <a:lnTo>
                  <a:pt x="123444" y="189229"/>
                </a:lnTo>
                <a:lnTo>
                  <a:pt x="126237" y="187959"/>
                </a:lnTo>
                <a:lnTo>
                  <a:pt x="172989" y="187959"/>
                </a:lnTo>
                <a:lnTo>
                  <a:pt x="171013" y="186689"/>
                </a:lnTo>
                <a:lnTo>
                  <a:pt x="165226" y="181609"/>
                </a:lnTo>
                <a:lnTo>
                  <a:pt x="157606" y="176529"/>
                </a:lnTo>
                <a:lnTo>
                  <a:pt x="150113" y="172719"/>
                </a:lnTo>
                <a:lnTo>
                  <a:pt x="143001" y="171449"/>
                </a:lnTo>
                <a:lnTo>
                  <a:pt x="135890" y="168909"/>
                </a:lnTo>
                <a:close/>
              </a:path>
              <a:path w="382904" h="400050">
                <a:moveTo>
                  <a:pt x="172989" y="187959"/>
                </a:moveTo>
                <a:lnTo>
                  <a:pt x="132333" y="187959"/>
                </a:lnTo>
                <a:lnTo>
                  <a:pt x="135508" y="189229"/>
                </a:lnTo>
                <a:lnTo>
                  <a:pt x="138937" y="189229"/>
                </a:lnTo>
                <a:lnTo>
                  <a:pt x="142240" y="190499"/>
                </a:lnTo>
                <a:lnTo>
                  <a:pt x="145796" y="193039"/>
                </a:lnTo>
                <a:lnTo>
                  <a:pt x="149732" y="195579"/>
                </a:lnTo>
                <a:lnTo>
                  <a:pt x="153543" y="196849"/>
                </a:lnTo>
                <a:lnTo>
                  <a:pt x="157606" y="200659"/>
                </a:lnTo>
                <a:lnTo>
                  <a:pt x="166497" y="208279"/>
                </a:lnTo>
                <a:lnTo>
                  <a:pt x="171196" y="212089"/>
                </a:lnTo>
                <a:lnTo>
                  <a:pt x="180085" y="220979"/>
                </a:lnTo>
                <a:lnTo>
                  <a:pt x="197738" y="243839"/>
                </a:lnTo>
                <a:lnTo>
                  <a:pt x="199644" y="246379"/>
                </a:lnTo>
                <a:lnTo>
                  <a:pt x="202437" y="253999"/>
                </a:lnTo>
                <a:lnTo>
                  <a:pt x="203200" y="257809"/>
                </a:lnTo>
                <a:lnTo>
                  <a:pt x="203326" y="260349"/>
                </a:lnTo>
                <a:lnTo>
                  <a:pt x="203580" y="264159"/>
                </a:lnTo>
                <a:lnTo>
                  <a:pt x="202946" y="267969"/>
                </a:lnTo>
                <a:lnTo>
                  <a:pt x="200405" y="274319"/>
                </a:lnTo>
                <a:lnTo>
                  <a:pt x="198247" y="276859"/>
                </a:lnTo>
                <a:lnTo>
                  <a:pt x="195325" y="279399"/>
                </a:lnTo>
                <a:lnTo>
                  <a:pt x="191516" y="283209"/>
                </a:lnTo>
                <a:lnTo>
                  <a:pt x="187578" y="285749"/>
                </a:lnTo>
                <a:lnTo>
                  <a:pt x="179197" y="288289"/>
                </a:lnTo>
                <a:lnTo>
                  <a:pt x="209042" y="288289"/>
                </a:lnTo>
                <a:lnTo>
                  <a:pt x="212471" y="284479"/>
                </a:lnTo>
                <a:lnTo>
                  <a:pt x="216916" y="278129"/>
                </a:lnTo>
                <a:lnTo>
                  <a:pt x="218948" y="270509"/>
                </a:lnTo>
                <a:lnTo>
                  <a:pt x="221106" y="262889"/>
                </a:lnTo>
                <a:lnTo>
                  <a:pt x="221233" y="256539"/>
                </a:lnTo>
                <a:lnTo>
                  <a:pt x="217677" y="241299"/>
                </a:lnTo>
                <a:lnTo>
                  <a:pt x="214122" y="233679"/>
                </a:lnTo>
                <a:lnTo>
                  <a:pt x="208915" y="226059"/>
                </a:lnTo>
                <a:lnTo>
                  <a:pt x="204696" y="219709"/>
                </a:lnTo>
                <a:lnTo>
                  <a:pt x="200025" y="214629"/>
                </a:lnTo>
                <a:lnTo>
                  <a:pt x="194877" y="208279"/>
                </a:lnTo>
                <a:lnTo>
                  <a:pt x="189229" y="201929"/>
                </a:lnTo>
                <a:lnTo>
                  <a:pt x="183014" y="196849"/>
                </a:lnTo>
                <a:lnTo>
                  <a:pt x="176942" y="190499"/>
                </a:lnTo>
                <a:lnTo>
                  <a:pt x="172989" y="187959"/>
                </a:lnTo>
                <a:close/>
              </a:path>
              <a:path w="382904" h="400050">
                <a:moveTo>
                  <a:pt x="223915" y="121919"/>
                </a:moveTo>
                <a:lnTo>
                  <a:pt x="195833" y="121919"/>
                </a:lnTo>
                <a:lnTo>
                  <a:pt x="273557" y="199389"/>
                </a:lnTo>
                <a:lnTo>
                  <a:pt x="252222" y="219709"/>
                </a:lnTo>
                <a:lnTo>
                  <a:pt x="251841" y="220979"/>
                </a:lnTo>
                <a:lnTo>
                  <a:pt x="251586" y="220979"/>
                </a:lnTo>
                <a:lnTo>
                  <a:pt x="251332" y="222249"/>
                </a:lnTo>
                <a:lnTo>
                  <a:pt x="251332" y="223519"/>
                </a:lnTo>
                <a:lnTo>
                  <a:pt x="252095" y="224789"/>
                </a:lnTo>
                <a:lnTo>
                  <a:pt x="252729" y="226059"/>
                </a:lnTo>
                <a:lnTo>
                  <a:pt x="253237" y="227329"/>
                </a:lnTo>
                <a:lnTo>
                  <a:pt x="254000" y="227329"/>
                </a:lnTo>
                <a:lnTo>
                  <a:pt x="254888" y="228599"/>
                </a:lnTo>
                <a:lnTo>
                  <a:pt x="255904" y="229869"/>
                </a:lnTo>
                <a:lnTo>
                  <a:pt x="256794" y="229869"/>
                </a:lnTo>
                <a:lnTo>
                  <a:pt x="257682" y="231139"/>
                </a:lnTo>
                <a:lnTo>
                  <a:pt x="258445" y="231139"/>
                </a:lnTo>
                <a:lnTo>
                  <a:pt x="259333" y="232409"/>
                </a:lnTo>
                <a:lnTo>
                  <a:pt x="262254" y="232409"/>
                </a:lnTo>
                <a:lnTo>
                  <a:pt x="262762" y="231139"/>
                </a:lnTo>
                <a:lnTo>
                  <a:pt x="309136" y="185419"/>
                </a:lnTo>
                <a:lnTo>
                  <a:pt x="287147" y="185419"/>
                </a:lnTo>
                <a:lnTo>
                  <a:pt x="223915" y="121919"/>
                </a:lnTo>
                <a:close/>
              </a:path>
              <a:path w="382904" h="400050">
                <a:moveTo>
                  <a:pt x="310515" y="166369"/>
                </a:moveTo>
                <a:lnTo>
                  <a:pt x="305943" y="166369"/>
                </a:lnTo>
                <a:lnTo>
                  <a:pt x="287147" y="185419"/>
                </a:lnTo>
                <a:lnTo>
                  <a:pt x="309136" y="185419"/>
                </a:lnTo>
                <a:lnTo>
                  <a:pt x="316865" y="177799"/>
                </a:lnTo>
                <a:lnTo>
                  <a:pt x="317119" y="176529"/>
                </a:lnTo>
                <a:lnTo>
                  <a:pt x="317373" y="176529"/>
                </a:lnTo>
                <a:lnTo>
                  <a:pt x="317373" y="175259"/>
                </a:lnTo>
                <a:lnTo>
                  <a:pt x="317119" y="173989"/>
                </a:lnTo>
                <a:lnTo>
                  <a:pt x="316737" y="172719"/>
                </a:lnTo>
                <a:lnTo>
                  <a:pt x="315722" y="171449"/>
                </a:lnTo>
                <a:lnTo>
                  <a:pt x="314959" y="170179"/>
                </a:lnTo>
                <a:lnTo>
                  <a:pt x="313944" y="170179"/>
                </a:lnTo>
                <a:lnTo>
                  <a:pt x="312927" y="168909"/>
                </a:lnTo>
                <a:lnTo>
                  <a:pt x="312166" y="167639"/>
                </a:lnTo>
                <a:lnTo>
                  <a:pt x="311276" y="167639"/>
                </a:lnTo>
                <a:lnTo>
                  <a:pt x="310515" y="166369"/>
                </a:lnTo>
                <a:close/>
              </a:path>
              <a:path w="382904" h="400050">
                <a:moveTo>
                  <a:pt x="197357" y="95249"/>
                </a:moveTo>
                <a:lnTo>
                  <a:pt x="194563" y="95249"/>
                </a:lnTo>
                <a:lnTo>
                  <a:pt x="193040" y="96519"/>
                </a:lnTo>
                <a:lnTo>
                  <a:pt x="192150" y="96519"/>
                </a:lnTo>
                <a:lnTo>
                  <a:pt x="191261" y="97789"/>
                </a:lnTo>
                <a:lnTo>
                  <a:pt x="190119" y="99059"/>
                </a:lnTo>
                <a:lnTo>
                  <a:pt x="187071" y="101599"/>
                </a:lnTo>
                <a:lnTo>
                  <a:pt x="186562" y="101599"/>
                </a:lnTo>
                <a:lnTo>
                  <a:pt x="185927" y="102869"/>
                </a:lnTo>
                <a:lnTo>
                  <a:pt x="185420" y="102869"/>
                </a:lnTo>
                <a:lnTo>
                  <a:pt x="185038" y="104139"/>
                </a:lnTo>
                <a:lnTo>
                  <a:pt x="184657" y="104139"/>
                </a:lnTo>
                <a:lnTo>
                  <a:pt x="184403" y="105409"/>
                </a:lnTo>
                <a:lnTo>
                  <a:pt x="184023" y="105409"/>
                </a:lnTo>
                <a:lnTo>
                  <a:pt x="183769" y="106679"/>
                </a:lnTo>
                <a:lnTo>
                  <a:pt x="175386" y="144779"/>
                </a:lnTo>
                <a:lnTo>
                  <a:pt x="175132" y="146049"/>
                </a:lnTo>
                <a:lnTo>
                  <a:pt x="175132" y="148589"/>
                </a:lnTo>
                <a:lnTo>
                  <a:pt x="175513" y="148589"/>
                </a:lnTo>
                <a:lnTo>
                  <a:pt x="176275" y="149859"/>
                </a:lnTo>
                <a:lnTo>
                  <a:pt x="177292" y="152399"/>
                </a:lnTo>
                <a:lnTo>
                  <a:pt x="180212" y="154939"/>
                </a:lnTo>
                <a:lnTo>
                  <a:pt x="181228" y="156209"/>
                </a:lnTo>
                <a:lnTo>
                  <a:pt x="182118" y="156209"/>
                </a:lnTo>
                <a:lnTo>
                  <a:pt x="183133" y="157479"/>
                </a:lnTo>
                <a:lnTo>
                  <a:pt x="185927" y="157479"/>
                </a:lnTo>
                <a:lnTo>
                  <a:pt x="186944" y="154939"/>
                </a:lnTo>
                <a:lnTo>
                  <a:pt x="187451" y="154939"/>
                </a:lnTo>
                <a:lnTo>
                  <a:pt x="195833" y="121919"/>
                </a:lnTo>
                <a:lnTo>
                  <a:pt x="223915" y="121919"/>
                </a:lnTo>
                <a:lnTo>
                  <a:pt x="197357" y="95249"/>
                </a:lnTo>
                <a:close/>
              </a:path>
              <a:path w="382904" h="400050">
                <a:moveTo>
                  <a:pt x="373913" y="67309"/>
                </a:moveTo>
                <a:lnTo>
                  <a:pt x="337184" y="67309"/>
                </a:lnTo>
                <a:lnTo>
                  <a:pt x="340868" y="68579"/>
                </a:lnTo>
                <a:lnTo>
                  <a:pt x="344424" y="69849"/>
                </a:lnTo>
                <a:lnTo>
                  <a:pt x="362584" y="88899"/>
                </a:lnTo>
                <a:lnTo>
                  <a:pt x="364108" y="92709"/>
                </a:lnTo>
                <a:lnTo>
                  <a:pt x="364532" y="95249"/>
                </a:lnTo>
                <a:lnTo>
                  <a:pt x="364617" y="97789"/>
                </a:lnTo>
                <a:lnTo>
                  <a:pt x="363981" y="104139"/>
                </a:lnTo>
                <a:lnTo>
                  <a:pt x="362838" y="107949"/>
                </a:lnTo>
                <a:lnTo>
                  <a:pt x="360679" y="111759"/>
                </a:lnTo>
                <a:lnTo>
                  <a:pt x="358648" y="115569"/>
                </a:lnTo>
                <a:lnTo>
                  <a:pt x="341375" y="130809"/>
                </a:lnTo>
                <a:lnTo>
                  <a:pt x="337947" y="133349"/>
                </a:lnTo>
                <a:lnTo>
                  <a:pt x="334899" y="134619"/>
                </a:lnTo>
                <a:lnTo>
                  <a:pt x="332358" y="135889"/>
                </a:lnTo>
                <a:lnTo>
                  <a:pt x="329692" y="137159"/>
                </a:lnTo>
                <a:lnTo>
                  <a:pt x="327405" y="138429"/>
                </a:lnTo>
                <a:lnTo>
                  <a:pt x="323976" y="138429"/>
                </a:lnTo>
                <a:lnTo>
                  <a:pt x="322833" y="139699"/>
                </a:lnTo>
                <a:lnTo>
                  <a:pt x="321945" y="140969"/>
                </a:lnTo>
                <a:lnTo>
                  <a:pt x="321563" y="140969"/>
                </a:lnTo>
                <a:lnTo>
                  <a:pt x="321563" y="142239"/>
                </a:lnTo>
                <a:lnTo>
                  <a:pt x="321818" y="143509"/>
                </a:lnTo>
                <a:lnTo>
                  <a:pt x="322072" y="143509"/>
                </a:lnTo>
                <a:lnTo>
                  <a:pt x="322452" y="144779"/>
                </a:lnTo>
                <a:lnTo>
                  <a:pt x="323087" y="144779"/>
                </a:lnTo>
                <a:lnTo>
                  <a:pt x="324484" y="147319"/>
                </a:lnTo>
                <a:lnTo>
                  <a:pt x="325374" y="147319"/>
                </a:lnTo>
                <a:lnTo>
                  <a:pt x="327278" y="149859"/>
                </a:lnTo>
                <a:lnTo>
                  <a:pt x="327913" y="149859"/>
                </a:lnTo>
                <a:lnTo>
                  <a:pt x="329310" y="151129"/>
                </a:lnTo>
                <a:lnTo>
                  <a:pt x="329946" y="151129"/>
                </a:lnTo>
                <a:lnTo>
                  <a:pt x="330453" y="152399"/>
                </a:lnTo>
                <a:lnTo>
                  <a:pt x="335533" y="152399"/>
                </a:lnTo>
                <a:lnTo>
                  <a:pt x="350900" y="144779"/>
                </a:lnTo>
                <a:lnTo>
                  <a:pt x="357504" y="139699"/>
                </a:lnTo>
                <a:lnTo>
                  <a:pt x="360679" y="137159"/>
                </a:lnTo>
                <a:lnTo>
                  <a:pt x="369570" y="128269"/>
                </a:lnTo>
                <a:lnTo>
                  <a:pt x="374015" y="121919"/>
                </a:lnTo>
                <a:lnTo>
                  <a:pt x="377062" y="115569"/>
                </a:lnTo>
                <a:lnTo>
                  <a:pt x="380237" y="109219"/>
                </a:lnTo>
                <a:lnTo>
                  <a:pt x="382016" y="102869"/>
                </a:lnTo>
                <a:lnTo>
                  <a:pt x="382397" y="96519"/>
                </a:lnTo>
                <a:lnTo>
                  <a:pt x="382904" y="90169"/>
                </a:lnTo>
                <a:lnTo>
                  <a:pt x="381888" y="83819"/>
                </a:lnTo>
                <a:lnTo>
                  <a:pt x="377062" y="72389"/>
                </a:lnTo>
                <a:lnTo>
                  <a:pt x="373913" y="67309"/>
                </a:lnTo>
                <a:close/>
              </a:path>
              <a:path w="382904" h="400050">
                <a:moveTo>
                  <a:pt x="292734" y="0"/>
                </a:moveTo>
                <a:lnTo>
                  <a:pt x="289432" y="0"/>
                </a:lnTo>
                <a:lnTo>
                  <a:pt x="242316" y="48259"/>
                </a:lnTo>
                <a:lnTo>
                  <a:pt x="241553" y="49529"/>
                </a:lnTo>
                <a:lnTo>
                  <a:pt x="241553" y="52069"/>
                </a:lnTo>
                <a:lnTo>
                  <a:pt x="242443" y="54609"/>
                </a:lnTo>
                <a:lnTo>
                  <a:pt x="285750" y="97789"/>
                </a:lnTo>
                <a:lnTo>
                  <a:pt x="287781" y="99059"/>
                </a:lnTo>
                <a:lnTo>
                  <a:pt x="289432" y="100329"/>
                </a:lnTo>
                <a:lnTo>
                  <a:pt x="293370" y="100329"/>
                </a:lnTo>
                <a:lnTo>
                  <a:pt x="294894" y="99059"/>
                </a:lnTo>
                <a:lnTo>
                  <a:pt x="296925" y="96519"/>
                </a:lnTo>
                <a:lnTo>
                  <a:pt x="300862" y="91439"/>
                </a:lnTo>
                <a:lnTo>
                  <a:pt x="302895" y="88899"/>
                </a:lnTo>
                <a:lnTo>
                  <a:pt x="305434" y="86359"/>
                </a:lnTo>
                <a:lnTo>
                  <a:pt x="308736" y="82549"/>
                </a:lnTo>
                <a:lnTo>
                  <a:pt x="313181" y="78739"/>
                </a:lnTo>
                <a:lnTo>
                  <a:pt x="314621" y="77469"/>
                </a:lnTo>
                <a:lnTo>
                  <a:pt x="293116" y="77469"/>
                </a:lnTo>
                <a:lnTo>
                  <a:pt x="264541" y="49529"/>
                </a:lnTo>
                <a:lnTo>
                  <a:pt x="301878" y="11429"/>
                </a:lnTo>
                <a:lnTo>
                  <a:pt x="302132" y="10159"/>
                </a:lnTo>
                <a:lnTo>
                  <a:pt x="301498" y="8889"/>
                </a:lnTo>
                <a:lnTo>
                  <a:pt x="300990" y="7619"/>
                </a:lnTo>
                <a:lnTo>
                  <a:pt x="299720" y="6349"/>
                </a:lnTo>
                <a:lnTo>
                  <a:pt x="297942" y="3809"/>
                </a:lnTo>
                <a:lnTo>
                  <a:pt x="296925" y="2539"/>
                </a:lnTo>
                <a:lnTo>
                  <a:pt x="295909" y="2539"/>
                </a:lnTo>
                <a:lnTo>
                  <a:pt x="295021" y="1269"/>
                </a:lnTo>
                <a:lnTo>
                  <a:pt x="294258" y="1269"/>
                </a:lnTo>
                <a:lnTo>
                  <a:pt x="292734" y="0"/>
                </a:lnTo>
                <a:close/>
              </a:path>
              <a:path w="382904" h="400050">
                <a:moveTo>
                  <a:pt x="348360" y="48259"/>
                </a:moveTo>
                <a:lnTo>
                  <a:pt x="332358" y="48259"/>
                </a:lnTo>
                <a:lnTo>
                  <a:pt x="326898" y="49529"/>
                </a:lnTo>
                <a:lnTo>
                  <a:pt x="315722" y="55879"/>
                </a:lnTo>
                <a:lnTo>
                  <a:pt x="310133" y="59689"/>
                </a:lnTo>
                <a:lnTo>
                  <a:pt x="304419" y="66039"/>
                </a:lnTo>
                <a:lnTo>
                  <a:pt x="299847" y="69849"/>
                </a:lnTo>
                <a:lnTo>
                  <a:pt x="296291" y="73659"/>
                </a:lnTo>
                <a:lnTo>
                  <a:pt x="294640" y="76199"/>
                </a:lnTo>
                <a:lnTo>
                  <a:pt x="293116" y="77469"/>
                </a:lnTo>
                <a:lnTo>
                  <a:pt x="314621" y="77469"/>
                </a:lnTo>
                <a:lnTo>
                  <a:pt x="317500" y="74929"/>
                </a:lnTo>
                <a:lnTo>
                  <a:pt x="325627" y="69849"/>
                </a:lnTo>
                <a:lnTo>
                  <a:pt x="329565" y="68579"/>
                </a:lnTo>
                <a:lnTo>
                  <a:pt x="337184" y="67309"/>
                </a:lnTo>
                <a:lnTo>
                  <a:pt x="373913" y="67309"/>
                </a:lnTo>
                <a:lnTo>
                  <a:pt x="373125" y="66039"/>
                </a:lnTo>
                <a:lnTo>
                  <a:pt x="367665" y="60959"/>
                </a:lnTo>
                <a:lnTo>
                  <a:pt x="363220" y="57149"/>
                </a:lnTo>
                <a:lnTo>
                  <a:pt x="358521" y="53339"/>
                </a:lnTo>
                <a:lnTo>
                  <a:pt x="348360" y="482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7981442" y="5409603"/>
            <a:ext cx="386715" cy="402590"/>
          </a:xfrm>
          <a:custGeom>
            <a:avLst/>
            <a:gdLst/>
            <a:ahLst/>
            <a:cxnLst/>
            <a:rect l="l" t="t" r="r" b="b"/>
            <a:pathLst>
              <a:path w="386715" h="402589">
                <a:moveTo>
                  <a:pt x="95123" y="401320"/>
                </a:moveTo>
                <a:lnTo>
                  <a:pt x="87629" y="401320"/>
                </a:lnTo>
                <a:lnTo>
                  <a:pt x="89661" y="402590"/>
                </a:lnTo>
                <a:lnTo>
                  <a:pt x="94360" y="402590"/>
                </a:lnTo>
                <a:lnTo>
                  <a:pt x="95123" y="401320"/>
                </a:lnTo>
                <a:close/>
              </a:path>
              <a:path w="386715" h="402589">
                <a:moveTo>
                  <a:pt x="81533" y="278130"/>
                </a:moveTo>
                <a:lnTo>
                  <a:pt x="51434" y="278130"/>
                </a:lnTo>
                <a:lnTo>
                  <a:pt x="57023" y="280670"/>
                </a:lnTo>
                <a:lnTo>
                  <a:pt x="59562" y="283210"/>
                </a:lnTo>
                <a:lnTo>
                  <a:pt x="64134" y="287020"/>
                </a:lnTo>
                <a:lnTo>
                  <a:pt x="66293" y="289560"/>
                </a:lnTo>
                <a:lnTo>
                  <a:pt x="68325" y="293370"/>
                </a:lnTo>
                <a:lnTo>
                  <a:pt x="70484" y="295910"/>
                </a:lnTo>
                <a:lnTo>
                  <a:pt x="79375" y="336550"/>
                </a:lnTo>
                <a:lnTo>
                  <a:pt x="79501" y="346710"/>
                </a:lnTo>
                <a:lnTo>
                  <a:pt x="80136" y="387350"/>
                </a:lnTo>
                <a:lnTo>
                  <a:pt x="80136" y="388620"/>
                </a:lnTo>
                <a:lnTo>
                  <a:pt x="80390" y="391160"/>
                </a:lnTo>
                <a:lnTo>
                  <a:pt x="80899" y="393700"/>
                </a:lnTo>
                <a:lnTo>
                  <a:pt x="81279" y="393700"/>
                </a:lnTo>
                <a:lnTo>
                  <a:pt x="81533" y="394970"/>
                </a:lnTo>
                <a:lnTo>
                  <a:pt x="82041" y="396240"/>
                </a:lnTo>
                <a:lnTo>
                  <a:pt x="82803" y="396240"/>
                </a:lnTo>
                <a:lnTo>
                  <a:pt x="83438" y="397510"/>
                </a:lnTo>
                <a:lnTo>
                  <a:pt x="84327" y="398780"/>
                </a:lnTo>
                <a:lnTo>
                  <a:pt x="86613" y="401320"/>
                </a:lnTo>
                <a:lnTo>
                  <a:pt x="95884" y="401320"/>
                </a:lnTo>
                <a:lnTo>
                  <a:pt x="119693" y="377190"/>
                </a:lnTo>
                <a:lnTo>
                  <a:pt x="96265" y="377190"/>
                </a:lnTo>
                <a:lnTo>
                  <a:pt x="95315" y="336550"/>
                </a:lnTo>
                <a:lnTo>
                  <a:pt x="89280" y="293370"/>
                </a:lnTo>
                <a:lnTo>
                  <a:pt x="85089" y="283210"/>
                </a:lnTo>
                <a:lnTo>
                  <a:pt x="81533" y="278130"/>
                </a:lnTo>
                <a:close/>
              </a:path>
              <a:path w="386715" h="402589">
                <a:moveTo>
                  <a:pt x="145923" y="332740"/>
                </a:moveTo>
                <a:lnTo>
                  <a:pt x="140715" y="332740"/>
                </a:lnTo>
                <a:lnTo>
                  <a:pt x="96265" y="377190"/>
                </a:lnTo>
                <a:lnTo>
                  <a:pt x="119693" y="377190"/>
                </a:lnTo>
                <a:lnTo>
                  <a:pt x="152273" y="344170"/>
                </a:lnTo>
                <a:lnTo>
                  <a:pt x="153034" y="344170"/>
                </a:lnTo>
                <a:lnTo>
                  <a:pt x="153288" y="342900"/>
                </a:lnTo>
                <a:lnTo>
                  <a:pt x="153288" y="341630"/>
                </a:lnTo>
                <a:lnTo>
                  <a:pt x="152780" y="340360"/>
                </a:lnTo>
                <a:lnTo>
                  <a:pt x="152400" y="339090"/>
                </a:lnTo>
                <a:lnTo>
                  <a:pt x="151129" y="337820"/>
                </a:lnTo>
                <a:lnTo>
                  <a:pt x="150367" y="336550"/>
                </a:lnTo>
                <a:lnTo>
                  <a:pt x="149478" y="335280"/>
                </a:lnTo>
                <a:lnTo>
                  <a:pt x="148462" y="335280"/>
                </a:lnTo>
                <a:lnTo>
                  <a:pt x="147574" y="334010"/>
                </a:lnTo>
                <a:lnTo>
                  <a:pt x="146811" y="334010"/>
                </a:lnTo>
                <a:lnTo>
                  <a:pt x="145923" y="332740"/>
                </a:lnTo>
                <a:close/>
              </a:path>
              <a:path w="386715" h="402589">
                <a:moveTo>
                  <a:pt x="52324" y="257810"/>
                </a:moveTo>
                <a:lnTo>
                  <a:pt x="42672" y="257810"/>
                </a:lnTo>
                <a:lnTo>
                  <a:pt x="37591" y="259080"/>
                </a:lnTo>
                <a:lnTo>
                  <a:pt x="27431" y="264160"/>
                </a:lnTo>
                <a:lnTo>
                  <a:pt x="22478" y="266700"/>
                </a:lnTo>
                <a:lnTo>
                  <a:pt x="17525" y="271780"/>
                </a:lnTo>
                <a:lnTo>
                  <a:pt x="14350" y="275590"/>
                </a:lnTo>
                <a:lnTo>
                  <a:pt x="11683" y="278130"/>
                </a:lnTo>
                <a:lnTo>
                  <a:pt x="7365" y="285750"/>
                </a:lnTo>
                <a:lnTo>
                  <a:pt x="5587" y="288290"/>
                </a:lnTo>
                <a:lnTo>
                  <a:pt x="4190" y="292100"/>
                </a:lnTo>
                <a:lnTo>
                  <a:pt x="1650" y="298450"/>
                </a:lnTo>
                <a:lnTo>
                  <a:pt x="1142" y="300990"/>
                </a:lnTo>
                <a:lnTo>
                  <a:pt x="507" y="303530"/>
                </a:lnTo>
                <a:lnTo>
                  <a:pt x="126" y="304800"/>
                </a:lnTo>
                <a:lnTo>
                  <a:pt x="0" y="308610"/>
                </a:lnTo>
                <a:lnTo>
                  <a:pt x="380" y="309880"/>
                </a:lnTo>
                <a:lnTo>
                  <a:pt x="888" y="311150"/>
                </a:lnTo>
                <a:lnTo>
                  <a:pt x="1524" y="311150"/>
                </a:lnTo>
                <a:lnTo>
                  <a:pt x="2031" y="312420"/>
                </a:lnTo>
                <a:lnTo>
                  <a:pt x="2666" y="312420"/>
                </a:lnTo>
                <a:lnTo>
                  <a:pt x="3301" y="313690"/>
                </a:lnTo>
                <a:lnTo>
                  <a:pt x="4063" y="314960"/>
                </a:lnTo>
                <a:lnTo>
                  <a:pt x="5206" y="314960"/>
                </a:lnTo>
                <a:lnTo>
                  <a:pt x="6223" y="316230"/>
                </a:lnTo>
                <a:lnTo>
                  <a:pt x="8000" y="317500"/>
                </a:lnTo>
                <a:lnTo>
                  <a:pt x="8762" y="318770"/>
                </a:lnTo>
                <a:lnTo>
                  <a:pt x="12446" y="318770"/>
                </a:lnTo>
                <a:lnTo>
                  <a:pt x="13207" y="317500"/>
                </a:lnTo>
                <a:lnTo>
                  <a:pt x="13715" y="316230"/>
                </a:lnTo>
                <a:lnTo>
                  <a:pt x="14097" y="313690"/>
                </a:lnTo>
                <a:lnTo>
                  <a:pt x="14604" y="311150"/>
                </a:lnTo>
                <a:lnTo>
                  <a:pt x="15239" y="308610"/>
                </a:lnTo>
                <a:lnTo>
                  <a:pt x="16128" y="306070"/>
                </a:lnTo>
                <a:lnTo>
                  <a:pt x="17144" y="303530"/>
                </a:lnTo>
                <a:lnTo>
                  <a:pt x="18414" y="299720"/>
                </a:lnTo>
                <a:lnTo>
                  <a:pt x="21971" y="292100"/>
                </a:lnTo>
                <a:lnTo>
                  <a:pt x="24383" y="289560"/>
                </a:lnTo>
                <a:lnTo>
                  <a:pt x="27812" y="285750"/>
                </a:lnTo>
                <a:lnTo>
                  <a:pt x="30606" y="283210"/>
                </a:lnTo>
                <a:lnTo>
                  <a:pt x="33527" y="280670"/>
                </a:lnTo>
                <a:lnTo>
                  <a:pt x="39624" y="278130"/>
                </a:lnTo>
                <a:lnTo>
                  <a:pt x="81533" y="278130"/>
                </a:lnTo>
                <a:lnTo>
                  <a:pt x="79755" y="275590"/>
                </a:lnTo>
                <a:lnTo>
                  <a:pt x="76834" y="271780"/>
                </a:lnTo>
                <a:lnTo>
                  <a:pt x="69850" y="265430"/>
                </a:lnTo>
                <a:lnTo>
                  <a:pt x="65912" y="262890"/>
                </a:lnTo>
                <a:lnTo>
                  <a:pt x="57023" y="259080"/>
                </a:lnTo>
                <a:lnTo>
                  <a:pt x="52324" y="257810"/>
                </a:lnTo>
                <a:close/>
              </a:path>
              <a:path w="386715" h="402589">
                <a:moveTo>
                  <a:pt x="135889" y="171450"/>
                </a:moveTo>
                <a:lnTo>
                  <a:pt x="129031" y="171450"/>
                </a:lnTo>
                <a:lnTo>
                  <a:pt x="115697" y="176530"/>
                </a:lnTo>
                <a:lnTo>
                  <a:pt x="109092" y="180340"/>
                </a:lnTo>
                <a:lnTo>
                  <a:pt x="95884" y="194310"/>
                </a:lnTo>
                <a:lnTo>
                  <a:pt x="91439" y="200660"/>
                </a:lnTo>
                <a:lnTo>
                  <a:pt x="89407" y="208280"/>
                </a:lnTo>
                <a:lnTo>
                  <a:pt x="87249" y="214630"/>
                </a:lnTo>
                <a:lnTo>
                  <a:pt x="87122" y="222250"/>
                </a:lnTo>
                <a:lnTo>
                  <a:pt x="89026" y="229870"/>
                </a:lnTo>
                <a:lnTo>
                  <a:pt x="90804" y="237490"/>
                </a:lnTo>
                <a:lnTo>
                  <a:pt x="94360" y="245110"/>
                </a:lnTo>
                <a:lnTo>
                  <a:pt x="99567" y="252730"/>
                </a:lnTo>
                <a:lnTo>
                  <a:pt x="103731" y="259080"/>
                </a:lnTo>
                <a:lnTo>
                  <a:pt x="108394" y="264160"/>
                </a:lnTo>
                <a:lnTo>
                  <a:pt x="113534" y="270510"/>
                </a:lnTo>
                <a:lnTo>
                  <a:pt x="119125" y="275590"/>
                </a:lnTo>
                <a:lnTo>
                  <a:pt x="125341" y="281940"/>
                </a:lnTo>
                <a:lnTo>
                  <a:pt x="131413" y="287020"/>
                </a:lnTo>
                <a:lnTo>
                  <a:pt x="137342" y="292100"/>
                </a:lnTo>
                <a:lnTo>
                  <a:pt x="143128" y="297180"/>
                </a:lnTo>
                <a:lnTo>
                  <a:pt x="150749" y="302260"/>
                </a:lnTo>
                <a:lnTo>
                  <a:pt x="158241" y="306070"/>
                </a:lnTo>
                <a:lnTo>
                  <a:pt x="172465" y="308610"/>
                </a:lnTo>
                <a:lnTo>
                  <a:pt x="179324" y="308610"/>
                </a:lnTo>
                <a:lnTo>
                  <a:pt x="209105" y="290830"/>
                </a:lnTo>
                <a:lnTo>
                  <a:pt x="174625" y="290830"/>
                </a:lnTo>
                <a:lnTo>
                  <a:pt x="164464" y="287020"/>
                </a:lnTo>
                <a:lnTo>
                  <a:pt x="158876" y="284480"/>
                </a:lnTo>
                <a:lnTo>
                  <a:pt x="147939" y="275590"/>
                </a:lnTo>
                <a:lnTo>
                  <a:pt x="142938" y="271780"/>
                </a:lnTo>
                <a:lnTo>
                  <a:pt x="137652" y="266700"/>
                </a:lnTo>
                <a:lnTo>
                  <a:pt x="132079" y="261620"/>
                </a:lnTo>
                <a:lnTo>
                  <a:pt x="126364" y="255270"/>
                </a:lnTo>
                <a:lnTo>
                  <a:pt x="105282" y="223520"/>
                </a:lnTo>
                <a:lnTo>
                  <a:pt x="104521" y="218440"/>
                </a:lnTo>
                <a:lnTo>
                  <a:pt x="105155" y="213360"/>
                </a:lnTo>
                <a:lnTo>
                  <a:pt x="105917" y="208280"/>
                </a:lnTo>
                <a:lnTo>
                  <a:pt x="108457" y="203200"/>
                </a:lnTo>
                <a:lnTo>
                  <a:pt x="115442" y="196850"/>
                </a:lnTo>
                <a:lnTo>
                  <a:pt x="118109" y="194310"/>
                </a:lnTo>
                <a:lnTo>
                  <a:pt x="123443" y="191770"/>
                </a:lnTo>
                <a:lnTo>
                  <a:pt x="126237" y="190500"/>
                </a:lnTo>
                <a:lnTo>
                  <a:pt x="172989" y="190500"/>
                </a:lnTo>
                <a:lnTo>
                  <a:pt x="171013" y="189230"/>
                </a:lnTo>
                <a:lnTo>
                  <a:pt x="165226" y="184150"/>
                </a:lnTo>
                <a:lnTo>
                  <a:pt x="157606" y="179070"/>
                </a:lnTo>
                <a:lnTo>
                  <a:pt x="150240" y="175260"/>
                </a:lnTo>
                <a:lnTo>
                  <a:pt x="143001" y="173990"/>
                </a:lnTo>
                <a:lnTo>
                  <a:pt x="135889" y="171450"/>
                </a:lnTo>
                <a:close/>
              </a:path>
              <a:path w="386715" h="402589">
                <a:moveTo>
                  <a:pt x="172989" y="190500"/>
                </a:moveTo>
                <a:lnTo>
                  <a:pt x="132333" y="190500"/>
                </a:lnTo>
                <a:lnTo>
                  <a:pt x="135508" y="191770"/>
                </a:lnTo>
                <a:lnTo>
                  <a:pt x="138937" y="191770"/>
                </a:lnTo>
                <a:lnTo>
                  <a:pt x="142239" y="193040"/>
                </a:lnTo>
                <a:lnTo>
                  <a:pt x="145923" y="195580"/>
                </a:lnTo>
                <a:lnTo>
                  <a:pt x="153542" y="199390"/>
                </a:lnTo>
                <a:lnTo>
                  <a:pt x="157606" y="203200"/>
                </a:lnTo>
                <a:lnTo>
                  <a:pt x="166497" y="210820"/>
                </a:lnTo>
                <a:lnTo>
                  <a:pt x="171196" y="214630"/>
                </a:lnTo>
                <a:lnTo>
                  <a:pt x="180085" y="223520"/>
                </a:lnTo>
                <a:lnTo>
                  <a:pt x="195325" y="242570"/>
                </a:lnTo>
                <a:lnTo>
                  <a:pt x="197738" y="246380"/>
                </a:lnTo>
                <a:lnTo>
                  <a:pt x="203580" y="266700"/>
                </a:lnTo>
                <a:lnTo>
                  <a:pt x="202946" y="270510"/>
                </a:lnTo>
                <a:lnTo>
                  <a:pt x="200405" y="276860"/>
                </a:lnTo>
                <a:lnTo>
                  <a:pt x="198247" y="279400"/>
                </a:lnTo>
                <a:lnTo>
                  <a:pt x="195325" y="281940"/>
                </a:lnTo>
                <a:lnTo>
                  <a:pt x="191515" y="285750"/>
                </a:lnTo>
                <a:lnTo>
                  <a:pt x="187578" y="288290"/>
                </a:lnTo>
                <a:lnTo>
                  <a:pt x="179197" y="290830"/>
                </a:lnTo>
                <a:lnTo>
                  <a:pt x="209105" y="290830"/>
                </a:lnTo>
                <a:lnTo>
                  <a:pt x="212471" y="287020"/>
                </a:lnTo>
                <a:lnTo>
                  <a:pt x="216915" y="280670"/>
                </a:lnTo>
                <a:lnTo>
                  <a:pt x="218948" y="273050"/>
                </a:lnTo>
                <a:lnTo>
                  <a:pt x="221106" y="265430"/>
                </a:lnTo>
                <a:lnTo>
                  <a:pt x="221233" y="259080"/>
                </a:lnTo>
                <a:lnTo>
                  <a:pt x="217677" y="243840"/>
                </a:lnTo>
                <a:lnTo>
                  <a:pt x="214122" y="236220"/>
                </a:lnTo>
                <a:lnTo>
                  <a:pt x="208914" y="228600"/>
                </a:lnTo>
                <a:lnTo>
                  <a:pt x="204749" y="222250"/>
                </a:lnTo>
                <a:lnTo>
                  <a:pt x="200072" y="217170"/>
                </a:lnTo>
                <a:lnTo>
                  <a:pt x="194895" y="210820"/>
                </a:lnTo>
                <a:lnTo>
                  <a:pt x="189229" y="204470"/>
                </a:lnTo>
                <a:lnTo>
                  <a:pt x="183014" y="199390"/>
                </a:lnTo>
                <a:lnTo>
                  <a:pt x="176942" y="193040"/>
                </a:lnTo>
                <a:lnTo>
                  <a:pt x="172989" y="190500"/>
                </a:lnTo>
                <a:close/>
              </a:path>
              <a:path w="386715" h="402589">
                <a:moveTo>
                  <a:pt x="223915" y="124460"/>
                </a:moveTo>
                <a:lnTo>
                  <a:pt x="195833" y="124460"/>
                </a:lnTo>
                <a:lnTo>
                  <a:pt x="273557" y="201930"/>
                </a:lnTo>
                <a:lnTo>
                  <a:pt x="252222" y="222250"/>
                </a:lnTo>
                <a:lnTo>
                  <a:pt x="251840" y="223520"/>
                </a:lnTo>
                <a:lnTo>
                  <a:pt x="251586" y="223520"/>
                </a:lnTo>
                <a:lnTo>
                  <a:pt x="251332" y="224790"/>
                </a:lnTo>
                <a:lnTo>
                  <a:pt x="251332" y="226060"/>
                </a:lnTo>
                <a:lnTo>
                  <a:pt x="251840" y="227330"/>
                </a:lnTo>
                <a:lnTo>
                  <a:pt x="252222" y="227330"/>
                </a:lnTo>
                <a:lnTo>
                  <a:pt x="253237" y="229870"/>
                </a:lnTo>
                <a:lnTo>
                  <a:pt x="254000" y="229870"/>
                </a:lnTo>
                <a:lnTo>
                  <a:pt x="254888" y="231140"/>
                </a:lnTo>
                <a:lnTo>
                  <a:pt x="255904" y="232410"/>
                </a:lnTo>
                <a:lnTo>
                  <a:pt x="256793" y="232410"/>
                </a:lnTo>
                <a:lnTo>
                  <a:pt x="258572" y="233680"/>
                </a:lnTo>
                <a:lnTo>
                  <a:pt x="259333" y="234950"/>
                </a:lnTo>
                <a:lnTo>
                  <a:pt x="262254" y="234950"/>
                </a:lnTo>
                <a:lnTo>
                  <a:pt x="262762" y="233680"/>
                </a:lnTo>
                <a:lnTo>
                  <a:pt x="309136" y="187960"/>
                </a:lnTo>
                <a:lnTo>
                  <a:pt x="287147" y="187960"/>
                </a:lnTo>
                <a:lnTo>
                  <a:pt x="223915" y="124460"/>
                </a:lnTo>
                <a:close/>
              </a:path>
              <a:path w="386715" h="402589">
                <a:moveTo>
                  <a:pt x="310514" y="168910"/>
                </a:moveTo>
                <a:lnTo>
                  <a:pt x="305942" y="168910"/>
                </a:lnTo>
                <a:lnTo>
                  <a:pt x="287147" y="187960"/>
                </a:lnTo>
                <a:lnTo>
                  <a:pt x="309136" y="187960"/>
                </a:lnTo>
                <a:lnTo>
                  <a:pt x="316864" y="180340"/>
                </a:lnTo>
                <a:lnTo>
                  <a:pt x="317118" y="179070"/>
                </a:lnTo>
                <a:lnTo>
                  <a:pt x="317373" y="179070"/>
                </a:lnTo>
                <a:lnTo>
                  <a:pt x="317373" y="177800"/>
                </a:lnTo>
                <a:lnTo>
                  <a:pt x="317118" y="176530"/>
                </a:lnTo>
                <a:lnTo>
                  <a:pt x="316737" y="175260"/>
                </a:lnTo>
                <a:lnTo>
                  <a:pt x="315722" y="173990"/>
                </a:lnTo>
                <a:lnTo>
                  <a:pt x="314959" y="172720"/>
                </a:lnTo>
                <a:lnTo>
                  <a:pt x="313943" y="172720"/>
                </a:lnTo>
                <a:lnTo>
                  <a:pt x="312165" y="170180"/>
                </a:lnTo>
                <a:lnTo>
                  <a:pt x="311276" y="170180"/>
                </a:lnTo>
                <a:lnTo>
                  <a:pt x="310514" y="168910"/>
                </a:lnTo>
                <a:close/>
              </a:path>
              <a:path w="386715" h="402589">
                <a:moveTo>
                  <a:pt x="197357" y="97790"/>
                </a:moveTo>
                <a:lnTo>
                  <a:pt x="193928" y="97790"/>
                </a:lnTo>
                <a:lnTo>
                  <a:pt x="193166" y="99060"/>
                </a:lnTo>
                <a:lnTo>
                  <a:pt x="192150" y="99060"/>
                </a:lnTo>
                <a:lnTo>
                  <a:pt x="191261" y="100330"/>
                </a:lnTo>
                <a:lnTo>
                  <a:pt x="190118" y="101600"/>
                </a:lnTo>
                <a:lnTo>
                  <a:pt x="188849" y="102870"/>
                </a:lnTo>
                <a:lnTo>
                  <a:pt x="187959" y="102870"/>
                </a:lnTo>
                <a:lnTo>
                  <a:pt x="187071" y="104140"/>
                </a:lnTo>
                <a:lnTo>
                  <a:pt x="186562" y="104140"/>
                </a:lnTo>
                <a:lnTo>
                  <a:pt x="185927" y="105410"/>
                </a:lnTo>
                <a:lnTo>
                  <a:pt x="185419" y="105410"/>
                </a:lnTo>
                <a:lnTo>
                  <a:pt x="185038" y="106680"/>
                </a:lnTo>
                <a:lnTo>
                  <a:pt x="184657" y="106680"/>
                </a:lnTo>
                <a:lnTo>
                  <a:pt x="184403" y="107950"/>
                </a:lnTo>
                <a:lnTo>
                  <a:pt x="184023" y="107950"/>
                </a:lnTo>
                <a:lnTo>
                  <a:pt x="183768" y="109220"/>
                </a:lnTo>
                <a:lnTo>
                  <a:pt x="175386" y="147320"/>
                </a:lnTo>
                <a:lnTo>
                  <a:pt x="175132" y="148590"/>
                </a:lnTo>
                <a:lnTo>
                  <a:pt x="175132" y="151130"/>
                </a:lnTo>
                <a:lnTo>
                  <a:pt x="175640" y="151130"/>
                </a:lnTo>
                <a:lnTo>
                  <a:pt x="175894" y="152400"/>
                </a:lnTo>
                <a:lnTo>
                  <a:pt x="176275" y="152400"/>
                </a:lnTo>
                <a:lnTo>
                  <a:pt x="178053" y="154940"/>
                </a:lnTo>
                <a:lnTo>
                  <a:pt x="180212" y="157480"/>
                </a:lnTo>
                <a:lnTo>
                  <a:pt x="181228" y="158750"/>
                </a:lnTo>
                <a:lnTo>
                  <a:pt x="182117" y="158750"/>
                </a:lnTo>
                <a:lnTo>
                  <a:pt x="183133" y="160020"/>
                </a:lnTo>
                <a:lnTo>
                  <a:pt x="185927" y="160020"/>
                </a:lnTo>
                <a:lnTo>
                  <a:pt x="186943" y="157480"/>
                </a:lnTo>
                <a:lnTo>
                  <a:pt x="187451" y="157480"/>
                </a:lnTo>
                <a:lnTo>
                  <a:pt x="187959" y="154940"/>
                </a:lnTo>
                <a:lnTo>
                  <a:pt x="195833" y="124460"/>
                </a:lnTo>
                <a:lnTo>
                  <a:pt x="223915" y="124460"/>
                </a:lnTo>
                <a:lnTo>
                  <a:pt x="197357" y="97790"/>
                </a:lnTo>
                <a:close/>
              </a:path>
              <a:path w="386715" h="402589">
                <a:moveTo>
                  <a:pt x="299465" y="0"/>
                </a:moveTo>
                <a:lnTo>
                  <a:pt x="295401" y="0"/>
                </a:lnTo>
                <a:lnTo>
                  <a:pt x="293750" y="1270"/>
                </a:lnTo>
                <a:lnTo>
                  <a:pt x="290194" y="2540"/>
                </a:lnTo>
                <a:lnTo>
                  <a:pt x="286130" y="5080"/>
                </a:lnTo>
                <a:lnTo>
                  <a:pt x="283972" y="7620"/>
                </a:lnTo>
                <a:lnTo>
                  <a:pt x="279400" y="10160"/>
                </a:lnTo>
                <a:lnTo>
                  <a:pt x="277367" y="12700"/>
                </a:lnTo>
                <a:lnTo>
                  <a:pt x="269621" y="20320"/>
                </a:lnTo>
                <a:lnTo>
                  <a:pt x="265302" y="25400"/>
                </a:lnTo>
                <a:lnTo>
                  <a:pt x="259714" y="38100"/>
                </a:lnTo>
                <a:lnTo>
                  <a:pt x="258190" y="43180"/>
                </a:lnTo>
                <a:lnTo>
                  <a:pt x="257682" y="49530"/>
                </a:lnTo>
                <a:lnTo>
                  <a:pt x="257301" y="55880"/>
                </a:lnTo>
                <a:lnTo>
                  <a:pt x="257936" y="60960"/>
                </a:lnTo>
                <a:lnTo>
                  <a:pt x="276605" y="99060"/>
                </a:lnTo>
                <a:lnTo>
                  <a:pt x="289178" y="113030"/>
                </a:lnTo>
                <a:lnTo>
                  <a:pt x="294131" y="118110"/>
                </a:lnTo>
                <a:lnTo>
                  <a:pt x="303783" y="125730"/>
                </a:lnTo>
                <a:lnTo>
                  <a:pt x="308482" y="130810"/>
                </a:lnTo>
                <a:lnTo>
                  <a:pt x="313181" y="133350"/>
                </a:lnTo>
                <a:lnTo>
                  <a:pt x="326898" y="140970"/>
                </a:lnTo>
                <a:lnTo>
                  <a:pt x="335787" y="143510"/>
                </a:lnTo>
                <a:lnTo>
                  <a:pt x="344550" y="143510"/>
                </a:lnTo>
                <a:lnTo>
                  <a:pt x="357631" y="139700"/>
                </a:lnTo>
                <a:lnTo>
                  <a:pt x="361823" y="137160"/>
                </a:lnTo>
                <a:lnTo>
                  <a:pt x="370458" y="129540"/>
                </a:lnTo>
                <a:lnTo>
                  <a:pt x="374040" y="125730"/>
                </a:lnTo>
                <a:lnTo>
                  <a:pt x="342518" y="125730"/>
                </a:lnTo>
                <a:lnTo>
                  <a:pt x="333755" y="123190"/>
                </a:lnTo>
                <a:lnTo>
                  <a:pt x="328802" y="120650"/>
                </a:lnTo>
                <a:lnTo>
                  <a:pt x="317880" y="113030"/>
                </a:lnTo>
                <a:lnTo>
                  <a:pt x="311784" y="107950"/>
                </a:lnTo>
                <a:lnTo>
                  <a:pt x="305053" y="101600"/>
                </a:lnTo>
                <a:lnTo>
                  <a:pt x="305434" y="99060"/>
                </a:lnTo>
                <a:lnTo>
                  <a:pt x="306069" y="96520"/>
                </a:lnTo>
                <a:lnTo>
                  <a:pt x="306958" y="93980"/>
                </a:lnTo>
                <a:lnTo>
                  <a:pt x="307721" y="91440"/>
                </a:lnTo>
                <a:lnTo>
                  <a:pt x="294004" y="91440"/>
                </a:lnTo>
                <a:lnTo>
                  <a:pt x="289305" y="86360"/>
                </a:lnTo>
                <a:lnTo>
                  <a:pt x="285241" y="80010"/>
                </a:lnTo>
                <a:lnTo>
                  <a:pt x="281939" y="74930"/>
                </a:lnTo>
                <a:lnTo>
                  <a:pt x="278510" y="69850"/>
                </a:lnTo>
                <a:lnTo>
                  <a:pt x="276225" y="63500"/>
                </a:lnTo>
                <a:lnTo>
                  <a:pt x="273938" y="53340"/>
                </a:lnTo>
                <a:lnTo>
                  <a:pt x="274192" y="46990"/>
                </a:lnTo>
                <a:lnTo>
                  <a:pt x="275716" y="41910"/>
                </a:lnTo>
                <a:lnTo>
                  <a:pt x="277240" y="35560"/>
                </a:lnTo>
                <a:lnTo>
                  <a:pt x="280415" y="30480"/>
                </a:lnTo>
                <a:lnTo>
                  <a:pt x="288035" y="22860"/>
                </a:lnTo>
                <a:lnTo>
                  <a:pt x="290575" y="21590"/>
                </a:lnTo>
                <a:lnTo>
                  <a:pt x="295401" y="17780"/>
                </a:lnTo>
                <a:lnTo>
                  <a:pt x="297433" y="16510"/>
                </a:lnTo>
                <a:lnTo>
                  <a:pt x="301243" y="13970"/>
                </a:lnTo>
                <a:lnTo>
                  <a:pt x="302894" y="13970"/>
                </a:lnTo>
                <a:lnTo>
                  <a:pt x="304164" y="12700"/>
                </a:lnTo>
                <a:lnTo>
                  <a:pt x="305561" y="12700"/>
                </a:lnTo>
                <a:lnTo>
                  <a:pt x="306577" y="11430"/>
                </a:lnTo>
                <a:lnTo>
                  <a:pt x="307593" y="11430"/>
                </a:lnTo>
                <a:lnTo>
                  <a:pt x="308101" y="8890"/>
                </a:lnTo>
                <a:lnTo>
                  <a:pt x="307466" y="7620"/>
                </a:lnTo>
                <a:lnTo>
                  <a:pt x="307085" y="6350"/>
                </a:lnTo>
                <a:lnTo>
                  <a:pt x="306324" y="6350"/>
                </a:lnTo>
                <a:lnTo>
                  <a:pt x="305688" y="5080"/>
                </a:lnTo>
                <a:lnTo>
                  <a:pt x="304926" y="5080"/>
                </a:lnTo>
                <a:lnTo>
                  <a:pt x="304037" y="3810"/>
                </a:lnTo>
                <a:lnTo>
                  <a:pt x="303275" y="2540"/>
                </a:lnTo>
                <a:lnTo>
                  <a:pt x="302005" y="2540"/>
                </a:lnTo>
                <a:lnTo>
                  <a:pt x="300481" y="1270"/>
                </a:lnTo>
                <a:lnTo>
                  <a:pt x="299465" y="0"/>
                </a:lnTo>
                <a:close/>
              </a:path>
              <a:path w="386715" h="402589">
                <a:moveTo>
                  <a:pt x="375030" y="64770"/>
                </a:moveTo>
                <a:lnTo>
                  <a:pt x="342518" y="64770"/>
                </a:lnTo>
                <a:lnTo>
                  <a:pt x="348868" y="67310"/>
                </a:lnTo>
                <a:lnTo>
                  <a:pt x="358012" y="74930"/>
                </a:lnTo>
                <a:lnTo>
                  <a:pt x="360806" y="77470"/>
                </a:lnTo>
                <a:lnTo>
                  <a:pt x="363219" y="81280"/>
                </a:lnTo>
                <a:lnTo>
                  <a:pt x="365125" y="85090"/>
                </a:lnTo>
                <a:lnTo>
                  <a:pt x="366902" y="87630"/>
                </a:lnTo>
                <a:lnTo>
                  <a:pt x="368173" y="91440"/>
                </a:lnTo>
                <a:lnTo>
                  <a:pt x="369019" y="97790"/>
                </a:lnTo>
                <a:lnTo>
                  <a:pt x="369061" y="100330"/>
                </a:lnTo>
                <a:lnTo>
                  <a:pt x="368807" y="102870"/>
                </a:lnTo>
                <a:lnTo>
                  <a:pt x="367537" y="106680"/>
                </a:lnTo>
                <a:lnTo>
                  <a:pt x="366394" y="110490"/>
                </a:lnTo>
                <a:lnTo>
                  <a:pt x="364108" y="114300"/>
                </a:lnTo>
                <a:lnTo>
                  <a:pt x="360679" y="116840"/>
                </a:lnTo>
                <a:lnTo>
                  <a:pt x="357377" y="120650"/>
                </a:lnTo>
                <a:lnTo>
                  <a:pt x="353949" y="123190"/>
                </a:lnTo>
                <a:lnTo>
                  <a:pt x="346582" y="125730"/>
                </a:lnTo>
                <a:lnTo>
                  <a:pt x="374040" y="125730"/>
                </a:lnTo>
                <a:lnTo>
                  <a:pt x="376427" y="123190"/>
                </a:lnTo>
                <a:lnTo>
                  <a:pt x="380618" y="116840"/>
                </a:lnTo>
                <a:lnTo>
                  <a:pt x="385444" y="104140"/>
                </a:lnTo>
                <a:lnTo>
                  <a:pt x="386460" y="99060"/>
                </a:lnTo>
                <a:lnTo>
                  <a:pt x="386257" y="93980"/>
                </a:lnTo>
                <a:lnTo>
                  <a:pt x="385825" y="86360"/>
                </a:lnTo>
                <a:lnTo>
                  <a:pt x="384301" y="81280"/>
                </a:lnTo>
                <a:lnTo>
                  <a:pt x="381507" y="74930"/>
                </a:lnTo>
                <a:lnTo>
                  <a:pt x="378586" y="69850"/>
                </a:lnTo>
                <a:lnTo>
                  <a:pt x="375030" y="64770"/>
                </a:lnTo>
                <a:close/>
              </a:path>
              <a:path w="386715" h="402589">
                <a:moveTo>
                  <a:pt x="347852" y="45720"/>
                </a:moveTo>
                <a:lnTo>
                  <a:pt x="332739" y="45720"/>
                </a:lnTo>
                <a:lnTo>
                  <a:pt x="327405" y="48260"/>
                </a:lnTo>
                <a:lnTo>
                  <a:pt x="306450" y="66040"/>
                </a:lnTo>
                <a:lnTo>
                  <a:pt x="302640" y="71120"/>
                </a:lnTo>
                <a:lnTo>
                  <a:pt x="294004" y="91440"/>
                </a:lnTo>
                <a:lnTo>
                  <a:pt x="307721" y="91440"/>
                </a:lnTo>
                <a:lnTo>
                  <a:pt x="308736" y="88900"/>
                </a:lnTo>
                <a:lnTo>
                  <a:pt x="310006" y="86360"/>
                </a:lnTo>
                <a:lnTo>
                  <a:pt x="311150" y="83820"/>
                </a:lnTo>
                <a:lnTo>
                  <a:pt x="312547" y="82550"/>
                </a:lnTo>
                <a:lnTo>
                  <a:pt x="315849" y="77470"/>
                </a:lnTo>
                <a:lnTo>
                  <a:pt x="317626" y="74930"/>
                </a:lnTo>
                <a:lnTo>
                  <a:pt x="322960" y="69850"/>
                </a:lnTo>
                <a:lnTo>
                  <a:pt x="326389" y="67310"/>
                </a:lnTo>
                <a:lnTo>
                  <a:pt x="332993" y="64770"/>
                </a:lnTo>
                <a:lnTo>
                  <a:pt x="375030" y="64770"/>
                </a:lnTo>
                <a:lnTo>
                  <a:pt x="370458" y="59690"/>
                </a:lnTo>
                <a:lnTo>
                  <a:pt x="366267" y="55880"/>
                </a:lnTo>
                <a:lnTo>
                  <a:pt x="361950" y="52070"/>
                </a:lnTo>
                <a:lnTo>
                  <a:pt x="357250" y="49530"/>
                </a:lnTo>
                <a:lnTo>
                  <a:pt x="352678" y="46990"/>
                </a:lnTo>
                <a:lnTo>
                  <a:pt x="347852" y="457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 txBox="1"/>
          <p:nvPr/>
        </p:nvSpPr>
        <p:spPr>
          <a:xfrm>
            <a:off x="583183" y="1575206"/>
            <a:ext cx="6480175" cy="3747135"/>
          </a:xfrm>
          <a:prstGeom prst="rect">
            <a:avLst/>
          </a:prstGeom>
        </p:spPr>
        <p:txBody>
          <a:bodyPr wrap="square" lIns="0" tIns="107950" rIns="0" bIns="0" rtlCol="0" vert="horz">
            <a:spAutoFit/>
          </a:bodyPr>
          <a:lstStyle/>
          <a:p>
            <a:pPr marL="1522730">
              <a:lnSpc>
                <a:spcPct val="100000"/>
              </a:lnSpc>
              <a:spcBef>
                <a:spcPts val="850"/>
              </a:spcBef>
            </a:pPr>
            <a:r>
              <a:rPr dirty="0" sz="2150" spc="-5" b="1">
                <a:latin typeface="Calibri"/>
                <a:cs typeface="Calibri"/>
              </a:rPr>
              <a:t>Opioid-related </a:t>
            </a:r>
            <a:r>
              <a:rPr dirty="0" sz="2150" b="1">
                <a:latin typeface="Calibri"/>
                <a:cs typeface="Calibri"/>
              </a:rPr>
              <a:t>deaths, Scotland,</a:t>
            </a:r>
            <a:r>
              <a:rPr dirty="0" sz="2150" spc="-30" b="1">
                <a:latin typeface="Calibri"/>
                <a:cs typeface="Calibri"/>
              </a:rPr>
              <a:t> </a:t>
            </a:r>
            <a:r>
              <a:rPr dirty="0" sz="2150" b="1">
                <a:latin typeface="Calibri"/>
                <a:cs typeface="Calibri"/>
              </a:rPr>
              <a:t>2000-2016</a:t>
            </a:r>
            <a:endParaRPr sz="2150">
              <a:latin typeface="Calibri"/>
              <a:cs typeface="Calibri"/>
            </a:endParaRPr>
          </a:p>
          <a:p>
            <a:pPr marL="231775">
              <a:lnSpc>
                <a:spcPct val="100000"/>
              </a:lnSpc>
              <a:spcBef>
                <a:spcPts val="620"/>
              </a:spcBef>
            </a:pPr>
            <a:r>
              <a:rPr dirty="0" sz="1800" spc="-5">
                <a:latin typeface="Calibri"/>
                <a:cs typeface="Calibri"/>
              </a:rPr>
              <a:t>900</a:t>
            </a:r>
            <a:endParaRPr sz="1800">
              <a:latin typeface="Calibri"/>
              <a:cs typeface="Calibri"/>
            </a:endParaRPr>
          </a:p>
          <a:p>
            <a:pPr marL="231775">
              <a:lnSpc>
                <a:spcPct val="100000"/>
              </a:lnSpc>
              <a:spcBef>
                <a:spcPts val="420"/>
              </a:spcBef>
            </a:pPr>
            <a:r>
              <a:rPr dirty="0" sz="1800" spc="-5">
                <a:latin typeface="Calibri"/>
                <a:cs typeface="Calibri"/>
              </a:rPr>
              <a:t>800</a:t>
            </a:r>
            <a:endParaRPr sz="1800">
              <a:latin typeface="Calibri"/>
              <a:cs typeface="Calibri"/>
            </a:endParaRPr>
          </a:p>
          <a:p>
            <a:pPr marL="231775">
              <a:lnSpc>
                <a:spcPct val="100000"/>
              </a:lnSpc>
              <a:spcBef>
                <a:spcPts val="415"/>
              </a:spcBef>
            </a:pPr>
            <a:r>
              <a:rPr dirty="0" sz="1800" spc="-5">
                <a:latin typeface="Calibri"/>
                <a:cs typeface="Calibri"/>
              </a:rPr>
              <a:t>700</a:t>
            </a:r>
            <a:endParaRPr sz="1800">
              <a:latin typeface="Calibri"/>
              <a:cs typeface="Calibri"/>
            </a:endParaRPr>
          </a:p>
          <a:p>
            <a:pPr marL="231775">
              <a:lnSpc>
                <a:spcPct val="100000"/>
              </a:lnSpc>
              <a:spcBef>
                <a:spcPts val="415"/>
              </a:spcBef>
            </a:pPr>
            <a:r>
              <a:rPr dirty="0" sz="1800" spc="-5">
                <a:latin typeface="Calibri"/>
                <a:cs typeface="Calibri"/>
              </a:rPr>
              <a:t>600</a:t>
            </a:r>
            <a:endParaRPr sz="1800">
              <a:latin typeface="Calibri"/>
              <a:cs typeface="Calibri"/>
            </a:endParaRPr>
          </a:p>
          <a:p>
            <a:pPr marL="231775">
              <a:lnSpc>
                <a:spcPct val="100000"/>
              </a:lnSpc>
              <a:spcBef>
                <a:spcPts val="415"/>
              </a:spcBef>
            </a:pPr>
            <a:r>
              <a:rPr dirty="0" sz="1800" spc="-5">
                <a:latin typeface="Calibri"/>
                <a:cs typeface="Calibri"/>
              </a:rPr>
              <a:t>500</a:t>
            </a:r>
            <a:endParaRPr sz="1800">
              <a:latin typeface="Calibri"/>
              <a:cs typeface="Calibri"/>
            </a:endParaRPr>
          </a:p>
          <a:p>
            <a:pPr marL="50800">
              <a:lnSpc>
                <a:spcPct val="100000"/>
              </a:lnSpc>
              <a:spcBef>
                <a:spcPts val="420"/>
              </a:spcBef>
            </a:pPr>
            <a:r>
              <a:rPr dirty="0" baseline="37037" sz="2700" b="1">
                <a:latin typeface="Calibri"/>
                <a:cs typeface="Calibri"/>
              </a:rPr>
              <a:t>n</a:t>
            </a:r>
            <a:r>
              <a:rPr dirty="0" baseline="37037" sz="2700" spc="-75" b="1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400</a:t>
            </a:r>
            <a:endParaRPr sz="1800">
              <a:latin typeface="Calibri"/>
              <a:cs typeface="Calibri"/>
            </a:endParaRPr>
          </a:p>
          <a:p>
            <a:pPr algn="r" marR="5892800">
              <a:lnSpc>
                <a:spcPct val="100000"/>
              </a:lnSpc>
              <a:spcBef>
                <a:spcPts val="415"/>
              </a:spcBef>
            </a:pPr>
            <a:r>
              <a:rPr dirty="0" sz="1800" spc="-5">
                <a:latin typeface="Calibri"/>
                <a:cs typeface="Calibri"/>
              </a:rPr>
              <a:t>300</a:t>
            </a:r>
            <a:endParaRPr sz="1800">
              <a:latin typeface="Calibri"/>
              <a:cs typeface="Calibri"/>
            </a:endParaRPr>
          </a:p>
          <a:p>
            <a:pPr algn="r" marR="5892800">
              <a:lnSpc>
                <a:spcPct val="100000"/>
              </a:lnSpc>
              <a:spcBef>
                <a:spcPts val="420"/>
              </a:spcBef>
            </a:pPr>
            <a:r>
              <a:rPr dirty="0" sz="1800" spc="-5">
                <a:latin typeface="Calibri"/>
                <a:cs typeface="Calibri"/>
              </a:rPr>
              <a:t>200</a:t>
            </a:r>
            <a:endParaRPr sz="1800">
              <a:latin typeface="Calibri"/>
              <a:cs typeface="Calibri"/>
            </a:endParaRPr>
          </a:p>
          <a:p>
            <a:pPr algn="r" marR="5892800">
              <a:lnSpc>
                <a:spcPct val="100000"/>
              </a:lnSpc>
              <a:spcBef>
                <a:spcPts val="414"/>
              </a:spcBef>
            </a:pPr>
            <a:r>
              <a:rPr dirty="0" sz="1800" spc="-5">
                <a:latin typeface="Calibri"/>
                <a:cs typeface="Calibri"/>
              </a:rPr>
              <a:t>100</a:t>
            </a:r>
            <a:endParaRPr sz="1800">
              <a:latin typeface="Calibri"/>
              <a:cs typeface="Calibri"/>
            </a:endParaRPr>
          </a:p>
          <a:p>
            <a:pPr algn="r" marR="5892800">
              <a:lnSpc>
                <a:spcPct val="100000"/>
              </a:lnSpc>
              <a:spcBef>
                <a:spcPts val="415"/>
              </a:spcBef>
            </a:pPr>
            <a:r>
              <a:rPr dirty="0" sz="1800">
                <a:latin typeface="Calibri"/>
                <a:cs typeface="Calibri"/>
              </a:rPr>
              <a:t>0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62" name="object 62"/>
          <p:cNvSpPr/>
          <p:nvPr/>
        </p:nvSpPr>
        <p:spPr>
          <a:xfrm>
            <a:off x="6084570" y="2277617"/>
            <a:ext cx="0" cy="2880360"/>
          </a:xfrm>
          <a:custGeom>
            <a:avLst/>
            <a:gdLst/>
            <a:ahLst/>
            <a:cxnLst/>
            <a:rect l="l" t="t" r="r" b="b"/>
            <a:pathLst>
              <a:path w="0" h="2880360">
                <a:moveTo>
                  <a:pt x="0" y="2880360"/>
                </a:moveTo>
                <a:lnTo>
                  <a:pt x="0" y="0"/>
                </a:lnTo>
              </a:path>
            </a:pathLst>
          </a:custGeom>
          <a:ln w="38100">
            <a:solidFill>
              <a:srgbClr val="FF0000"/>
            </a:solidFill>
            <a:prstDash val="lgDash"/>
          </a:ln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 txBox="1"/>
          <p:nvPr/>
        </p:nvSpPr>
        <p:spPr>
          <a:xfrm>
            <a:off x="4148454" y="6187846"/>
            <a:ext cx="142367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latin typeface="Calibri"/>
                <a:cs typeface="Calibri"/>
              </a:rPr>
              <a:t>Source: NRS</a:t>
            </a:r>
            <a:r>
              <a:rPr dirty="0" sz="1400" spc="-75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(2017)</a:t>
            </a:r>
            <a:endParaRPr sz="1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192150"/>
            <a:ext cx="7219315" cy="12446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527685" marR="5080" indent="-515620">
              <a:lnSpc>
                <a:spcPct val="100000"/>
              </a:lnSpc>
              <a:spcBef>
                <a:spcPts val="95"/>
              </a:spcBef>
            </a:pPr>
            <a:r>
              <a:rPr dirty="0" spc="-5"/>
              <a:t>4b. </a:t>
            </a:r>
            <a:r>
              <a:rPr dirty="0" spc="-10"/>
              <a:t>Did </a:t>
            </a:r>
            <a:r>
              <a:rPr dirty="0" spc="-5"/>
              <a:t>the </a:t>
            </a:r>
            <a:r>
              <a:rPr dirty="0" spc="-10"/>
              <a:t>NNP </a:t>
            </a:r>
            <a:r>
              <a:rPr dirty="0" spc="-35"/>
              <a:t>have </a:t>
            </a:r>
            <a:r>
              <a:rPr dirty="0" spc="-5"/>
              <a:t>an impact </a:t>
            </a:r>
            <a:r>
              <a:rPr dirty="0" spc="-10"/>
              <a:t>on  </a:t>
            </a:r>
            <a:r>
              <a:rPr dirty="0" spc="-15"/>
              <a:t>opioid-related</a:t>
            </a:r>
            <a:r>
              <a:rPr dirty="0" spc="-5"/>
              <a:t> </a:t>
            </a:r>
            <a:r>
              <a:rPr dirty="0" spc="-20"/>
              <a:t>overdose?</a:t>
            </a:r>
          </a:p>
        </p:txBody>
      </p:sp>
      <p:sp>
        <p:nvSpPr>
          <p:cNvPr id="3" name="object 3"/>
          <p:cNvSpPr/>
          <p:nvPr/>
        </p:nvSpPr>
        <p:spPr>
          <a:xfrm>
            <a:off x="2424683" y="2350007"/>
            <a:ext cx="0" cy="216535"/>
          </a:xfrm>
          <a:custGeom>
            <a:avLst/>
            <a:gdLst/>
            <a:ahLst/>
            <a:cxnLst/>
            <a:rect l="l" t="t" r="r" b="b"/>
            <a:pathLst>
              <a:path w="0" h="216535">
                <a:moveTo>
                  <a:pt x="0" y="0"/>
                </a:moveTo>
                <a:lnTo>
                  <a:pt x="0" y="216407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2424683" y="2852927"/>
            <a:ext cx="0" cy="431800"/>
          </a:xfrm>
          <a:custGeom>
            <a:avLst/>
            <a:gdLst/>
            <a:ahLst/>
            <a:cxnLst/>
            <a:rect l="l" t="t" r="r" b="b"/>
            <a:pathLst>
              <a:path w="0" h="431800">
                <a:moveTo>
                  <a:pt x="0" y="0"/>
                </a:moveTo>
                <a:lnTo>
                  <a:pt x="0" y="431292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424683" y="3572255"/>
            <a:ext cx="0" cy="1653539"/>
          </a:xfrm>
          <a:custGeom>
            <a:avLst/>
            <a:gdLst/>
            <a:ahLst/>
            <a:cxnLst/>
            <a:rect l="l" t="t" r="r" b="b"/>
            <a:pathLst>
              <a:path w="0" h="1653539">
                <a:moveTo>
                  <a:pt x="0" y="0"/>
                </a:moveTo>
                <a:lnTo>
                  <a:pt x="0" y="165354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3332988" y="2350007"/>
            <a:ext cx="0" cy="2875915"/>
          </a:xfrm>
          <a:custGeom>
            <a:avLst/>
            <a:gdLst/>
            <a:ahLst/>
            <a:cxnLst/>
            <a:rect l="l" t="t" r="r" b="b"/>
            <a:pathLst>
              <a:path w="0" h="2875915">
                <a:moveTo>
                  <a:pt x="0" y="0"/>
                </a:moveTo>
                <a:lnTo>
                  <a:pt x="0" y="2875787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239767" y="2350007"/>
            <a:ext cx="0" cy="2875915"/>
          </a:xfrm>
          <a:custGeom>
            <a:avLst/>
            <a:gdLst/>
            <a:ahLst/>
            <a:cxnLst/>
            <a:rect l="l" t="t" r="r" b="b"/>
            <a:pathLst>
              <a:path w="0" h="2875915">
                <a:moveTo>
                  <a:pt x="0" y="0"/>
                </a:moveTo>
                <a:lnTo>
                  <a:pt x="0" y="2875787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517903" y="4722876"/>
            <a:ext cx="634365" cy="288290"/>
          </a:xfrm>
          <a:custGeom>
            <a:avLst/>
            <a:gdLst/>
            <a:ahLst/>
            <a:cxnLst/>
            <a:rect l="l" t="t" r="r" b="b"/>
            <a:pathLst>
              <a:path w="634364" h="288289">
                <a:moveTo>
                  <a:pt x="633984" y="0"/>
                </a:moveTo>
                <a:lnTo>
                  <a:pt x="0" y="0"/>
                </a:lnTo>
                <a:lnTo>
                  <a:pt x="0" y="288036"/>
                </a:lnTo>
                <a:lnTo>
                  <a:pt x="633984" y="288036"/>
                </a:lnTo>
                <a:lnTo>
                  <a:pt x="633984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517903" y="4003547"/>
            <a:ext cx="707390" cy="288290"/>
          </a:xfrm>
          <a:custGeom>
            <a:avLst/>
            <a:gdLst/>
            <a:ahLst/>
            <a:cxnLst/>
            <a:rect l="l" t="t" r="r" b="b"/>
            <a:pathLst>
              <a:path w="707389" h="288289">
                <a:moveTo>
                  <a:pt x="707135" y="0"/>
                </a:moveTo>
                <a:lnTo>
                  <a:pt x="0" y="0"/>
                </a:lnTo>
                <a:lnTo>
                  <a:pt x="0" y="288035"/>
                </a:lnTo>
                <a:lnTo>
                  <a:pt x="707135" y="288035"/>
                </a:lnTo>
                <a:lnTo>
                  <a:pt x="707135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517903" y="3284220"/>
            <a:ext cx="1143000" cy="288290"/>
          </a:xfrm>
          <a:custGeom>
            <a:avLst/>
            <a:gdLst/>
            <a:ahLst/>
            <a:cxnLst/>
            <a:rect l="l" t="t" r="r" b="b"/>
            <a:pathLst>
              <a:path w="1143000" h="288289">
                <a:moveTo>
                  <a:pt x="1143000" y="0"/>
                </a:moveTo>
                <a:lnTo>
                  <a:pt x="0" y="0"/>
                </a:lnTo>
                <a:lnTo>
                  <a:pt x="0" y="288035"/>
                </a:lnTo>
                <a:lnTo>
                  <a:pt x="1143000" y="288035"/>
                </a:lnTo>
                <a:lnTo>
                  <a:pt x="1143000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517903" y="2566416"/>
            <a:ext cx="1778635" cy="287020"/>
          </a:xfrm>
          <a:custGeom>
            <a:avLst/>
            <a:gdLst/>
            <a:ahLst/>
            <a:cxnLst/>
            <a:rect l="l" t="t" r="r" b="b"/>
            <a:pathLst>
              <a:path w="1778635" h="287019">
                <a:moveTo>
                  <a:pt x="1778508" y="0"/>
                </a:moveTo>
                <a:lnTo>
                  <a:pt x="0" y="0"/>
                </a:lnTo>
                <a:lnTo>
                  <a:pt x="0" y="286512"/>
                </a:lnTo>
                <a:lnTo>
                  <a:pt x="1778508" y="286512"/>
                </a:lnTo>
                <a:lnTo>
                  <a:pt x="1778508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517903" y="5225796"/>
            <a:ext cx="2722245" cy="0"/>
          </a:xfrm>
          <a:custGeom>
            <a:avLst/>
            <a:gdLst/>
            <a:ahLst/>
            <a:cxnLst/>
            <a:rect l="l" t="t" r="r" b="b"/>
            <a:pathLst>
              <a:path w="2722245" h="0">
                <a:moveTo>
                  <a:pt x="0" y="0"/>
                </a:moveTo>
                <a:lnTo>
                  <a:pt x="272186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517903" y="5225796"/>
            <a:ext cx="0" cy="73660"/>
          </a:xfrm>
          <a:custGeom>
            <a:avLst/>
            <a:gdLst/>
            <a:ahLst/>
            <a:cxnLst/>
            <a:rect l="l" t="t" r="r" b="b"/>
            <a:pathLst>
              <a:path w="0" h="73660">
                <a:moveTo>
                  <a:pt x="0" y="0"/>
                </a:moveTo>
                <a:lnTo>
                  <a:pt x="0" y="73151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424683" y="5225796"/>
            <a:ext cx="0" cy="73660"/>
          </a:xfrm>
          <a:custGeom>
            <a:avLst/>
            <a:gdLst/>
            <a:ahLst/>
            <a:cxnLst/>
            <a:rect l="l" t="t" r="r" b="b"/>
            <a:pathLst>
              <a:path w="0" h="73660">
                <a:moveTo>
                  <a:pt x="0" y="0"/>
                </a:moveTo>
                <a:lnTo>
                  <a:pt x="0" y="73151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3332988" y="5225796"/>
            <a:ext cx="0" cy="73660"/>
          </a:xfrm>
          <a:custGeom>
            <a:avLst/>
            <a:gdLst/>
            <a:ahLst/>
            <a:cxnLst/>
            <a:rect l="l" t="t" r="r" b="b"/>
            <a:pathLst>
              <a:path w="0" h="73660">
                <a:moveTo>
                  <a:pt x="0" y="0"/>
                </a:moveTo>
                <a:lnTo>
                  <a:pt x="0" y="73151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239767" y="5225796"/>
            <a:ext cx="0" cy="73660"/>
          </a:xfrm>
          <a:custGeom>
            <a:avLst/>
            <a:gdLst/>
            <a:ahLst/>
            <a:cxnLst/>
            <a:rect l="l" t="t" r="r" b="b"/>
            <a:pathLst>
              <a:path w="0" h="73660">
                <a:moveTo>
                  <a:pt x="0" y="0"/>
                </a:moveTo>
                <a:lnTo>
                  <a:pt x="0" y="73151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1517903" y="2350007"/>
            <a:ext cx="0" cy="2875915"/>
          </a:xfrm>
          <a:custGeom>
            <a:avLst/>
            <a:gdLst/>
            <a:ahLst/>
            <a:cxnLst/>
            <a:rect l="l" t="t" r="r" b="b"/>
            <a:pathLst>
              <a:path w="0" h="2875915">
                <a:moveTo>
                  <a:pt x="0" y="2875787"/>
                </a:moveTo>
                <a:lnTo>
                  <a:pt x="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1444752" y="5225796"/>
            <a:ext cx="73660" cy="0"/>
          </a:xfrm>
          <a:custGeom>
            <a:avLst/>
            <a:gdLst/>
            <a:ahLst/>
            <a:cxnLst/>
            <a:rect l="l" t="t" r="r" b="b"/>
            <a:pathLst>
              <a:path w="73659" h="0">
                <a:moveTo>
                  <a:pt x="0" y="0"/>
                </a:moveTo>
                <a:lnTo>
                  <a:pt x="73151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1444752" y="4506467"/>
            <a:ext cx="73660" cy="0"/>
          </a:xfrm>
          <a:custGeom>
            <a:avLst/>
            <a:gdLst/>
            <a:ahLst/>
            <a:cxnLst/>
            <a:rect l="l" t="t" r="r" b="b"/>
            <a:pathLst>
              <a:path w="73659" h="0">
                <a:moveTo>
                  <a:pt x="0" y="0"/>
                </a:moveTo>
                <a:lnTo>
                  <a:pt x="73151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1444752" y="3788664"/>
            <a:ext cx="73660" cy="0"/>
          </a:xfrm>
          <a:custGeom>
            <a:avLst/>
            <a:gdLst/>
            <a:ahLst/>
            <a:cxnLst/>
            <a:rect l="l" t="t" r="r" b="b"/>
            <a:pathLst>
              <a:path w="73659" h="0">
                <a:moveTo>
                  <a:pt x="0" y="0"/>
                </a:moveTo>
                <a:lnTo>
                  <a:pt x="73151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1444752" y="3069335"/>
            <a:ext cx="73660" cy="0"/>
          </a:xfrm>
          <a:custGeom>
            <a:avLst/>
            <a:gdLst/>
            <a:ahLst/>
            <a:cxnLst/>
            <a:rect l="l" t="t" r="r" b="b"/>
            <a:pathLst>
              <a:path w="73659" h="0">
                <a:moveTo>
                  <a:pt x="0" y="0"/>
                </a:moveTo>
                <a:lnTo>
                  <a:pt x="73151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1444752" y="2350007"/>
            <a:ext cx="73660" cy="0"/>
          </a:xfrm>
          <a:custGeom>
            <a:avLst/>
            <a:gdLst/>
            <a:ahLst/>
            <a:cxnLst/>
            <a:rect l="l" t="t" r="r" b="b"/>
            <a:pathLst>
              <a:path w="73659" h="0">
                <a:moveTo>
                  <a:pt x="0" y="0"/>
                </a:moveTo>
                <a:lnTo>
                  <a:pt x="73151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/>
          <p:nvPr/>
        </p:nvSpPr>
        <p:spPr>
          <a:xfrm>
            <a:off x="2216276" y="4704969"/>
            <a:ext cx="31496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Calibri"/>
                <a:cs typeface="Calibri"/>
              </a:rPr>
              <a:t>3.5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289175" y="3985641"/>
            <a:ext cx="31496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Calibri"/>
                <a:cs typeface="Calibri"/>
              </a:rPr>
              <a:t>3.9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724657" y="3266694"/>
            <a:ext cx="31496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Calibri"/>
                <a:cs typeface="Calibri"/>
              </a:rPr>
              <a:t>6.3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360165" y="2547620"/>
            <a:ext cx="31496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Calibri"/>
                <a:cs typeface="Calibri"/>
              </a:rPr>
              <a:t>9.8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446657" y="5348732"/>
            <a:ext cx="141605" cy="300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Calibri"/>
                <a:cs typeface="Calibri"/>
              </a:rPr>
              <a:t>0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112133" y="5348732"/>
            <a:ext cx="257175" cy="300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Calibri"/>
                <a:cs typeface="Calibri"/>
              </a:rPr>
              <a:t>15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828852" y="4692142"/>
            <a:ext cx="48895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Calibri"/>
                <a:cs typeface="Calibri"/>
              </a:rPr>
              <a:t>2016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527100" y="3973195"/>
            <a:ext cx="79121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Calibri"/>
                <a:cs typeface="Calibri"/>
              </a:rPr>
              <a:t>2014-15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527100" y="3254121"/>
            <a:ext cx="79121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Calibri"/>
                <a:cs typeface="Calibri"/>
              </a:rPr>
              <a:t>2011-13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527100" y="2534792"/>
            <a:ext cx="79121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Calibri"/>
                <a:cs typeface="Calibri"/>
              </a:rPr>
              <a:t>2006-10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2334514" y="5305759"/>
            <a:ext cx="1127125" cy="660400"/>
          </a:xfrm>
          <a:prstGeom prst="rect">
            <a:avLst/>
          </a:prstGeom>
        </p:spPr>
        <p:txBody>
          <a:bodyPr wrap="square" lIns="0" tIns="55880" rIns="0" bIns="0" rtlCol="0" vert="horz">
            <a:spAutoFit/>
          </a:bodyPr>
          <a:lstStyle/>
          <a:p>
            <a:pPr marL="32384">
              <a:lnSpc>
                <a:spcPct val="100000"/>
              </a:lnSpc>
              <a:spcBef>
                <a:spcPts val="440"/>
              </a:spcBef>
              <a:tabLst>
                <a:tab pos="882015" algn="l"/>
              </a:tabLst>
            </a:pPr>
            <a:r>
              <a:rPr dirty="0" sz="1800">
                <a:latin typeface="Calibri"/>
                <a:cs typeface="Calibri"/>
              </a:rPr>
              <a:t>5</a:t>
            </a:r>
            <a:r>
              <a:rPr dirty="0" sz="1800">
                <a:latin typeface="Calibri"/>
                <a:cs typeface="Calibri"/>
              </a:rPr>
              <a:t>	</a:t>
            </a:r>
            <a:r>
              <a:rPr dirty="0" sz="1800" spc="-5">
                <a:latin typeface="Calibri"/>
                <a:cs typeface="Calibri"/>
              </a:rPr>
              <a:t>10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340"/>
              </a:spcBef>
            </a:pPr>
            <a:r>
              <a:rPr dirty="0" sz="1800" spc="-10" b="1">
                <a:latin typeface="Calibri"/>
                <a:cs typeface="Calibri"/>
              </a:rPr>
              <a:t>percentage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956868" y="1674113"/>
            <a:ext cx="3040380" cy="517525"/>
          </a:xfrm>
          <a:prstGeom prst="rect">
            <a:avLst/>
          </a:prstGeom>
        </p:spPr>
        <p:txBody>
          <a:bodyPr wrap="square" lIns="0" tIns="7620" rIns="0" bIns="0" rtlCol="0" vert="horz">
            <a:spAutoFit/>
          </a:bodyPr>
          <a:lstStyle/>
          <a:p>
            <a:pPr marL="152400" marR="5080" indent="-140335">
              <a:lnSpc>
                <a:spcPct val="101899"/>
              </a:lnSpc>
              <a:spcBef>
                <a:spcPts val="60"/>
              </a:spcBef>
            </a:pPr>
            <a:r>
              <a:rPr dirty="0" sz="1600" spc="-15" b="1">
                <a:latin typeface="Calibri"/>
                <a:cs typeface="Calibri"/>
              </a:rPr>
              <a:t>Percentage </a:t>
            </a:r>
            <a:r>
              <a:rPr dirty="0" sz="1600" b="1">
                <a:latin typeface="Calibri"/>
                <a:cs typeface="Calibri"/>
              </a:rPr>
              <a:t>of </a:t>
            </a:r>
            <a:r>
              <a:rPr dirty="0" sz="1600" spc="-10" b="1">
                <a:latin typeface="Calibri"/>
                <a:cs typeface="Calibri"/>
              </a:rPr>
              <a:t>opioid-related deaths  within 4-weeks </a:t>
            </a:r>
            <a:r>
              <a:rPr dirty="0" sz="1600" spc="-5" b="1">
                <a:latin typeface="Calibri"/>
                <a:cs typeface="Calibri"/>
              </a:rPr>
              <a:t>of </a:t>
            </a:r>
            <a:r>
              <a:rPr dirty="0" sz="1600" spc="-10" b="1">
                <a:latin typeface="Calibri"/>
                <a:cs typeface="Calibri"/>
              </a:rPr>
              <a:t>prison</a:t>
            </a:r>
            <a:r>
              <a:rPr dirty="0" sz="1600" spc="40" b="1">
                <a:latin typeface="Calibri"/>
                <a:cs typeface="Calibri"/>
              </a:rPr>
              <a:t> </a:t>
            </a:r>
            <a:r>
              <a:rPr dirty="0" sz="1600" spc="-10" b="1">
                <a:latin typeface="Calibri"/>
                <a:cs typeface="Calibri"/>
              </a:rPr>
              <a:t>release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179831" y="5923592"/>
            <a:ext cx="1229680" cy="6874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414835" y="6769212"/>
            <a:ext cx="1348494" cy="8882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7290579" y="5994844"/>
            <a:ext cx="1602395" cy="63207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1549146" y="3070098"/>
            <a:ext cx="2664460" cy="0"/>
          </a:xfrm>
          <a:custGeom>
            <a:avLst/>
            <a:gdLst/>
            <a:ahLst/>
            <a:cxnLst/>
            <a:rect l="l" t="t" r="r" b="b"/>
            <a:pathLst>
              <a:path w="2664460" h="0">
                <a:moveTo>
                  <a:pt x="0" y="0"/>
                </a:moveTo>
                <a:lnTo>
                  <a:pt x="2664332" y="0"/>
                </a:lnTo>
              </a:path>
            </a:pathLst>
          </a:custGeom>
          <a:ln w="38100">
            <a:solidFill>
              <a:srgbClr val="FF0000"/>
            </a:solidFill>
            <a:prstDash val="lgDash"/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 txBox="1"/>
          <p:nvPr/>
        </p:nvSpPr>
        <p:spPr>
          <a:xfrm>
            <a:off x="4177410" y="6187846"/>
            <a:ext cx="136715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latin typeface="Calibri"/>
                <a:cs typeface="Calibri"/>
              </a:rPr>
              <a:t>Source: ISD</a:t>
            </a:r>
            <a:r>
              <a:rPr dirty="0" sz="1400" spc="-75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(2016)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5100008" y="2302216"/>
            <a:ext cx="3035288" cy="153248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 txBox="1"/>
          <p:nvPr/>
        </p:nvSpPr>
        <p:spPr>
          <a:xfrm>
            <a:off x="5155819" y="3951858"/>
            <a:ext cx="3542029" cy="1671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800" spc="10" i="1">
                <a:latin typeface="Calibri"/>
                <a:cs typeface="Calibri"/>
              </a:rPr>
              <a:t>“This </a:t>
            </a:r>
            <a:r>
              <a:rPr dirty="0" sz="1800" spc="-5" i="1">
                <a:latin typeface="Calibri"/>
                <a:cs typeface="Calibri"/>
              </a:rPr>
              <a:t>reduction in </a:t>
            </a:r>
            <a:r>
              <a:rPr dirty="0" sz="1800" i="1">
                <a:latin typeface="Calibri"/>
                <a:cs typeface="Calibri"/>
              </a:rPr>
              <a:t>the </a:t>
            </a:r>
            <a:r>
              <a:rPr dirty="0" sz="1800" spc="-10" i="1">
                <a:latin typeface="Calibri"/>
                <a:cs typeface="Calibri"/>
              </a:rPr>
              <a:t>proportion </a:t>
            </a:r>
            <a:r>
              <a:rPr dirty="0" sz="1800" spc="-5" i="1">
                <a:latin typeface="Calibri"/>
                <a:cs typeface="Calibri"/>
              </a:rPr>
              <a:t>of  </a:t>
            </a:r>
            <a:r>
              <a:rPr dirty="0" sz="1800" spc="-5" i="1">
                <a:latin typeface="Calibri"/>
                <a:cs typeface="Calibri"/>
              </a:rPr>
              <a:t>prison release ORDs </a:t>
            </a:r>
            <a:r>
              <a:rPr dirty="0" sz="1800" spc="-10" i="1">
                <a:latin typeface="Calibri"/>
                <a:cs typeface="Calibri"/>
              </a:rPr>
              <a:t>translates </a:t>
            </a:r>
            <a:r>
              <a:rPr dirty="0" sz="1800" spc="-15" i="1">
                <a:latin typeface="Calibri"/>
                <a:cs typeface="Calibri"/>
              </a:rPr>
              <a:t>into </a:t>
            </a:r>
            <a:r>
              <a:rPr dirty="0" sz="1800" i="1">
                <a:latin typeface="Calibri"/>
                <a:cs typeface="Calibri"/>
              </a:rPr>
              <a:t>42  </a:t>
            </a:r>
            <a:r>
              <a:rPr dirty="0" sz="1800" spc="-10" i="1">
                <a:latin typeface="Calibri"/>
                <a:cs typeface="Calibri"/>
              </a:rPr>
              <a:t>fewer prison </a:t>
            </a:r>
            <a:r>
              <a:rPr dirty="0" sz="1800" spc="-5" i="1">
                <a:latin typeface="Calibri"/>
                <a:cs typeface="Calibri"/>
              </a:rPr>
              <a:t>release ORDs (95% CI </a:t>
            </a:r>
            <a:r>
              <a:rPr dirty="0" sz="1800" i="1">
                <a:latin typeface="Calibri"/>
                <a:cs typeface="Calibri"/>
              </a:rPr>
              <a:t>=  </a:t>
            </a:r>
            <a:r>
              <a:rPr dirty="0" sz="1800" spc="-5" i="1">
                <a:latin typeface="Calibri"/>
                <a:cs typeface="Calibri"/>
              </a:rPr>
              <a:t>19–65) during </a:t>
            </a:r>
            <a:r>
              <a:rPr dirty="0" sz="1800" i="1">
                <a:latin typeface="Calibri"/>
                <a:cs typeface="Calibri"/>
              </a:rPr>
              <a:t>2011 –13, when 12 000  </a:t>
            </a:r>
            <a:r>
              <a:rPr dirty="0" sz="1800" spc="-15" i="1">
                <a:latin typeface="Calibri"/>
                <a:cs typeface="Calibri"/>
              </a:rPr>
              <a:t>naloxone </a:t>
            </a:r>
            <a:r>
              <a:rPr dirty="0" sz="1800" spc="-5" i="1">
                <a:latin typeface="Calibri"/>
                <a:cs typeface="Calibri"/>
              </a:rPr>
              <a:t>kits </a:t>
            </a:r>
            <a:r>
              <a:rPr dirty="0" sz="1800" i="1">
                <a:latin typeface="Calibri"/>
                <a:cs typeface="Calibri"/>
              </a:rPr>
              <a:t>were </a:t>
            </a:r>
            <a:r>
              <a:rPr dirty="0" sz="1800" spc="-5" i="1">
                <a:latin typeface="Calibri"/>
                <a:cs typeface="Calibri"/>
              </a:rPr>
              <a:t>issued at current  </a:t>
            </a:r>
            <a:r>
              <a:rPr dirty="0" sz="1800" spc="-10" i="1">
                <a:latin typeface="Calibri"/>
                <a:cs typeface="Calibri"/>
              </a:rPr>
              <a:t>prescription </a:t>
            </a:r>
            <a:r>
              <a:rPr dirty="0" sz="1800" spc="-15" i="1">
                <a:latin typeface="Calibri"/>
                <a:cs typeface="Calibri"/>
              </a:rPr>
              <a:t>cost </a:t>
            </a:r>
            <a:r>
              <a:rPr dirty="0" sz="1800" spc="-5" i="1">
                <a:latin typeface="Calibri"/>
                <a:cs typeface="Calibri"/>
              </a:rPr>
              <a:t>of </a:t>
            </a:r>
            <a:r>
              <a:rPr dirty="0" sz="1800" i="1">
                <a:latin typeface="Calibri"/>
                <a:cs typeface="Calibri"/>
              </a:rPr>
              <a:t>£225</a:t>
            </a:r>
            <a:r>
              <a:rPr dirty="0" sz="1800" spc="65" i="1">
                <a:latin typeface="Calibri"/>
                <a:cs typeface="Calibri"/>
              </a:rPr>
              <a:t> </a:t>
            </a:r>
            <a:r>
              <a:rPr dirty="0" sz="1800" spc="-30" i="1">
                <a:latin typeface="Calibri"/>
                <a:cs typeface="Calibri"/>
              </a:rPr>
              <a:t>000.”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192150"/>
            <a:ext cx="6951980" cy="12446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527685" marR="5080" indent="-515620">
              <a:lnSpc>
                <a:spcPct val="100000"/>
              </a:lnSpc>
              <a:spcBef>
                <a:spcPts val="95"/>
              </a:spcBef>
            </a:pPr>
            <a:r>
              <a:rPr dirty="0" spc="-5"/>
              <a:t>4. </a:t>
            </a:r>
            <a:r>
              <a:rPr dirty="0" spc="-10"/>
              <a:t>Did </a:t>
            </a:r>
            <a:r>
              <a:rPr dirty="0" spc="-5"/>
              <a:t>the </a:t>
            </a:r>
            <a:r>
              <a:rPr dirty="0" spc="-10"/>
              <a:t>NNP </a:t>
            </a:r>
            <a:r>
              <a:rPr dirty="0" spc="-35"/>
              <a:t>have </a:t>
            </a:r>
            <a:r>
              <a:rPr dirty="0" spc="-5"/>
              <a:t>an impact </a:t>
            </a:r>
            <a:r>
              <a:rPr dirty="0" spc="-10"/>
              <a:t>on  </a:t>
            </a:r>
            <a:r>
              <a:rPr dirty="0" spc="-15"/>
              <a:t>opioid-related</a:t>
            </a:r>
            <a:r>
              <a:rPr dirty="0" spc="-5"/>
              <a:t> </a:t>
            </a:r>
            <a:r>
              <a:rPr dirty="0" spc="-20"/>
              <a:t>overdose?</a:t>
            </a:r>
          </a:p>
        </p:txBody>
      </p:sp>
      <p:sp>
        <p:nvSpPr>
          <p:cNvPr id="3" name="object 3"/>
          <p:cNvSpPr/>
          <p:nvPr/>
        </p:nvSpPr>
        <p:spPr>
          <a:xfrm>
            <a:off x="179831" y="5923592"/>
            <a:ext cx="1229680" cy="6874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14835" y="6769212"/>
            <a:ext cx="1348494" cy="8882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7290579" y="5994844"/>
            <a:ext cx="1602395" cy="63207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670048" y="2101595"/>
            <a:ext cx="0" cy="234950"/>
          </a:xfrm>
          <a:custGeom>
            <a:avLst/>
            <a:gdLst/>
            <a:ahLst/>
            <a:cxnLst/>
            <a:rect l="l" t="t" r="r" b="b"/>
            <a:pathLst>
              <a:path w="0" h="234950">
                <a:moveTo>
                  <a:pt x="0" y="0"/>
                </a:moveTo>
                <a:lnTo>
                  <a:pt x="0" y="234695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670048" y="2648711"/>
            <a:ext cx="0" cy="469900"/>
          </a:xfrm>
          <a:custGeom>
            <a:avLst/>
            <a:gdLst/>
            <a:ahLst/>
            <a:cxnLst/>
            <a:rect l="l" t="t" r="r" b="b"/>
            <a:pathLst>
              <a:path w="0" h="469900">
                <a:moveTo>
                  <a:pt x="0" y="0"/>
                </a:moveTo>
                <a:lnTo>
                  <a:pt x="0" y="469391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670048" y="3430523"/>
            <a:ext cx="0" cy="467995"/>
          </a:xfrm>
          <a:custGeom>
            <a:avLst/>
            <a:gdLst/>
            <a:ahLst/>
            <a:cxnLst/>
            <a:rect l="l" t="t" r="r" b="b"/>
            <a:pathLst>
              <a:path w="0" h="467995">
                <a:moveTo>
                  <a:pt x="0" y="0"/>
                </a:moveTo>
                <a:lnTo>
                  <a:pt x="0" y="467868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670048" y="4210811"/>
            <a:ext cx="0" cy="467995"/>
          </a:xfrm>
          <a:custGeom>
            <a:avLst/>
            <a:gdLst/>
            <a:ahLst/>
            <a:cxnLst/>
            <a:rect l="l" t="t" r="r" b="b"/>
            <a:pathLst>
              <a:path w="0" h="467995">
                <a:moveTo>
                  <a:pt x="0" y="0"/>
                </a:moveTo>
                <a:lnTo>
                  <a:pt x="0" y="467868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2670048" y="4991100"/>
            <a:ext cx="0" cy="234950"/>
          </a:xfrm>
          <a:custGeom>
            <a:avLst/>
            <a:gdLst/>
            <a:ahLst/>
            <a:cxnLst/>
            <a:rect l="l" t="t" r="r" b="b"/>
            <a:pathLst>
              <a:path w="0" h="234950">
                <a:moveTo>
                  <a:pt x="0" y="0"/>
                </a:moveTo>
                <a:lnTo>
                  <a:pt x="0" y="234695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3822191" y="2101595"/>
            <a:ext cx="0" cy="234950"/>
          </a:xfrm>
          <a:custGeom>
            <a:avLst/>
            <a:gdLst/>
            <a:ahLst/>
            <a:cxnLst/>
            <a:rect l="l" t="t" r="r" b="b"/>
            <a:pathLst>
              <a:path w="0" h="234950">
                <a:moveTo>
                  <a:pt x="0" y="0"/>
                </a:moveTo>
                <a:lnTo>
                  <a:pt x="0" y="234695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3822191" y="2648711"/>
            <a:ext cx="0" cy="469900"/>
          </a:xfrm>
          <a:custGeom>
            <a:avLst/>
            <a:gdLst/>
            <a:ahLst/>
            <a:cxnLst/>
            <a:rect l="l" t="t" r="r" b="b"/>
            <a:pathLst>
              <a:path w="0" h="469900">
                <a:moveTo>
                  <a:pt x="0" y="0"/>
                </a:moveTo>
                <a:lnTo>
                  <a:pt x="0" y="469391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3822191" y="3430523"/>
            <a:ext cx="0" cy="467995"/>
          </a:xfrm>
          <a:custGeom>
            <a:avLst/>
            <a:gdLst/>
            <a:ahLst/>
            <a:cxnLst/>
            <a:rect l="l" t="t" r="r" b="b"/>
            <a:pathLst>
              <a:path w="0" h="467995">
                <a:moveTo>
                  <a:pt x="0" y="0"/>
                </a:moveTo>
                <a:lnTo>
                  <a:pt x="0" y="467868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3822191" y="4210811"/>
            <a:ext cx="0" cy="467995"/>
          </a:xfrm>
          <a:custGeom>
            <a:avLst/>
            <a:gdLst/>
            <a:ahLst/>
            <a:cxnLst/>
            <a:rect l="l" t="t" r="r" b="b"/>
            <a:pathLst>
              <a:path w="0" h="467995">
                <a:moveTo>
                  <a:pt x="0" y="0"/>
                </a:moveTo>
                <a:lnTo>
                  <a:pt x="0" y="467868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3822191" y="4991100"/>
            <a:ext cx="0" cy="234950"/>
          </a:xfrm>
          <a:custGeom>
            <a:avLst/>
            <a:gdLst/>
            <a:ahLst/>
            <a:cxnLst/>
            <a:rect l="l" t="t" r="r" b="b"/>
            <a:pathLst>
              <a:path w="0" h="234950">
                <a:moveTo>
                  <a:pt x="0" y="0"/>
                </a:moveTo>
                <a:lnTo>
                  <a:pt x="0" y="234695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974335" y="2101595"/>
            <a:ext cx="0" cy="234950"/>
          </a:xfrm>
          <a:custGeom>
            <a:avLst/>
            <a:gdLst/>
            <a:ahLst/>
            <a:cxnLst/>
            <a:rect l="l" t="t" r="r" b="b"/>
            <a:pathLst>
              <a:path w="0" h="234950">
                <a:moveTo>
                  <a:pt x="0" y="0"/>
                </a:moveTo>
                <a:lnTo>
                  <a:pt x="0" y="234695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4974335" y="2648711"/>
            <a:ext cx="0" cy="469900"/>
          </a:xfrm>
          <a:custGeom>
            <a:avLst/>
            <a:gdLst/>
            <a:ahLst/>
            <a:cxnLst/>
            <a:rect l="l" t="t" r="r" b="b"/>
            <a:pathLst>
              <a:path w="0" h="469900">
                <a:moveTo>
                  <a:pt x="0" y="0"/>
                </a:moveTo>
                <a:lnTo>
                  <a:pt x="0" y="469391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4974335" y="3430523"/>
            <a:ext cx="0" cy="467995"/>
          </a:xfrm>
          <a:custGeom>
            <a:avLst/>
            <a:gdLst/>
            <a:ahLst/>
            <a:cxnLst/>
            <a:rect l="l" t="t" r="r" b="b"/>
            <a:pathLst>
              <a:path w="0" h="467995">
                <a:moveTo>
                  <a:pt x="0" y="0"/>
                </a:moveTo>
                <a:lnTo>
                  <a:pt x="0" y="467868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4974335" y="4210811"/>
            <a:ext cx="0" cy="467995"/>
          </a:xfrm>
          <a:custGeom>
            <a:avLst/>
            <a:gdLst/>
            <a:ahLst/>
            <a:cxnLst/>
            <a:rect l="l" t="t" r="r" b="b"/>
            <a:pathLst>
              <a:path w="0" h="467995">
                <a:moveTo>
                  <a:pt x="0" y="0"/>
                </a:moveTo>
                <a:lnTo>
                  <a:pt x="0" y="467868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4974335" y="4991100"/>
            <a:ext cx="0" cy="234950"/>
          </a:xfrm>
          <a:custGeom>
            <a:avLst/>
            <a:gdLst/>
            <a:ahLst/>
            <a:cxnLst/>
            <a:rect l="l" t="t" r="r" b="b"/>
            <a:pathLst>
              <a:path w="0" h="234950">
                <a:moveTo>
                  <a:pt x="0" y="0"/>
                </a:moveTo>
                <a:lnTo>
                  <a:pt x="0" y="234695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6126479" y="2101595"/>
            <a:ext cx="0" cy="234950"/>
          </a:xfrm>
          <a:custGeom>
            <a:avLst/>
            <a:gdLst/>
            <a:ahLst/>
            <a:cxnLst/>
            <a:rect l="l" t="t" r="r" b="b"/>
            <a:pathLst>
              <a:path w="0" h="234950">
                <a:moveTo>
                  <a:pt x="0" y="0"/>
                </a:moveTo>
                <a:lnTo>
                  <a:pt x="0" y="234695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6126479" y="2648711"/>
            <a:ext cx="0" cy="469900"/>
          </a:xfrm>
          <a:custGeom>
            <a:avLst/>
            <a:gdLst/>
            <a:ahLst/>
            <a:cxnLst/>
            <a:rect l="l" t="t" r="r" b="b"/>
            <a:pathLst>
              <a:path w="0" h="469900">
                <a:moveTo>
                  <a:pt x="0" y="0"/>
                </a:moveTo>
                <a:lnTo>
                  <a:pt x="0" y="469391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6126479" y="3430523"/>
            <a:ext cx="0" cy="467995"/>
          </a:xfrm>
          <a:custGeom>
            <a:avLst/>
            <a:gdLst/>
            <a:ahLst/>
            <a:cxnLst/>
            <a:rect l="l" t="t" r="r" b="b"/>
            <a:pathLst>
              <a:path w="0" h="467995">
                <a:moveTo>
                  <a:pt x="0" y="0"/>
                </a:moveTo>
                <a:lnTo>
                  <a:pt x="0" y="467868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6126479" y="4210811"/>
            <a:ext cx="0" cy="467995"/>
          </a:xfrm>
          <a:custGeom>
            <a:avLst/>
            <a:gdLst/>
            <a:ahLst/>
            <a:cxnLst/>
            <a:rect l="l" t="t" r="r" b="b"/>
            <a:pathLst>
              <a:path w="0" h="467995">
                <a:moveTo>
                  <a:pt x="0" y="0"/>
                </a:moveTo>
                <a:lnTo>
                  <a:pt x="0" y="467868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6126479" y="4991100"/>
            <a:ext cx="0" cy="234950"/>
          </a:xfrm>
          <a:custGeom>
            <a:avLst/>
            <a:gdLst/>
            <a:ahLst/>
            <a:cxnLst/>
            <a:rect l="l" t="t" r="r" b="b"/>
            <a:pathLst>
              <a:path w="0" h="234950">
                <a:moveTo>
                  <a:pt x="0" y="0"/>
                </a:moveTo>
                <a:lnTo>
                  <a:pt x="0" y="234695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7278623" y="2101595"/>
            <a:ext cx="0" cy="3124200"/>
          </a:xfrm>
          <a:custGeom>
            <a:avLst/>
            <a:gdLst/>
            <a:ahLst/>
            <a:cxnLst/>
            <a:rect l="l" t="t" r="r" b="b"/>
            <a:pathLst>
              <a:path w="0" h="3124200">
                <a:moveTo>
                  <a:pt x="0" y="0"/>
                </a:moveTo>
                <a:lnTo>
                  <a:pt x="0" y="3124199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8430768" y="2101595"/>
            <a:ext cx="0" cy="3124200"/>
          </a:xfrm>
          <a:custGeom>
            <a:avLst/>
            <a:gdLst/>
            <a:ahLst/>
            <a:cxnLst/>
            <a:rect l="l" t="t" r="r" b="b"/>
            <a:pathLst>
              <a:path w="0" h="3124200">
                <a:moveTo>
                  <a:pt x="0" y="0"/>
                </a:moveTo>
                <a:lnTo>
                  <a:pt x="0" y="3124199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1517903" y="4678679"/>
            <a:ext cx="5415280" cy="312420"/>
          </a:xfrm>
          <a:custGeom>
            <a:avLst/>
            <a:gdLst/>
            <a:ahLst/>
            <a:cxnLst/>
            <a:rect l="l" t="t" r="r" b="b"/>
            <a:pathLst>
              <a:path w="5415280" h="312420">
                <a:moveTo>
                  <a:pt x="5414772" y="0"/>
                </a:moveTo>
                <a:lnTo>
                  <a:pt x="0" y="0"/>
                </a:lnTo>
                <a:lnTo>
                  <a:pt x="0" y="312420"/>
                </a:lnTo>
                <a:lnTo>
                  <a:pt x="5414772" y="312420"/>
                </a:lnTo>
                <a:lnTo>
                  <a:pt x="5414772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1517903" y="3898391"/>
            <a:ext cx="5530850" cy="312420"/>
          </a:xfrm>
          <a:custGeom>
            <a:avLst/>
            <a:gdLst/>
            <a:ahLst/>
            <a:cxnLst/>
            <a:rect l="l" t="t" r="r" b="b"/>
            <a:pathLst>
              <a:path w="5530850" h="312420">
                <a:moveTo>
                  <a:pt x="5530596" y="0"/>
                </a:moveTo>
                <a:lnTo>
                  <a:pt x="0" y="0"/>
                </a:lnTo>
                <a:lnTo>
                  <a:pt x="0" y="312419"/>
                </a:lnTo>
                <a:lnTo>
                  <a:pt x="5530596" y="312419"/>
                </a:lnTo>
                <a:lnTo>
                  <a:pt x="5530596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1517903" y="3118104"/>
            <a:ext cx="5300980" cy="312420"/>
          </a:xfrm>
          <a:custGeom>
            <a:avLst/>
            <a:gdLst/>
            <a:ahLst/>
            <a:cxnLst/>
            <a:rect l="l" t="t" r="r" b="b"/>
            <a:pathLst>
              <a:path w="5300980" h="312420">
                <a:moveTo>
                  <a:pt x="5300472" y="0"/>
                </a:moveTo>
                <a:lnTo>
                  <a:pt x="0" y="0"/>
                </a:lnTo>
                <a:lnTo>
                  <a:pt x="0" y="312420"/>
                </a:lnTo>
                <a:lnTo>
                  <a:pt x="5300472" y="312420"/>
                </a:lnTo>
                <a:lnTo>
                  <a:pt x="5300472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1517903" y="2336292"/>
            <a:ext cx="5588635" cy="312420"/>
          </a:xfrm>
          <a:custGeom>
            <a:avLst/>
            <a:gdLst/>
            <a:ahLst/>
            <a:cxnLst/>
            <a:rect l="l" t="t" r="r" b="b"/>
            <a:pathLst>
              <a:path w="5588634" h="312419">
                <a:moveTo>
                  <a:pt x="5588508" y="0"/>
                </a:moveTo>
                <a:lnTo>
                  <a:pt x="0" y="0"/>
                </a:lnTo>
                <a:lnTo>
                  <a:pt x="0" y="312420"/>
                </a:lnTo>
                <a:lnTo>
                  <a:pt x="5588508" y="312420"/>
                </a:lnTo>
                <a:lnTo>
                  <a:pt x="5588508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1517903" y="5225796"/>
            <a:ext cx="6913245" cy="0"/>
          </a:xfrm>
          <a:custGeom>
            <a:avLst/>
            <a:gdLst/>
            <a:ahLst/>
            <a:cxnLst/>
            <a:rect l="l" t="t" r="r" b="b"/>
            <a:pathLst>
              <a:path w="6913245" h="0">
                <a:moveTo>
                  <a:pt x="0" y="0"/>
                </a:moveTo>
                <a:lnTo>
                  <a:pt x="691286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1517903" y="5225796"/>
            <a:ext cx="0" cy="73660"/>
          </a:xfrm>
          <a:custGeom>
            <a:avLst/>
            <a:gdLst/>
            <a:ahLst/>
            <a:cxnLst/>
            <a:rect l="l" t="t" r="r" b="b"/>
            <a:pathLst>
              <a:path w="0" h="73660">
                <a:moveTo>
                  <a:pt x="0" y="0"/>
                </a:moveTo>
                <a:lnTo>
                  <a:pt x="0" y="73151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2670048" y="5225796"/>
            <a:ext cx="0" cy="73660"/>
          </a:xfrm>
          <a:custGeom>
            <a:avLst/>
            <a:gdLst/>
            <a:ahLst/>
            <a:cxnLst/>
            <a:rect l="l" t="t" r="r" b="b"/>
            <a:pathLst>
              <a:path w="0" h="73660">
                <a:moveTo>
                  <a:pt x="0" y="0"/>
                </a:moveTo>
                <a:lnTo>
                  <a:pt x="0" y="73151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3822191" y="5225796"/>
            <a:ext cx="0" cy="73660"/>
          </a:xfrm>
          <a:custGeom>
            <a:avLst/>
            <a:gdLst/>
            <a:ahLst/>
            <a:cxnLst/>
            <a:rect l="l" t="t" r="r" b="b"/>
            <a:pathLst>
              <a:path w="0" h="73660">
                <a:moveTo>
                  <a:pt x="0" y="0"/>
                </a:moveTo>
                <a:lnTo>
                  <a:pt x="0" y="73151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4974335" y="5225796"/>
            <a:ext cx="0" cy="73660"/>
          </a:xfrm>
          <a:custGeom>
            <a:avLst/>
            <a:gdLst/>
            <a:ahLst/>
            <a:cxnLst/>
            <a:rect l="l" t="t" r="r" b="b"/>
            <a:pathLst>
              <a:path w="0" h="73660">
                <a:moveTo>
                  <a:pt x="0" y="0"/>
                </a:moveTo>
                <a:lnTo>
                  <a:pt x="0" y="73151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6126479" y="5225796"/>
            <a:ext cx="0" cy="73660"/>
          </a:xfrm>
          <a:custGeom>
            <a:avLst/>
            <a:gdLst/>
            <a:ahLst/>
            <a:cxnLst/>
            <a:rect l="l" t="t" r="r" b="b"/>
            <a:pathLst>
              <a:path w="0" h="73660">
                <a:moveTo>
                  <a:pt x="0" y="0"/>
                </a:moveTo>
                <a:lnTo>
                  <a:pt x="0" y="73151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7278623" y="5225796"/>
            <a:ext cx="0" cy="73660"/>
          </a:xfrm>
          <a:custGeom>
            <a:avLst/>
            <a:gdLst/>
            <a:ahLst/>
            <a:cxnLst/>
            <a:rect l="l" t="t" r="r" b="b"/>
            <a:pathLst>
              <a:path w="0" h="73660">
                <a:moveTo>
                  <a:pt x="0" y="0"/>
                </a:moveTo>
                <a:lnTo>
                  <a:pt x="0" y="73151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8430768" y="5225796"/>
            <a:ext cx="0" cy="73660"/>
          </a:xfrm>
          <a:custGeom>
            <a:avLst/>
            <a:gdLst/>
            <a:ahLst/>
            <a:cxnLst/>
            <a:rect l="l" t="t" r="r" b="b"/>
            <a:pathLst>
              <a:path w="0" h="73660">
                <a:moveTo>
                  <a:pt x="0" y="0"/>
                </a:moveTo>
                <a:lnTo>
                  <a:pt x="0" y="73151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1517903" y="2101595"/>
            <a:ext cx="0" cy="3124200"/>
          </a:xfrm>
          <a:custGeom>
            <a:avLst/>
            <a:gdLst/>
            <a:ahLst/>
            <a:cxnLst/>
            <a:rect l="l" t="t" r="r" b="b"/>
            <a:pathLst>
              <a:path w="0" h="3124200">
                <a:moveTo>
                  <a:pt x="0" y="3124199"/>
                </a:moveTo>
                <a:lnTo>
                  <a:pt x="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1444752" y="5225796"/>
            <a:ext cx="73660" cy="0"/>
          </a:xfrm>
          <a:custGeom>
            <a:avLst/>
            <a:gdLst/>
            <a:ahLst/>
            <a:cxnLst/>
            <a:rect l="l" t="t" r="r" b="b"/>
            <a:pathLst>
              <a:path w="73659" h="0">
                <a:moveTo>
                  <a:pt x="0" y="0"/>
                </a:moveTo>
                <a:lnTo>
                  <a:pt x="73151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1444752" y="4445508"/>
            <a:ext cx="73660" cy="0"/>
          </a:xfrm>
          <a:custGeom>
            <a:avLst/>
            <a:gdLst/>
            <a:ahLst/>
            <a:cxnLst/>
            <a:rect l="l" t="t" r="r" b="b"/>
            <a:pathLst>
              <a:path w="73659" h="0">
                <a:moveTo>
                  <a:pt x="0" y="0"/>
                </a:moveTo>
                <a:lnTo>
                  <a:pt x="73151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1444752" y="3663696"/>
            <a:ext cx="73660" cy="0"/>
          </a:xfrm>
          <a:custGeom>
            <a:avLst/>
            <a:gdLst/>
            <a:ahLst/>
            <a:cxnLst/>
            <a:rect l="l" t="t" r="r" b="b"/>
            <a:pathLst>
              <a:path w="73659" h="0">
                <a:moveTo>
                  <a:pt x="0" y="0"/>
                </a:moveTo>
                <a:lnTo>
                  <a:pt x="73151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1444752" y="2883407"/>
            <a:ext cx="73660" cy="0"/>
          </a:xfrm>
          <a:custGeom>
            <a:avLst/>
            <a:gdLst/>
            <a:ahLst/>
            <a:cxnLst/>
            <a:rect l="l" t="t" r="r" b="b"/>
            <a:pathLst>
              <a:path w="73659" h="0">
                <a:moveTo>
                  <a:pt x="0" y="0"/>
                </a:moveTo>
                <a:lnTo>
                  <a:pt x="73151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1444752" y="2101595"/>
            <a:ext cx="73660" cy="0"/>
          </a:xfrm>
          <a:custGeom>
            <a:avLst/>
            <a:gdLst/>
            <a:ahLst/>
            <a:cxnLst/>
            <a:rect l="l" t="t" r="r" b="b"/>
            <a:pathLst>
              <a:path w="73659" h="0">
                <a:moveTo>
                  <a:pt x="0" y="0"/>
                </a:moveTo>
                <a:lnTo>
                  <a:pt x="73151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 txBox="1"/>
          <p:nvPr/>
        </p:nvSpPr>
        <p:spPr>
          <a:xfrm>
            <a:off x="6997700" y="4673854"/>
            <a:ext cx="31496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Calibri"/>
                <a:cs typeface="Calibri"/>
              </a:rPr>
              <a:t>9.4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7113269" y="3892677"/>
            <a:ext cx="31496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Calibri"/>
                <a:cs typeface="Calibri"/>
              </a:rPr>
              <a:t>9.6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6882510" y="3111500"/>
            <a:ext cx="31496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Calibri"/>
                <a:cs typeface="Calibri"/>
              </a:rPr>
              <a:t>9.2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1446657" y="5348732"/>
            <a:ext cx="141605" cy="300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Calibri"/>
                <a:cs typeface="Calibri"/>
              </a:rPr>
              <a:t>0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2599435" y="5348732"/>
            <a:ext cx="141605" cy="300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Calibri"/>
                <a:cs typeface="Calibri"/>
              </a:rPr>
              <a:t>2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3751834" y="5348732"/>
            <a:ext cx="141605" cy="300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Calibri"/>
                <a:cs typeface="Calibri"/>
              </a:rPr>
              <a:t>4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6056757" y="5348732"/>
            <a:ext cx="141605" cy="300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Calibri"/>
                <a:cs typeface="Calibri"/>
              </a:rPr>
              <a:t>8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7151369" y="5348732"/>
            <a:ext cx="257175" cy="300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Calibri"/>
                <a:cs typeface="Calibri"/>
              </a:rPr>
              <a:t>10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8304021" y="5348732"/>
            <a:ext cx="257175" cy="300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Calibri"/>
                <a:cs typeface="Calibri"/>
              </a:rPr>
              <a:t>12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828852" y="4660849"/>
            <a:ext cx="488950" cy="300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Calibri"/>
                <a:cs typeface="Calibri"/>
              </a:rPr>
              <a:t>2016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527100" y="3880230"/>
            <a:ext cx="79121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Calibri"/>
                <a:cs typeface="Calibri"/>
              </a:rPr>
              <a:t>2014-15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527100" y="3099053"/>
            <a:ext cx="79121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Calibri"/>
                <a:cs typeface="Calibri"/>
              </a:rPr>
              <a:t>2011-13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4430395" y="5305759"/>
            <a:ext cx="1086485" cy="660400"/>
          </a:xfrm>
          <a:prstGeom prst="rect">
            <a:avLst/>
          </a:prstGeom>
        </p:spPr>
        <p:txBody>
          <a:bodyPr wrap="square" lIns="0" tIns="55880" rIns="0" bIns="0" rtlCol="0" vert="horz">
            <a:spAutoFit/>
          </a:bodyPr>
          <a:lstStyle/>
          <a:p>
            <a:pPr algn="ctr" marL="2540">
              <a:lnSpc>
                <a:spcPct val="100000"/>
              </a:lnSpc>
              <a:spcBef>
                <a:spcPts val="440"/>
              </a:spcBef>
            </a:pPr>
            <a:r>
              <a:rPr dirty="0" sz="1800">
                <a:latin typeface="Calibri"/>
                <a:cs typeface="Calibri"/>
              </a:rPr>
              <a:t>6</a:t>
            </a:r>
            <a:endParaRPr sz="18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340"/>
              </a:spcBef>
            </a:pPr>
            <a:r>
              <a:rPr dirty="0" sz="1800" b="1">
                <a:latin typeface="Calibri"/>
                <a:cs typeface="Calibri"/>
              </a:rPr>
              <a:t>pe</a:t>
            </a:r>
            <a:r>
              <a:rPr dirty="0" sz="1800" spc="-30" b="1">
                <a:latin typeface="Calibri"/>
                <a:cs typeface="Calibri"/>
              </a:rPr>
              <a:t>r</a:t>
            </a:r>
            <a:r>
              <a:rPr dirty="0" sz="1800" spc="-5" b="1">
                <a:latin typeface="Calibri"/>
                <a:cs typeface="Calibri"/>
              </a:rPr>
              <a:t>c</a:t>
            </a:r>
            <a:r>
              <a:rPr dirty="0" sz="1800" spc="5" b="1">
                <a:latin typeface="Calibri"/>
                <a:cs typeface="Calibri"/>
              </a:rPr>
              <a:t>e</a:t>
            </a:r>
            <a:r>
              <a:rPr dirty="0" sz="1800" spc="-10" b="1">
                <a:latin typeface="Calibri"/>
                <a:cs typeface="Calibri"/>
              </a:rPr>
              <a:t>n</a:t>
            </a:r>
            <a:r>
              <a:rPr dirty="0" sz="1800" spc="-15" b="1">
                <a:latin typeface="Calibri"/>
                <a:cs typeface="Calibri"/>
              </a:rPr>
              <a:t>t</a:t>
            </a:r>
            <a:r>
              <a:rPr dirty="0" sz="1800" b="1">
                <a:latin typeface="Calibri"/>
                <a:cs typeface="Calibri"/>
              </a:rPr>
              <a:t>a</a:t>
            </a:r>
            <a:r>
              <a:rPr dirty="0" sz="1800" spc="-30" b="1">
                <a:latin typeface="Calibri"/>
                <a:cs typeface="Calibri"/>
              </a:rPr>
              <a:t>g</a:t>
            </a:r>
            <a:r>
              <a:rPr dirty="0" sz="1800" b="1">
                <a:latin typeface="Calibri"/>
                <a:cs typeface="Calibri"/>
              </a:rPr>
              <a:t>e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527100" y="1674113"/>
            <a:ext cx="7122795" cy="95631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978535">
              <a:lnSpc>
                <a:spcPct val="100000"/>
              </a:lnSpc>
              <a:spcBef>
                <a:spcPts val="95"/>
              </a:spcBef>
            </a:pPr>
            <a:r>
              <a:rPr dirty="0" sz="1600" spc="-15" b="1">
                <a:latin typeface="Calibri"/>
                <a:cs typeface="Calibri"/>
              </a:rPr>
              <a:t>Percentage </a:t>
            </a:r>
            <a:r>
              <a:rPr dirty="0" sz="1600" b="1">
                <a:latin typeface="Calibri"/>
                <a:cs typeface="Calibri"/>
              </a:rPr>
              <a:t>of </a:t>
            </a:r>
            <a:r>
              <a:rPr dirty="0" sz="1600" spc="-10" b="1">
                <a:latin typeface="Calibri"/>
                <a:cs typeface="Calibri"/>
              </a:rPr>
              <a:t>opioid-related deaths within 4-weeks </a:t>
            </a:r>
            <a:r>
              <a:rPr dirty="0" sz="1600" spc="-5" b="1">
                <a:latin typeface="Calibri"/>
                <a:cs typeface="Calibri"/>
              </a:rPr>
              <a:t>of </a:t>
            </a:r>
            <a:r>
              <a:rPr dirty="0" sz="1600" spc="-10" b="1">
                <a:latin typeface="Calibri"/>
                <a:cs typeface="Calibri"/>
              </a:rPr>
              <a:t>hospital</a:t>
            </a:r>
            <a:r>
              <a:rPr dirty="0" sz="1600" spc="175" b="1">
                <a:latin typeface="Calibri"/>
                <a:cs typeface="Calibri"/>
              </a:rPr>
              <a:t> </a:t>
            </a:r>
            <a:r>
              <a:rPr dirty="0" sz="1600" spc="-10" b="1">
                <a:latin typeface="Calibri"/>
                <a:cs typeface="Calibri"/>
              </a:rPr>
              <a:t>discharge</a:t>
            </a:r>
            <a:endParaRPr sz="16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295"/>
              </a:spcBef>
              <a:tabLst>
                <a:tab pos="6656070" algn="l"/>
              </a:tabLst>
            </a:pPr>
            <a:r>
              <a:rPr dirty="0" baseline="3086" sz="2700">
                <a:latin typeface="Calibri"/>
                <a:cs typeface="Calibri"/>
              </a:rPr>
              <a:t>2006-10	</a:t>
            </a:r>
            <a:r>
              <a:rPr dirty="0" sz="1800">
                <a:latin typeface="Calibri"/>
                <a:cs typeface="Calibri"/>
              </a:rPr>
              <a:t>9.7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1475994" y="2853689"/>
            <a:ext cx="6913245" cy="0"/>
          </a:xfrm>
          <a:custGeom>
            <a:avLst/>
            <a:gdLst/>
            <a:ahLst/>
            <a:cxnLst/>
            <a:rect l="l" t="t" r="r" b="b"/>
            <a:pathLst>
              <a:path w="6913245" h="0">
                <a:moveTo>
                  <a:pt x="0" y="0"/>
                </a:moveTo>
                <a:lnTo>
                  <a:pt x="6912736" y="0"/>
                </a:lnTo>
              </a:path>
            </a:pathLst>
          </a:custGeom>
          <a:ln w="38100">
            <a:solidFill>
              <a:srgbClr val="FF0000"/>
            </a:solidFill>
            <a:prstDash val="lgDash"/>
          </a:ln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 txBox="1"/>
          <p:nvPr/>
        </p:nvSpPr>
        <p:spPr>
          <a:xfrm>
            <a:off x="4177410" y="6187846"/>
            <a:ext cx="136715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latin typeface="Calibri"/>
                <a:cs typeface="Calibri"/>
              </a:rPr>
              <a:t>Source: ISD</a:t>
            </a:r>
            <a:r>
              <a:rPr dirty="0" sz="1400" spc="-75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(2016)</a:t>
            </a:r>
            <a:endParaRPr sz="1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69847" y="4631435"/>
            <a:ext cx="7145020" cy="0"/>
          </a:xfrm>
          <a:custGeom>
            <a:avLst/>
            <a:gdLst/>
            <a:ahLst/>
            <a:cxnLst/>
            <a:rect l="l" t="t" r="r" b="b"/>
            <a:pathLst>
              <a:path w="7145020" h="0">
                <a:moveTo>
                  <a:pt x="0" y="0"/>
                </a:moveTo>
                <a:lnTo>
                  <a:pt x="7144511" y="0"/>
                </a:lnTo>
              </a:path>
            </a:pathLst>
          </a:custGeom>
          <a:ln w="3175">
            <a:solidFill>
              <a:srgbClr val="000000"/>
            </a:solidFill>
            <a:prstDash val="sysDot"/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1069847" y="4308347"/>
            <a:ext cx="7145020" cy="0"/>
          </a:xfrm>
          <a:custGeom>
            <a:avLst/>
            <a:gdLst/>
            <a:ahLst/>
            <a:cxnLst/>
            <a:rect l="l" t="t" r="r" b="b"/>
            <a:pathLst>
              <a:path w="7145020" h="0">
                <a:moveTo>
                  <a:pt x="0" y="0"/>
                </a:moveTo>
                <a:lnTo>
                  <a:pt x="7144511" y="0"/>
                </a:lnTo>
              </a:path>
            </a:pathLst>
          </a:custGeom>
          <a:ln w="3175">
            <a:solidFill>
              <a:srgbClr val="000000"/>
            </a:solidFill>
            <a:prstDash val="sysDot"/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069847" y="3986784"/>
            <a:ext cx="7145020" cy="0"/>
          </a:xfrm>
          <a:custGeom>
            <a:avLst/>
            <a:gdLst/>
            <a:ahLst/>
            <a:cxnLst/>
            <a:rect l="l" t="t" r="r" b="b"/>
            <a:pathLst>
              <a:path w="7145020" h="0">
                <a:moveTo>
                  <a:pt x="0" y="0"/>
                </a:moveTo>
                <a:lnTo>
                  <a:pt x="7144511" y="0"/>
                </a:lnTo>
              </a:path>
            </a:pathLst>
          </a:custGeom>
          <a:ln w="3175">
            <a:solidFill>
              <a:srgbClr val="000000"/>
            </a:solidFill>
            <a:prstDash val="sysDot"/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069847" y="3663696"/>
            <a:ext cx="7145020" cy="0"/>
          </a:xfrm>
          <a:custGeom>
            <a:avLst/>
            <a:gdLst/>
            <a:ahLst/>
            <a:cxnLst/>
            <a:rect l="l" t="t" r="r" b="b"/>
            <a:pathLst>
              <a:path w="7145020" h="0">
                <a:moveTo>
                  <a:pt x="0" y="0"/>
                </a:moveTo>
                <a:lnTo>
                  <a:pt x="7144511" y="0"/>
                </a:lnTo>
              </a:path>
            </a:pathLst>
          </a:custGeom>
          <a:ln w="3175">
            <a:solidFill>
              <a:srgbClr val="000000"/>
            </a:solidFill>
            <a:prstDash val="sysDot"/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069847" y="3340608"/>
            <a:ext cx="7145020" cy="0"/>
          </a:xfrm>
          <a:custGeom>
            <a:avLst/>
            <a:gdLst/>
            <a:ahLst/>
            <a:cxnLst/>
            <a:rect l="l" t="t" r="r" b="b"/>
            <a:pathLst>
              <a:path w="7145020" h="0">
                <a:moveTo>
                  <a:pt x="0" y="0"/>
                </a:moveTo>
                <a:lnTo>
                  <a:pt x="7144511" y="0"/>
                </a:lnTo>
              </a:path>
            </a:pathLst>
          </a:custGeom>
          <a:ln w="3175">
            <a:solidFill>
              <a:srgbClr val="000000"/>
            </a:solidFill>
            <a:prstDash val="sysDot"/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069847" y="3019044"/>
            <a:ext cx="7145020" cy="0"/>
          </a:xfrm>
          <a:custGeom>
            <a:avLst/>
            <a:gdLst/>
            <a:ahLst/>
            <a:cxnLst/>
            <a:rect l="l" t="t" r="r" b="b"/>
            <a:pathLst>
              <a:path w="7145020" h="0">
                <a:moveTo>
                  <a:pt x="0" y="0"/>
                </a:moveTo>
                <a:lnTo>
                  <a:pt x="7144511" y="0"/>
                </a:lnTo>
              </a:path>
            </a:pathLst>
          </a:custGeom>
          <a:ln w="3175">
            <a:solidFill>
              <a:srgbClr val="000000"/>
            </a:solidFill>
            <a:prstDash val="sysDot"/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3934967" y="2695955"/>
            <a:ext cx="4279900" cy="0"/>
          </a:xfrm>
          <a:custGeom>
            <a:avLst/>
            <a:gdLst/>
            <a:ahLst/>
            <a:cxnLst/>
            <a:rect l="l" t="t" r="r" b="b"/>
            <a:pathLst>
              <a:path w="4279900" h="0">
                <a:moveTo>
                  <a:pt x="0" y="0"/>
                </a:moveTo>
                <a:lnTo>
                  <a:pt x="4279392" y="0"/>
                </a:lnTo>
              </a:path>
            </a:pathLst>
          </a:custGeom>
          <a:ln w="3175">
            <a:solidFill>
              <a:srgbClr val="000000"/>
            </a:solidFill>
            <a:prstDash val="sysDot"/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069847" y="2695955"/>
            <a:ext cx="2776855" cy="0"/>
          </a:xfrm>
          <a:custGeom>
            <a:avLst/>
            <a:gdLst/>
            <a:ahLst/>
            <a:cxnLst/>
            <a:rect l="l" t="t" r="r" b="b"/>
            <a:pathLst>
              <a:path w="2776854" h="0">
                <a:moveTo>
                  <a:pt x="0" y="0"/>
                </a:moveTo>
                <a:lnTo>
                  <a:pt x="2776728" y="0"/>
                </a:lnTo>
              </a:path>
            </a:pathLst>
          </a:custGeom>
          <a:ln w="3175">
            <a:solidFill>
              <a:srgbClr val="000000"/>
            </a:solidFill>
            <a:prstDash val="sysDot"/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069847" y="2372867"/>
            <a:ext cx="7145020" cy="0"/>
          </a:xfrm>
          <a:custGeom>
            <a:avLst/>
            <a:gdLst/>
            <a:ahLst/>
            <a:cxnLst/>
            <a:rect l="l" t="t" r="r" b="b"/>
            <a:pathLst>
              <a:path w="7145020" h="0">
                <a:moveTo>
                  <a:pt x="0" y="0"/>
                </a:moveTo>
                <a:lnTo>
                  <a:pt x="7144511" y="0"/>
                </a:lnTo>
              </a:path>
            </a:pathLst>
          </a:custGeom>
          <a:ln w="3175">
            <a:solidFill>
              <a:srgbClr val="000000"/>
            </a:solidFill>
            <a:prstDash val="sysDot"/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069847" y="2051304"/>
            <a:ext cx="7145020" cy="0"/>
          </a:xfrm>
          <a:custGeom>
            <a:avLst/>
            <a:gdLst/>
            <a:ahLst/>
            <a:cxnLst/>
            <a:rect l="l" t="t" r="r" b="b"/>
            <a:pathLst>
              <a:path w="7145020" h="0">
                <a:moveTo>
                  <a:pt x="0" y="0"/>
                </a:moveTo>
                <a:lnTo>
                  <a:pt x="7144511" y="0"/>
                </a:lnTo>
              </a:path>
            </a:pathLst>
          </a:custGeom>
          <a:ln w="3175">
            <a:solidFill>
              <a:srgbClr val="000000"/>
            </a:solidFill>
            <a:prstDash val="sysDot"/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5814059" y="1728216"/>
            <a:ext cx="2400300" cy="0"/>
          </a:xfrm>
          <a:custGeom>
            <a:avLst/>
            <a:gdLst/>
            <a:ahLst/>
            <a:cxnLst/>
            <a:rect l="l" t="t" r="r" b="b"/>
            <a:pathLst>
              <a:path w="2400300" h="0">
                <a:moveTo>
                  <a:pt x="0" y="0"/>
                </a:moveTo>
                <a:lnTo>
                  <a:pt x="2400300" y="0"/>
                </a:lnTo>
              </a:path>
            </a:pathLst>
          </a:custGeom>
          <a:ln w="3175">
            <a:solidFill>
              <a:srgbClr val="000000"/>
            </a:solidFill>
            <a:prstDash val="sysDot"/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069847" y="1728216"/>
            <a:ext cx="4655820" cy="0"/>
          </a:xfrm>
          <a:custGeom>
            <a:avLst/>
            <a:gdLst/>
            <a:ahLst/>
            <a:cxnLst/>
            <a:rect l="l" t="t" r="r" b="b"/>
            <a:pathLst>
              <a:path w="4655820" h="0">
                <a:moveTo>
                  <a:pt x="0" y="0"/>
                </a:moveTo>
                <a:lnTo>
                  <a:pt x="4655820" y="0"/>
                </a:lnTo>
              </a:path>
            </a:pathLst>
          </a:custGeom>
          <a:ln w="3175">
            <a:solidFill>
              <a:srgbClr val="000000"/>
            </a:solidFill>
            <a:prstDash val="sysDot"/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6943343" y="1405127"/>
            <a:ext cx="1271270" cy="0"/>
          </a:xfrm>
          <a:custGeom>
            <a:avLst/>
            <a:gdLst/>
            <a:ahLst/>
            <a:cxnLst/>
            <a:rect l="l" t="t" r="r" b="b"/>
            <a:pathLst>
              <a:path w="1271270" h="0">
                <a:moveTo>
                  <a:pt x="0" y="0"/>
                </a:moveTo>
                <a:lnTo>
                  <a:pt x="1271015" y="0"/>
                </a:lnTo>
              </a:path>
            </a:pathLst>
          </a:custGeom>
          <a:ln w="3175">
            <a:solidFill>
              <a:srgbClr val="000000"/>
            </a:solidFill>
            <a:prstDash val="sysDot"/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6566916" y="1405127"/>
            <a:ext cx="288290" cy="0"/>
          </a:xfrm>
          <a:custGeom>
            <a:avLst/>
            <a:gdLst/>
            <a:ahLst/>
            <a:cxnLst/>
            <a:rect l="l" t="t" r="r" b="b"/>
            <a:pathLst>
              <a:path w="288290" h="0">
                <a:moveTo>
                  <a:pt x="0" y="0"/>
                </a:moveTo>
                <a:lnTo>
                  <a:pt x="288035" y="0"/>
                </a:lnTo>
              </a:path>
            </a:pathLst>
          </a:custGeom>
          <a:ln w="3175">
            <a:solidFill>
              <a:srgbClr val="000000"/>
            </a:solidFill>
            <a:prstDash val="sysDot"/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1069847" y="1405127"/>
            <a:ext cx="5408930" cy="0"/>
          </a:xfrm>
          <a:custGeom>
            <a:avLst/>
            <a:gdLst/>
            <a:ahLst/>
            <a:cxnLst/>
            <a:rect l="l" t="t" r="r" b="b"/>
            <a:pathLst>
              <a:path w="5408930" h="0">
                <a:moveTo>
                  <a:pt x="0" y="0"/>
                </a:moveTo>
                <a:lnTo>
                  <a:pt x="5408676" y="0"/>
                </a:lnTo>
              </a:path>
            </a:pathLst>
          </a:custGeom>
          <a:ln w="3175">
            <a:solidFill>
              <a:srgbClr val="000000"/>
            </a:solidFill>
            <a:prstDash val="sysDot"/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1069847" y="1083563"/>
            <a:ext cx="7145020" cy="0"/>
          </a:xfrm>
          <a:custGeom>
            <a:avLst/>
            <a:gdLst/>
            <a:ahLst/>
            <a:cxnLst/>
            <a:rect l="l" t="t" r="r" b="b"/>
            <a:pathLst>
              <a:path w="7145020" h="0">
                <a:moveTo>
                  <a:pt x="0" y="0"/>
                </a:moveTo>
                <a:lnTo>
                  <a:pt x="7144511" y="0"/>
                </a:lnTo>
              </a:path>
            </a:pathLst>
          </a:custGeom>
          <a:ln w="3175">
            <a:solidFill>
              <a:srgbClr val="000000"/>
            </a:solidFill>
            <a:prstDash val="sysDot"/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1069847" y="760476"/>
            <a:ext cx="7145020" cy="0"/>
          </a:xfrm>
          <a:custGeom>
            <a:avLst/>
            <a:gdLst/>
            <a:ahLst/>
            <a:cxnLst/>
            <a:rect l="l" t="t" r="r" b="b"/>
            <a:pathLst>
              <a:path w="7145020" h="0">
                <a:moveTo>
                  <a:pt x="0" y="0"/>
                </a:moveTo>
                <a:lnTo>
                  <a:pt x="7144511" y="0"/>
                </a:lnTo>
              </a:path>
            </a:pathLst>
          </a:custGeom>
          <a:ln w="3175">
            <a:solidFill>
              <a:srgbClr val="000000"/>
            </a:solidFill>
            <a:prstDash val="sysDot"/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1069847" y="760476"/>
            <a:ext cx="7145020" cy="4194175"/>
          </a:xfrm>
          <a:custGeom>
            <a:avLst/>
            <a:gdLst/>
            <a:ahLst/>
            <a:cxnLst/>
            <a:rect l="l" t="t" r="r" b="b"/>
            <a:pathLst>
              <a:path w="7145020" h="4194175">
                <a:moveTo>
                  <a:pt x="0" y="4194048"/>
                </a:moveTo>
                <a:lnTo>
                  <a:pt x="7144511" y="4194048"/>
                </a:lnTo>
                <a:lnTo>
                  <a:pt x="7144511" y="0"/>
                </a:lnTo>
                <a:lnTo>
                  <a:pt x="0" y="0"/>
                </a:lnTo>
                <a:lnTo>
                  <a:pt x="0" y="4194048"/>
                </a:lnTo>
                <a:close/>
              </a:path>
            </a:pathLst>
          </a:custGeom>
          <a:ln w="12192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1069847" y="760476"/>
            <a:ext cx="0" cy="4194175"/>
          </a:xfrm>
          <a:custGeom>
            <a:avLst/>
            <a:gdLst/>
            <a:ahLst/>
            <a:cxnLst/>
            <a:rect l="l" t="t" r="r" b="b"/>
            <a:pathLst>
              <a:path w="0" h="4194175">
                <a:moveTo>
                  <a:pt x="0" y="4194048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1024127" y="4954523"/>
            <a:ext cx="45720" cy="0"/>
          </a:xfrm>
          <a:custGeom>
            <a:avLst/>
            <a:gdLst/>
            <a:ahLst/>
            <a:cxnLst/>
            <a:rect l="l" t="t" r="r" b="b"/>
            <a:pathLst>
              <a:path w="45719" h="0">
                <a:moveTo>
                  <a:pt x="0" y="0"/>
                </a:moveTo>
                <a:lnTo>
                  <a:pt x="4571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1024127" y="4631435"/>
            <a:ext cx="45720" cy="0"/>
          </a:xfrm>
          <a:custGeom>
            <a:avLst/>
            <a:gdLst/>
            <a:ahLst/>
            <a:cxnLst/>
            <a:rect l="l" t="t" r="r" b="b"/>
            <a:pathLst>
              <a:path w="45719" h="0">
                <a:moveTo>
                  <a:pt x="0" y="0"/>
                </a:moveTo>
                <a:lnTo>
                  <a:pt x="4571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1024127" y="4308347"/>
            <a:ext cx="45720" cy="0"/>
          </a:xfrm>
          <a:custGeom>
            <a:avLst/>
            <a:gdLst/>
            <a:ahLst/>
            <a:cxnLst/>
            <a:rect l="l" t="t" r="r" b="b"/>
            <a:pathLst>
              <a:path w="45719" h="0">
                <a:moveTo>
                  <a:pt x="0" y="0"/>
                </a:moveTo>
                <a:lnTo>
                  <a:pt x="4571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1024127" y="3986784"/>
            <a:ext cx="45720" cy="0"/>
          </a:xfrm>
          <a:custGeom>
            <a:avLst/>
            <a:gdLst/>
            <a:ahLst/>
            <a:cxnLst/>
            <a:rect l="l" t="t" r="r" b="b"/>
            <a:pathLst>
              <a:path w="45719" h="0">
                <a:moveTo>
                  <a:pt x="0" y="0"/>
                </a:moveTo>
                <a:lnTo>
                  <a:pt x="4571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1024127" y="3663696"/>
            <a:ext cx="45720" cy="0"/>
          </a:xfrm>
          <a:custGeom>
            <a:avLst/>
            <a:gdLst/>
            <a:ahLst/>
            <a:cxnLst/>
            <a:rect l="l" t="t" r="r" b="b"/>
            <a:pathLst>
              <a:path w="45719" h="0">
                <a:moveTo>
                  <a:pt x="0" y="0"/>
                </a:moveTo>
                <a:lnTo>
                  <a:pt x="4571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1024127" y="3340608"/>
            <a:ext cx="45720" cy="0"/>
          </a:xfrm>
          <a:custGeom>
            <a:avLst/>
            <a:gdLst/>
            <a:ahLst/>
            <a:cxnLst/>
            <a:rect l="l" t="t" r="r" b="b"/>
            <a:pathLst>
              <a:path w="45719" h="0">
                <a:moveTo>
                  <a:pt x="0" y="0"/>
                </a:moveTo>
                <a:lnTo>
                  <a:pt x="4571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1024127" y="3019044"/>
            <a:ext cx="45720" cy="0"/>
          </a:xfrm>
          <a:custGeom>
            <a:avLst/>
            <a:gdLst/>
            <a:ahLst/>
            <a:cxnLst/>
            <a:rect l="l" t="t" r="r" b="b"/>
            <a:pathLst>
              <a:path w="45719" h="0">
                <a:moveTo>
                  <a:pt x="0" y="0"/>
                </a:moveTo>
                <a:lnTo>
                  <a:pt x="4571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1024127" y="2695955"/>
            <a:ext cx="45720" cy="0"/>
          </a:xfrm>
          <a:custGeom>
            <a:avLst/>
            <a:gdLst/>
            <a:ahLst/>
            <a:cxnLst/>
            <a:rect l="l" t="t" r="r" b="b"/>
            <a:pathLst>
              <a:path w="45719" h="0">
                <a:moveTo>
                  <a:pt x="0" y="0"/>
                </a:moveTo>
                <a:lnTo>
                  <a:pt x="4571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1024127" y="2372867"/>
            <a:ext cx="45720" cy="0"/>
          </a:xfrm>
          <a:custGeom>
            <a:avLst/>
            <a:gdLst/>
            <a:ahLst/>
            <a:cxnLst/>
            <a:rect l="l" t="t" r="r" b="b"/>
            <a:pathLst>
              <a:path w="45719" h="0">
                <a:moveTo>
                  <a:pt x="0" y="0"/>
                </a:moveTo>
                <a:lnTo>
                  <a:pt x="4571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1024127" y="2051304"/>
            <a:ext cx="45720" cy="0"/>
          </a:xfrm>
          <a:custGeom>
            <a:avLst/>
            <a:gdLst/>
            <a:ahLst/>
            <a:cxnLst/>
            <a:rect l="l" t="t" r="r" b="b"/>
            <a:pathLst>
              <a:path w="45719" h="0">
                <a:moveTo>
                  <a:pt x="0" y="0"/>
                </a:moveTo>
                <a:lnTo>
                  <a:pt x="4571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1024127" y="1728216"/>
            <a:ext cx="45720" cy="0"/>
          </a:xfrm>
          <a:custGeom>
            <a:avLst/>
            <a:gdLst/>
            <a:ahLst/>
            <a:cxnLst/>
            <a:rect l="l" t="t" r="r" b="b"/>
            <a:pathLst>
              <a:path w="45719" h="0">
                <a:moveTo>
                  <a:pt x="0" y="0"/>
                </a:moveTo>
                <a:lnTo>
                  <a:pt x="4571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1024127" y="1405127"/>
            <a:ext cx="45720" cy="0"/>
          </a:xfrm>
          <a:custGeom>
            <a:avLst/>
            <a:gdLst/>
            <a:ahLst/>
            <a:cxnLst/>
            <a:rect l="l" t="t" r="r" b="b"/>
            <a:pathLst>
              <a:path w="45719" h="0">
                <a:moveTo>
                  <a:pt x="0" y="0"/>
                </a:moveTo>
                <a:lnTo>
                  <a:pt x="4571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1024127" y="1083563"/>
            <a:ext cx="45720" cy="0"/>
          </a:xfrm>
          <a:custGeom>
            <a:avLst/>
            <a:gdLst/>
            <a:ahLst/>
            <a:cxnLst/>
            <a:rect l="l" t="t" r="r" b="b"/>
            <a:pathLst>
              <a:path w="45719" h="0">
                <a:moveTo>
                  <a:pt x="0" y="0"/>
                </a:moveTo>
                <a:lnTo>
                  <a:pt x="4571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1024127" y="760476"/>
            <a:ext cx="45720" cy="0"/>
          </a:xfrm>
          <a:custGeom>
            <a:avLst/>
            <a:gdLst/>
            <a:ahLst/>
            <a:cxnLst/>
            <a:rect l="l" t="t" r="r" b="b"/>
            <a:pathLst>
              <a:path w="45719" h="0">
                <a:moveTo>
                  <a:pt x="0" y="0"/>
                </a:moveTo>
                <a:lnTo>
                  <a:pt x="4571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1069847" y="4954523"/>
            <a:ext cx="7145020" cy="0"/>
          </a:xfrm>
          <a:custGeom>
            <a:avLst/>
            <a:gdLst/>
            <a:ahLst/>
            <a:cxnLst/>
            <a:rect l="l" t="t" r="r" b="b"/>
            <a:pathLst>
              <a:path w="7145020" h="0">
                <a:moveTo>
                  <a:pt x="0" y="0"/>
                </a:moveTo>
                <a:lnTo>
                  <a:pt x="714451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1069847" y="4954523"/>
            <a:ext cx="0" cy="32384"/>
          </a:xfrm>
          <a:custGeom>
            <a:avLst/>
            <a:gdLst/>
            <a:ahLst/>
            <a:cxnLst/>
            <a:rect l="l" t="t" r="r" b="b"/>
            <a:pathLst>
              <a:path w="0" h="32385">
                <a:moveTo>
                  <a:pt x="0" y="0"/>
                </a:moveTo>
                <a:lnTo>
                  <a:pt x="0" y="3200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1446275" y="4954523"/>
            <a:ext cx="0" cy="32384"/>
          </a:xfrm>
          <a:custGeom>
            <a:avLst/>
            <a:gdLst/>
            <a:ahLst/>
            <a:cxnLst/>
            <a:rect l="l" t="t" r="r" b="b"/>
            <a:pathLst>
              <a:path w="0" h="32385">
                <a:moveTo>
                  <a:pt x="0" y="0"/>
                </a:moveTo>
                <a:lnTo>
                  <a:pt x="0" y="3200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1821179" y="4954523"/>
            <a:ext cx="0" cy="32384"/>
          </a:xfrm>
          <a:custGeom>
            <a:avLst/>
            <a:gdLst/>
            <a:ahLst/>
            <a:cxnLst/>
            <a:rect l="l" t="t" r="r" b="b"/>
            <a:pathLst>
              <a:path w="0" h="32385">
                <a:moveTo>
                  <a:pt x="0" y="0"/>
                </a:moveTo>
                <a:lnTo>
                  <a:pt x="0" y="3200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2197607" y="4954523"/>
            <a:ext cx="0" cy="32384"/>
          </a:xfrm>
          <a:custGeom>
            <a:avLst/>
            <a:gdLst/>
            <a:ahLst/>
            <a:cxnLst/>
            <a:rect l="l" t="t" r="r" b="b"/>
            <a:pathLst>
              <a:path w="0" h="32385">
                <a:moveTo>
                  <a:pt x="0" y="0"/>
                </a:moveTo>
                <a:lnTo>
                  <a:pt x="0" y="3200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2574035" y="4954523"/>
            <a:ext cx="0" cy="32384"/>
          </a:xfrm>
          <a:custGeom>
            <a:avLst/>
            <a:gdLst/>
            <a:ahLst/>
            <a:cxnLst/>
            <a:rect l="l" t="t" r="r" b="b"/>
            <a:pathLst>
              <a:path w="0" h="32385">
                <a:moveTo>
                  <a:pt x="0" y="0"/>
                </a:moveTo>
                <a:lnTo>
                  <a:pt x="0" y="3200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2950464" y="4954523"/>
            <a:ext cx="0" cy="32384"/>
          </a:xfrm>
          <a:custGeom>
            <a:avLst/>
            <a:gdLst/>
            <a:ahLst/>
            <a:cxnLst/>
            <a:rect l="l" t="t" r="r" b="b"/>
            <a:pathLst>
              <a:path w="0" h="32385">
                <a:moveTo>
                  <a:pt x="0" y="0"/>
                </a:moveTo>
                <a:lnTo>
                  <a:pt x="0" y="3200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3325367" y="4954523"/>
            <a:ext cx="0" cy="32384"/>
          </a:xfrm>
          <a:custGeom>
            <a:avLst/>
            <a:gdLst/>
            <a:ahLst/>
            <a:cxnLst/>
            <a:rect l="l" t="t" r="r" b="b"/>
            <a:pathLst>
              <a:path w="0" h="32385">
                <a:moveTo>
                  <a:pt x="0" y="0"/>
                </a:moveTo>
                <a:lnTo>
                  <a:pt x="0" y="3200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3701796" y="4954523"/>
            <a:ext cx="0" cy="32384"/>
          </a:xfrm>
          <a:custGeom>
            <a:avLst/>
            <a:gdLst/>
            <a:ahLst/>
            <a:cxnLst/>
            <a:rect l="l" t="t" r="r" b="b"/>
            <a:pathLst>
              <a:path w="0" h="32385">
                <a:moveTo>
                  <a:pt x="0" y="0"/>
                </a:moveTo>
                <a:lnTo>
                  <a:pt x="0" y="3200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4078223" y="4954523"/>
            <a:ext cx="0" cy="32384"/>
          </a:xfrm>
          <a:custGeom>
            <a:avLst/>
            <a:gdLst/>
            <a:ahLst/>
            <a:cxnLst/>
            <a:rect l="l" t="t" r="r" b="b"/>
            <a:pathLst>
              <a:path w="0" h="32385">
                <a:moveTo>
                  <a:pt x="0" y="0"/>
                </a:moveTo>
                <a:lnTo>
                  <a:pt x="0" y="3200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4454652" y="4954523"/>
            <a:ext cx="0" cy="32384"/>
          </a:xfrm>
          <a:custGeom>
            <a:avLst/>
            <a:gdLst/>
            <a:ahLst/>
            <a:cxnLst/>
            <a:rect l="l" t="t" r="r" b="b"/>
            <a:pathLst>
              <a:path w="0" h="32385">
                <a:moveTo>
                  <a:pt x="0" y="0"/>
                </a:moveTo>
                <a:lnTo>
                  <a:pt x="0" y="3200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4829555" y="4954523"/>
            <a:ext cx="0" cy="32384"/>
          </a:xfrm>
          <a:custGeom>
            <a:avLst/>
            <a:gdLst/>
            <a:ahLst/>
            <a:cxnLst/>
            <a:rect l="l" t="t" r="r" b="b"/>
            <a:pathLst>
              <a:path w="0" h="32385">
                <a:moveTo>
                  <a:pt x="0" y="0"/>
                </a:moveTo>
                <a:lnTo>
                  <a:pt x="0" y="3200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5205984" y="4954523"/>
            <a:ext cx="0" cy="32384"/>
          </a:xfrm>
          <a:custGeom>
            <a:avLst/>
            <a:gdLst/>
            <a:ahLst/>
            <a:cxnLst/>
            <a:rect l="l" t="t" r="r" b="b"/>
            <a:pathLst>
              <a:path w="0" h="32385">
                <a:moveTo>
                  <a:pt x="0" y="0"/>
                </a:moveTo>
                <a:lnTo>
                  <a:pt x="0" y="3200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5582411" y="4954523"/>
            <a:ext cx="0" cy="32384"/>
          </a:xfrm>
          <a:custGeom>
            <a:avLst/>
            <a:gdLst/>
            <a:ahLst/>
            <a:cxnLst/>
            <a:rect l="l" t="t" r="r" b="b"/>
            <a:pathLst>
              <a:path w="0" h="32385">
                <a:moveTo>
                  <a:pt x="0" y="0"/>
                </a:moveTo>
                <a:lnTo>
                  <a:pt x="0" y="3200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5958840" y="4954523"/>
            <a:ext cx="0" cy="32384"/>
          </a:xfrm>
          <a:custGeom>
            <a:avLst/>
            <a:gdLst/>
            <a:ahLst/>
            <a:cxnLst/>
            <a:rect l="l" t="t" r="r" b="b"/>
            <a:pathLst>
              <a:path w="0" h="32385">
                <a:moveTo>
                  <a:pt x="0" y="0"/>
                </a:moveTo>
                <a:lnTo>
                  <a:pt x="0" y="3200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6333744" y="4954523"/>
            <a:ext cx="0" cy="32384"/>
          </a:xfrm>
          <a:custGeom>
            <a:avLst/>
            <a:gdLst/>
            <a:ahLst/>
            <a:cxnLst/>
            <a:rect l="l" t="t" r="r" b="b"/>
            <a:pathLst>
              <a:path w="0" h="32385">
                <a:moveTo>
                  <a:pt x="0" y="0"/>
                </a:moveTo>
                <a:lnTo>
                  <a:pt x="0" y="3200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6710171" y="4954523"/>
            <a:ext cx="0" cy="32384"/>
          </a:xfrm>
          <a:custGeom>
            <a:avLst/>
            <a:gdLst/>
            <a:ahLst/>
            <a:cxnLst/>
            <a:rect l="l" t="t" r="r" b="b"/>
            <a:pathLst>
              <a:path w="0" h="32385">
                <a:moveTo>
                  <a:pt x="0" y="0"/>
                </a:moveTo>
                <a:lnTo>
                  <a:pt x="0" y="3200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7086600" y="4954523"/>
            <a:ext cx="0" cy="32384"/>
          </a:xfrm>
          <a:custGeom>
            <a:avLst/>
            <a:gdLst/>
            <a:ahLst/>
            <a:cxnLst/>
            <a:rect l="l" t="t" r="r" b="b"/>
            <a:pathLst>
              <a:path w="0" h="32385">
                <a:moveTo>
                  <a:pt x="0" y="0"/>
                </a:moveTo>
                <a:lnTo>
                  <a:pt x="0" y="3200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7463028" y="4954523"/>
            <a:ext cx="0" cy="32384"/>
          </a:xfrm>
          <a:custGeom>
            <a:avLst/>
            <a:gdLst/>
            <a:ahLst/>
            <a:cxnLst/>
            <a:rect l="l" t="t" r="r" b="b"/>
            <a:pathLst>
              <a:path w="0" h="32385">
                <a:moveTo>
                  <a:pt x="0" y="0"/>
                </a:moveTo>
                <a:lnTo>
                  <a:pt x="0" y="3200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7837931" y="4954523"/>
            <a:ext cx="0" cy="32384"/>
          </a:xfrm>
          <a:custGeom>
            <a:avLst/>
            <a:gdLst/>
            <a:ahLst/>
            <a:cxnLst/>
            <a:rect l="l" t="t" r="r" b="b"/>
            <a:pathLst>
              <a:path w="0" h="32385">
                <a:moveTo>
                  <a:pt x="0" y="0"/>
                </a:moveTo>
                <a:lnTo>
                  <a:pt x="0" y="3200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8214359" y="4954523"/>
            <a:ext cx="0" cy="32384"/>
          </a:xfrm>
          <a:custGeom>
            <a:avLst/>
            <a:gdLst/>
            <a:ahLst/>
            <a:cxnLst/>
            <a:rect l="l" t="t" r="r" b="b"/>
            <a:pathLst>
              <a:path w="0" h="32385">
                <a:moveTo>
                  <a:pt x="0" y="0"/>
                </a:moveTo>
                <a:lnTo>
                  <a:pt x="0" y="3200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1257300" y="999744"/>
            <a:ext cx="6769734" cy="2508885"/>
          </a:xfrm>
          <a:custGeom>
            <a:avLst/>
            <a:gdLst/>
            <a:ahLst/>
            <a:cxnLst/>
            <a:rect l="l" t="t" r="r" b="b"/>
            <a:pathLst>
              <a:path w="6769734" h="2508885">
                <a:moveTo>
                  <a:pt x="0" y="2380488"/>
                </a:moveTo>
                <a:lnTo>
                  <a:pt x="376427" y="2508504"/>
                </a:lnTo>
                <a:lnTo>
                  <a:pt x="752856" y="2348483"/>
                </a:lnTo>
                <a:lnTo>
                  <a:pt x="1129283" y="2077211"/>
                </a:lnTo>
                <a:lnTo>
                  <a:pt x="1504188" y="2071115"/>
                </a:lnTo>
                <a:lnTo>
                  <a:pt x="1880616" y="1812035"/>
                </a:lnTo>
                <a:lnTo>
                  <a:pt x="2257044" y="1490471"/>
                </a:lnTo>
                <a:lnTo>
                  <a:pt x="2633472" y="1909571"/>
                </a:lnTo>
                <a:lnTo>
                  <a:pt x="3008376" y="1658111"/>
                </a:lnTo>
                <a:lnTo>
                  <a:pt x="3384804" y="1786127"/>
                </a:lnTo>
                <a:lnTo>
                  <a:pt x="3761232" y="1237488"/>
                </a:lnTo>
                <a:lnTo>
                  <a:pt x="4137660" y="1019555"/>
                </a:lnTo>
                <a:lnTo>
                  <a:pt x="4512564" y="251459"/>
                </a:lnTo>
                <a:lnTo>
                  <a:pt x="4888992" y="438911"/>
                </a:lnTo>
                <a:lnTo>
                  <a:pt x="5265420" y="826007"/>
                </a:lnTo>
                <a:lnTo>
                  <a:pt x="5641848" y="185927"/>
                </a:lnTo>
                <a:lnTo>
                  <a:pt x="6016752" y="205739"/>
                </a:lnTo>
                <a:lnTo>
                  <a:pt x="6393180" y="554735"/>
                </a:lnTo>
                <a:lnTo>
                  <a:pt x="6769608" y="0"/>
                </a:lnTo>
              </a:path>
            </a:pathLst>
          </a:custGeom>
          <a:ln w="1828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1188719" y="3311271"/>
            <a:ext cx="135636" cy="13563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1565147" y="3439286"/>
            <a:ext cx="135636" cy="13563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1941576" y="3279266"/>
            <a:ext cx="135636" cy="13563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2318004" y="3007995"/>
            <a:ext cx="135636" cy="13563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2692907" y="3001898"/>
            <a:ext cx="135636" cy="13563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3069335" y="2742819"/>
            <a:ext cx="135636" cy="13563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3445764" y="2421254"/>
            <a:ext cx="135636" cy="13563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3822191" y="2840354"/>
            <a:ext cx="135636" cy="13563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4197096" y="2588895"/>
            <a:ext cx="135636" cy="13563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4573523" y="2716910"/>
            <a:ext cx="135636" cy="13563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4949952" y="2168270"/>
            <a:ext cx="135636" cy="13563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/>
          <p:nvPr/>
        </p:nvSpPr>
        <p:spPr>
          <a:xfrm>
            <a:off x="5326379" y="1950339"/>
            <a:ext cx="135636" cy="13563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/>
          <p:nvPr/>
        </p:nvSpPr>
        <p:spPr>
          <a:xfrm>
            <a:off x="5701284" y="1182242"/>
            <a:ext cx="135636" cy="13563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/>
          <p:nvPr/>
        </p:nvSpPr>
        <p:spPr>
          <a:xfrm>
            <a:off x="6077711" y="1369694"/>
            <a:ext cx="135636" cy="13563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/>
          <p:nvPr/>
        </p:nvSpPr>
        <p:spPr>
          <a:xfrm>
            <a:off x="6454140" y="1756791"/>
            <a:ext cx="135636" cy="13563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/>
          <p:nvPr/>
        </p:nvSpPr>
        <p:spPr>
          <a:xfrm>
            <a:off x="6830568" y="1116711"/>
            <a:ext cx="135635" cy="13563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/>
          <p:nvPr/>
        </p:nvSpPr>
        <p:spPr>
          <a:xfrm>
            <a:off x="7205471" y="1136522"/>
            <a:ext cx="135635" cy="13563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/>
          <p:nvPr/>
        </p:nvSpPr>
        <p:spPr>
          <a:xfrm>
            <a:off x="7581900" y="1485519"/>
            <a:ext cx="135636" cy="13563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5" name="object 75"/>
          <p:cNvSpPr/>
          <p:nvPr/>
        </p:nvSpPr>
        <p:spPr>
          <a:xfrm>
            <a:off x="7958328" y="930783"/>
            <a:ext cx="135636" cy="13563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6" name="object 76"/>
          <p:cNvSpPr/>
          <p:nvPr/>
        </p:nvSpPr>
        <p:spPr>
          <a:xfrm>
            <a:off x="1616836" y="1236344"/>
            <a:ext cx="6050280" cy="2193290"/>
          </a:xfrm>
          <a:custGeom>
            <a:avLst/>
            <a:gdLst/>
            <a:ahLst/>
            <a:cxnLst/>
            <a:rect l="l" t="t" r="r" b="b"/>
            <a:pathLst>
              <a:path w="6050280" h="2193290">
                <a:moveTo>
                  <a:pt x="12954" y="2161158"/>
                </a:moveTo>
                <a:lnTo>
                  <a:pt x="4825" y="2163317"/>
                </a:lnTo>
                <a:lnTo>
                  <a:pt x="0" y="2171700"/>
                </a:lnTo>
                <a:lnTo>
                  <a:pt x="4318" y="2187955"/>
                </a:lnTo>
                <a:lnTo>
                  <a:pt x="12700" y="2192781"/>
                </a:lnTo>
                <a:lnTo>
                  <a:pt x="20827" y="2190622"/>
                </a:lnTo>
                <a:lnTo>
                  <a:pt x="18161" y="2180843"/>
                </a:lnTo>
                <a:lnTo>
                  <a:pt x="12954" y="2161158"/>
                </a:lnTo>
                <a:close/>
              </a:path>
              <a:path w="6050280" h="2193290">
                <a:moveTo>
                  <a:pt x="18211" y="2180830"/>
                </a:moveTo>
                <a:lnTo>
                  <a:pt x="20827" y="2190622"/>
                </a:lnTo>
                <a:lnTo>
                  <a:pt x="18211" y="2180830"/>
                </a:lnTo>
                <a:close/>
              </a:path>
              <a:path w="6050280" h="2193290">
                <a:moveTo>
                  <a:pt x="2273680" y="1454150"/>
                </a:moveTo>
                <a:lnTo>
                  <a:pt x="1522602" y="1559052"/>
                </a:lnTo>
                <a:lnTo>
                  <a:pt x="1146810" y="1755266"/>
                </a:lnTo>
                <a:lnTo>
                  <a:pt x="771525" y="1933702"/>
                </a:lnTo>
                <a:lnTo>
                  <a:pt x="394588" y="2080259"/>
                </a:lnTo>
                <a:lnTo>
                  <a:pt x="18211" y="2180830"/>
                </a:lnTo>
                <a:lnTo>
                  <a:pt x="20827" y="2190622"/>
                </a:lnTo>
                <a:lnTo>
                  <a:pt x="397256" y="2090039"/>
                </a:lnTo>
                <a:lnTo>
                  <a:pt x="775207" y="1943227"/>
                </a:lnTo>
                <a:lnTo>
                  <a:pt x="1151255" y="1764410"/>
                </a:lnTo>
                <a:lnTo>
                  <a:pt x="1525777" y="1568830"/>
                </a:lnTo>
                <a:lnTo>
                  <a:pt x="2273046" y="1464437"/>
                </a:lnTo>
                <a:lnTo>
                  <a:pt x="2312607" y="1464437"/>
                </a:lnTo>
                <a:lnTo>
                  <a:pt x="2273680" y="1454150"/>
                </a:lnTo>
                <a:close/>
              </a:path>
              <a:path w="6050280" h="2193290">
                <a:moveTo>
                  <a:pt x="2273808" y="1433576"/>
                </a:moveTo>
                <a:lnTo>
                  <a:pt x="1518920" y="1538985"/>
                </a:lnTo>
                <a:lnTo>
                  <a:pt x="1517269" y="1539239"/>
                </a:lnTo>
                <a:lnTo>
                  <a:pt x="1515618" y="1539747"/>
                </a:lnTo>
                <a:lnTo>
                  <a:pt x="1513967" y="1540637"/>
                </a:lnTo>
                <a:lnTo>
                  <a:pt x="1138046" y="1736978"/>
                </a:lnTo>
                <a:lnTo>
                  <a:pt x="764286" y="1914778"/>
                </a:lnTo>
                <a:lnTo>
                  <a:pt x="389381" y="2060575"/>
                </a:lnTo>
                <a:lnTo>
                  <a:pt x="12954" y="2161158"/>
                </a:lnTo>
                <a:lnTo>
                  <a:pt x="15620" y="2170938"/>
                </a:lnTo>
                <a:lnTo>
                  <a:pt x="392049" y="2070353"/>
                </a:lnTo>
                <a:lnTo>
                  <a:pt x="767969" y="1924303"/>
                </a:lnTo>
                <a:lnTo>
                  <a:pt x="1142492" y="1746122"/>
                </a:lnTo>
                <a:lnTo>
                  <a:pt x="1518665" y="1549653"/>
                </a:lnTo>
                <a:lnTo>
                  <a:pt x="1519301" y="1549272"/>
                </a:lnTo>
                <a:lnTo>
                  <a:pt x="1520317" y="1549018"/>
                </a:lnTo>
                <a:lnTo>
                  <a:pt x="2273300" y="1443863"/>
                </a:lnTo>
                <a:lnTo>
                  <a:pt x="2314403" y="1443863"/>
                </a:lnTo>
                <a:lnTo>
                  <a:pt x="2277872" y="1434210"/>
                </a:lnTo>
                <a:lnTo>
                  <a:pt x="2275840" y="1433702"/>
                </a:lnTo>
                <a:lnTo>
                  <a:pt x="2273808" y="1433576"/>
                </a:lnTo>
                <a:close/>
              </a:path>
              <a:path w="6050280" h="2193290">
                <a:moveTo>
                  <a:pt x="2312607" y="1464437"/>
                </a:moveTo>
                <a:lnTo>
                  <a:pt x="2273046" y="1464437"/>
                </a:lnTo>
                <a:lnTo>
                  <a:pt x="2644902" y="1562734"/>
                </a:lnTo>
                <a:lnTo>
                  <a:pt x="2648966" y="1563751"/>
                </a:lnTo>
                <a:lnTo>
                  <a:pt x="2653157" y="1563242"/>
                </a:lnTo>
                <a:lnTo>
                  <a:pt x="2656586" y="1561083"/>
                </a:lnTo>
                <a:lnTo>
                  <a:pt x="2669816" y="1553209"/>
                </a:lnTo>
                <a:lnTo>
                  <a:pt x="2648839" y="1553209"/>
                </a:lnTo>
                <a:lnTo>
                  <a:pt x="2647568" y="1552955"/>
                </a:lnTo>
                <a:lnTo>
                  <a:pt x="2312607" y="1464437"/>
                </a:lnTo>
                <a:close/>
              </a:path>
              <a:path w="6050280" h="2193290">
                <a:moveTo>
                  <a:pt x="6034483" y="21343"/>
                </a:moveTo>
                <a:lnTo>
                  <a:pt x="5658358" y="83819"/>
                </a:lnTo>
                <a:lnTo>
                  <a:pt x="5283327" y="173735"/>
                </a:lnTo>
                <a:lnTo>
                  <a:pt x="4906898" y="251459"/>
                </a:lnTo>
                <a:lnTo>
                  <a:pt x="4906645" y="251587"/>
                </a:lnTo>
                <a:lnTo>
                  <a:pt x="4906137" y="251587"/>
                </a:lnTo>
                <a:lnTo>
                  <a:pt x="4530344" y="272795"/>
                </a:lnTo>
                <a:lnTo>
                  <a:pt x="4155059" y="338200"/>
                </a:lnTo>
                <a:lnTo>
                  <a:pt x="3781679" y="603757"/>
                </a:lnTo>
                <a:lnTo>
                  <a:pt x="3405378" y="1114170"/>
                </a:lnTo>
                <a:lnTo>
                  <a:pt x="3404870" y="1114678"/>
                </a:lnTo>
                <a:lnTo>
                  <a:pt x="3404235" y="1115059"/>
                </a:lnTo>
                <a:lnTo>
                  <a:pt x="3027807" y="1328292"/>
                </a:lnTo>
                <a:lnTo>
                  <a:pt x="2651379" y="1552320"/>
                </a:lnTo>
                <a:lnTo>
                  <a:pt x="2650236" y="1553082"/>
                </a:lnTo>
                <a:lnTo>
                  <a:pt x="2648839" y="1553209"/>
                </a:lnTo>
                <a:lnTo>
                  <a:pt x="2669816" y="1553209"/>
                </a:lnTo>
                <a:lnTo>
                  <a:pt x="3033014" y="1337055"/>
                </a:lnTo>
                <a:lnTo>
                  <a:pt x="3409188" y="1123822"/>
                </a:lnTo>
                <a:lnTo>
                  <a:pt x="3411092" y="1122806"/>
                </a:lnTo>
                <a:lnTo>
                  <a:pt x="3412743" y="1121409"/>
                </a:lnTo>
                <a:lnTo>
                  <a:pt x="3788917" y="611124"/>
                </a:lnTo>
                <a:lnTo>
                  <a:pt x="4158996" y="347852"/>
                </a:lnTo>
                <a:lnTo>
                  <a:pt x="4532122" y="282828"/>
                </a:lnTo>
                <a:lnTo>
                  <a:pt x="4906771" y="261746"/>
                </a:lnTo>
                <a:lnTo>
                  <a:pt x="4907534" y="261619"/>
                </a:lnTo>
                <a:lnTo>
                  <a:pt x="4908295" y="261619"/>
                </a:lnTo>
                <a:lnTo>
                  <a:pt x="5285359" y="183768"/>
                </a:lnTo>
                <a:lnTo>
                  <a:pt x="5660770" y="93725"/>
                </a:lnTo>
                <a:lnTo>
                  <a:pt x="6036183" y="31368"/>
                </a:lnTo>
                <a:lnTo>
                  <a:pt x="6034483" y="21343"/>
                </a:lnTo>
                <a:close/>
              </a:path>
              <a:path w="6050280" h="2193290">
                <a:moveTo>
                  <a:pt x="2314403" y="1443863"/>
                </a:moveTo>
                <a:lnTo>
                  <a:pt x="2274570" y="1443863"/>
                </a:lnTo>
                <a:lnTo>
                  <a:pt x="2275204" y="1443989"/>
                </a:lnTo>
                <a:lnTo>
                  <a:pt x="2648077" y="1542541"/>
                </a:lnTo>
                <a:lnTo>
                  <a:pt x="2666435" y="1531619"/>
                </a:lnTo>
                <a:lnTo>
                  <a:pt x="2646553" y="1531619"/>
                </a:lnTo>
                <a:lnTo>
                  <a:pt x="2314403" y="1443863"/>
                </a:lnTo>
                <a:close/>
              </a:path>
              <a:path w="6050280" h="2193290">
                <a:moveTo>
                  <a:pt x="6031103" y="1396"/>
                </a:moveTo>
                <a:lnTo>
                  <a:pt x="5653659" y="64007"/>
                </a:lnTo>
                <a:lnTo>
                  <a:pt x="5279263" y="153796"/>
                </a:lnTo>
                <a:lnTo>
                  <a:pt x="4903851" y="231393"/>
                </a:lnTo>
                <a:lnTo>
                  <a:pt x="4526788" y="252856"/>
                </a:lnTo>
                <a:lnTo>
                  <a:pt x="4148201" y="318769"/>
                </a:lnTo>
                <a:lnTo>
                  <a:pt x="3769233" y="587628"/>
                </a:lnTo>
                <a:lnTo>
                  <a:pt x="3391408" y="1098930"/>
                </a:lnTo>
                <a:lnTo>
                  <a:pt x="3017520" y="1310893"/>
                </a:lnTo>
                <a:lnTo>
                  <a:pt x="2646553" y="1531619"/>
                </a:lnTo>
                <a:lnTo>
                  <a:pt x="2666435" y="1531619"/>
                </a:lnTo>
                <a:lnTo>
                  <a:pt x="3022727" y="1319656"/>
                </a:lnTo>
                <a:lnTo>
                  <a:pt x="3398266" y="1106677"/>
                </a:lnTo>
                <a:lnTo>
                  <a:pt x="3774059" y="597026"/>
                </a:lnTo>
                <a:lnTo>
                  <a:pt x="3774313" y="596645"/>
                </a:lnTo>
                <a:lnTo>
                  <a:pt x="3774693" y="596264"/>
                </a:lnTo>
                <a:lnTo>
                  <a:pt x="4150105" y="329183"/>
                </a:lnTo>
                <a:lnTo>
                  <a:pt x="4528566" y="262889"/>
                </a:lnTo>
                <a:lnTo>
                  <a:pt x="4905247" y="241426"/>
                </a:lnTo>
                <a:lnTo>
                  <a:pt x="5281295" y="163829"/>
                </a:lnTo>
                <a:lnTo>
                  <a:pt x="5656071" y="73913"/>
                </a:lnTo>
                <a:lnTo>
                  <a:pt x="6032754" y="11429"/>
                </a:lnTo>
                <a:lnTo>
                  <a:pt x="6031103" y="1396"/>
                </a:lnTo>
                <a:close/>
              </a:path>
              <a:path w="6050280" h="2193290">
                <a:moveTo>
                  <a:pt x="6034532" y="21335"/>
                </a:moveTo>
                <a:lnTo>
                  <a:pt x="6036183" y="31368"/>
                </a:lnTo>
                <a:lnTo>
                  <a:pt x="6034532" y="21335"/>
                </a:lnTo>
                <a:close/>
              </a:path>
              <a:path w="6050280" h="2193290">
                <a:moveTo>
                  <a:pt x="6049877" y="21335"/>
                </a:moveTo>
                <a:lnTo>
                  <a:pt x="6034532" y="21335"/>
                </a:lnTo>
                <a:lnTo>
                  <a:pt x="6036183" y="31368"/>
                </a:lnTo>
                <a:lnTo>
                  <a:pt x="6044438" y="30099"/>
                </a:lnTo>
                <a:lnTo>
                  <a:pt x="6050026" y="22225"/>
                </a:lnTo>
                <a:lnTo>
                  <a:pt x="6049877" y="21335"/>
                </a:lnTo>
                <a:close/>
              </a:path>
              <a:path w="6050280" h="2193290">
                <a:moveTo>
                  <a:pt x="6039485" y="0"/>
                </a:moveTo>
                <a:lnTo>
                  <a:pt x="6031103" y="1396"/>
                </a:lnTo>
                <a:lnTo>
                  <a:pt x="6034483" y="21343"/>
                </a:lnTo>
                <a:lnTo>
                  <a:pt x="6049877" y="21335"/>
                </a:lnTo>
                <a:lnTo>
                  <a:pt x="6048629" y="13842"/>
                </a:lnTo>
                <a:lnTo>
                  <a:pt x="6047359" y="5587"/>
                </a:lnTo>
                <a:lnTo>
                  <a:pt x="6039485" y="0"/>
                </a:lnTo>
                <a:close/>
              </a:path>
            </a:pathLst>
          </a:custGeom>
          <a:solidFill>
            <a:srgbClr val="7E7E7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7" name="object 77"/>
          <p:cNvSpPr/>
          <p:nvPr/>
        </p:nvSpPr>
        <p:spPr>
          <a:xfrm>
            <a:off x="1601724" y="3379851"/>
            <a:ext cx="64135" cy="64135"/>
          </a:xfrm>
          <a:custGeom>
            <a:avLst/>
            <a:gdLst/>
            <a:ahLst/>
            <a:cxnLst/>
            <a:rect l="l" t="t" r="r" b="b"/>
            <a:pathLst>
              <a:path w="64135" h="64135">
                <a:moveTo>
                  <a:pt x="0" y="64008"/>
                </a:moveTo>
                <a:lnTo>
                  <a:pt x="64007" y="64008"/>
                </a:lnTo>
                <a:lnTo>
                  <a:pt x="64007" y="0"/>
                </a:lnTo>
                <a:lnTo>
                  <a:pt x="0" y="0"/>
                </a:lnTo>
                <a:lnTo>
                  <a:pt x="0" y="64008"/>
                </a:lnTo>
                <a:close/>
              </a:path>
            </a:pathLst>
          </a:custGeom>
          <a:ln w="9143">
            <a:solidFill>
              <a:srgbClr val="7E7E7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8" name="object 78"/>
          <p:cNvSpPr/>
          <p:nvPr/>
        </p:nvSpPr>
        <p:spPr>
          <a:xfrm>
            <a:off x="1978151" y="3279266"/>
            <a:ext cx="64135" cy="64135"/>
          </a:xfrm>
          <a:custGeom>
            <a:avLst/>
            <a:gdLst/>
            <a:ahLst/>
            <a:cxnLst/>
            <a:rect l="l" t="t" r="r" b="b"/>
            <a:pathLst>
              <a:path w="64135" h="64135">
                <a:moveTo>
                  <a:pt x="0" y="64008"/>
                </a:moveTo>
                <a:lnTo>
                  <a:pt x="64007" y="64008"/>
                </a:lnTo>
                <a:lnTo>
                  <a:pt x="64007" y="0"/>
                </a:lnTo>
                <a:lnTo>
                  <a:pt x="0" y="0"/>
                </a:lnTo>
                <a:lnTo>
                  <a:pt x="0" y="64008"/>
                </a:lnTo>
                <a:close/>
              </a:path>
            </a:pathLst>
          </a:custGeom>
          <a:ln w="9143">
            <a:solidFill>
              <a:srgbClr val="7E7E7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9" name="object 79"/>
          <p:cNvSpPr/>
          <p:nvPr/>
        </p:nvSpPr>
        <p:spPr>
          <a:xfrm>
            <a:off x="2354579" y="3132963"/>
            <a:ext cx="64135" cy="64135"/>
          </a:xfrm>
          <a:custGeom>
            <a:avLst/>
            <a:gdLst/>
            <a:ahLst/>
            <a:cxnLst/>
            <a:rect l="l" t="t" r="r" b="b"/>
            <a:pathLst>
              <a:path w="64135" h="64135">
                <a:moveTo>
                  <a:pt x="0" y="64008"/>
                </a:moveTo>
                <a:lnTo>
                  <a:pt x="64007" y="64008"/>
                </a:lnTo>
                <a:lnTo>
                  <a:pt x="64007" y="0"/>
                </a:lnTo>
                <a:lnTo>
                  <a:pt x="0" y="0"/>
                </a:lnTo>
                <a:lnTo>
                  <a:pt x="0" y="64008"/>
                </a:lnTo>
                <a:close/>
              </a:path>
            </a:pathLst>
          </a:custGeom>
          <a:ln w="9143">
            <a:solidFill>
              <a:srgbClr val="7E7E7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0" name="object 80"/>
          <p:cNvSpPr/>
          <p:nvPr/>
        </p:nvSpPr>
        <p:spPr>
          <a:xfrm>
            <a:off x="2729483" y="2954654"/>
            <a:ext cx="64135" cy="64135"/>
          </a:xfrm>
          <a:custGeom>
            <a:avLst/>
            <a:gdLst/>
            <a:ahLst/>
            <a:cxnLst/>
            <a:rect l="l" t="t" r="r" b="b"/>
            <a:pathLst>
              <a:path w="64135" h="64135">
                <a:moveTo>
                  <a:pt x="0" y="64008"/>
                </a:moveTo>
                <a:lnTo>
                  <a:pt x="64007" y="64008"/>
                </a:lnTo>
                <a:lnTo>
                  <a:pt x="64007" y="0"/>
                </a:lnTo>
                <a:lnTo>
                  <a:pt x="0" y="0"/>
                </a:lnTo>
                <a:lnTo>
                  <a:pt x="0" y="64008"/>
                </a:lnTo>
                <a:close/>
              </a:path>
            </a:pathLst>
          </a:custGeom>
          <a:ln w="9143">
            <a:solidFill>
              <a:srgbClr val="7E7E7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1" name="object 81"/>
          <p:cNvSpPr/>
          <p:nvPr/>
        </p:nvSpPr>
        <p:spPr>
          <a:xfrm>
            <a:off x="3105911" y="2758058"/>
            <a:ext cx="64135" cy="64135"/>
          </a:xfrm>
          <a:custGeom>
            <a:avLst/>
            <a:gdLst/>
            <a:ahLst/>
            <a:cxnLst/>
            <a:rect l="l" t="t" r="r" b="b"/>
            <a:pathLst>
              <a:path w="64135" h="64135">
                <a:moveTo>
                  <a:pt x="0" y="64008"/>
                </a:moveTo>
                <a:lnTo>
                  <a:pt x="64007" y="64008"/>
                </a:lnTo>
                <a:lnTo>
                  <a:pt x="64007" y="0"/>
                </a:lnTo>
                <a:lnTo>
                  <a:pt x="0" y="0"/>
                </a:lnTo>
                <a:lnTo>
                  <a:pt x="0" y="64008"/>
                </a:lnTo>
                <a:close/>
              </a:path>
            </a:pathLst>
          </a:custGeom>
          <a:ln w="9143">
            <a:solidFill>
              <a:srgbClr val="7E7E7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2" name="object 82"/>
          <p:cNvSpPr/>
          <p:nvPr/>
        </p:nvSpPr>
        <p:spPr>
          <a:xfrm>
            <a:off x="3482340" y="2704719"/>
            <a:ext cx="64135" cy="64135"/>
          </a:xfrm>
          <a:custGeom>
            <a:avLst/>
            <a:gdLst/>
            <a:ahLst/>
            <a:cxnLst/>
            <a:rect l="l" t="t" r="r" b="b"/>
            <a:pathLst>
              <a:path w="64135" h="64135">
                <a:moveTo>
                  <a:pt x="0" y="64008"/>
                </a:moveTo>
                <a:lnTo>
                  <a:pt x="64008" y="64008"/>
                </a:lnTo>
                <a:lnTo>
                  <a:pt x="64008" y="0"/>
                </a:lnTo>
                <a:lnTo>
                  <a:pt x="0" y="0"/>
                </a:lnTo>
                <a:lnTo>
                  <a:pt x="0" y="64008"/>
                </a:lnTo>
                <a:close/>
              </a:path>
            </a:pathLst>
          </a:custGeom>
          <a:ln w="9144">
            <a:solidFill>
              <a:srgbClr val="7E7E7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3" name="object 83"/>
          <p:cNvSpPr/>
          <p:nvPr/>
        </p:nvSpPr>
        <p:spPr>
          <a:xfrm>
            <a:off x="3858767" y="2652902"/>
            <a:ext cx="64135" cy="64135"/>
          </a:xfrm>
          <a:custGeom>
            <a:avLst/>
            <a:gdLst/>
            <a:ahLst/>
            <a:cxnLst/>
            <a:rect l="l" t="t" r="r" b="b"/>
            <a:pathLst>
              <a:path w="64135" h="64135">
                <a:moveTo>
                  <a:pt x="0" y="64008"/>
                </a:moveTo>
                <a:lnTo>
                  <a:pt x="64008" y="64008"/>
                </a:lnTo>
                <a:lnTo>
                  <a:pt x="64008" y="0"/>
                </a:lnTo>
                <a:lnTo>
                  <a:pt x="0" y="0"/>
                </a:lnTo>
                <a:lnTo>
                  <a:pt x="0" y="64008"/>
                </a:lnTo>
                <a:close/>
              </a:path>
            </a:pathLst>
          </a:custGeom>
          <a:ln w="9144">
            <a:solidFill>
              <a:srgbClr val="7E7E7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4" name="object 84"/>
          <p:cNvSpPr/>
          <p:nvPr/>
        </p:nvSpPr>
        <p:spPr>
          <a:xfrm>
            <a:off x="4233671" y="2751963"/>
            <a:ext cx="64135" cy="64135"/>
          </a:xfrm>
          <a:custGeom>
            <a:avLst/>
            <a:gdLst/>
            <a:ahLst/>
            <a:cxnLst/>
            <a:rect l="l" t="t" r="r" b="b"/>
            <a:pathLst>
              <a:path w="64135" h="64135">
                <a:moveTo>
                  <a:pt x="0" y="64008"/>
                </a:moveTo>
                <a:lnTo>
                  <a:pt x="64008" y="64008"/>
                </a:lnTo>
                <a:lnTo>
                  <a:pt x="64008" y="0"/>
                </a:lnTo>
                <a:lnTo>
                  <a:pt x="0" y="0"/>
                </a:lnTo>
                <a:lnTo>
                  <a:pt x="0" y="64008"/>
                </a:lnTo>
                <a:close/>
              </a:path>
            </a:pathLst>
          </a:custGeom>
          <a:ln w="9144">
            <a:solidFill>
              <a:srgbClr val="7E7E7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5" name="object 85"/>
          <p:cNvSpPr/>
          <p:nvPr/>
        </p:nvSpPr>
        <p:spPr>
          <a:xfrm>
            <a:off x="4610100" y="2527935"/>
            <a:ext cx="64135" cy="64135"/>
          </a:xfrm>
          <a:custGeom>
            <a:avLst/>
            <a:gdLst/>
            <a:ahLst/>
            <a:cxnLst/>
            <a:rect l="l" t="t" r="r" b="b"/>
            <a:pathLst>
              <a:path w="64135" h="64135">
                <a:moveTo>
                  <a:pt x="0" y="64008"/>
                </a:moveTo>
                <a:lnTo>
                  <a:pt x="64008" y="64008"/>
                </a:lnTo>
                <a:lnTo>
                  <a:pt x="64008" y="0"/>
                </a:lnTo>
                <a:lnTo>
                  <a:pt x="0" y="0"/>
                </a:lnTo>
                <a:lnTo>
                  <a:pt x="0" y="64008"/>
                </a:lnTo>
                <a:close/>
              </a:path>
            </a:pathLst>
          </a:custGeom>
          <a:ln w="9144">
            <a:solidFill>
              <a:srgbClr val="7E7E7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6" name="object 86"/>
          <p:cNvSpPr/>
          <p:nvPr/>
        </p:nvSpPr>
        <p:spPr>
          <a:xfrm>
            <a:off x="4986528" y="2314575"/>
            <a:ext cx="64135" cy="64135"/>
          </a:xfrm>
          <a:custGeom>
            <a:avLst/>
            <a:gdLst/>
            <a:ahLst/>
            <a:cxnLst/>
            <a:rect l="l" t="t" r="r" b="b"/>
            <a:pathLst>
              <a:path w="64135" h="64135">
                <a:moveTo>
                  <a:pt x="0" y="64008"/>
                </a:moveTo>
                <a:lnTo>
                  <a:pt x="64008" y="64008"/>
                </a:lnTo>
                <a:lnTo>
                  <a:pt x="64008" y="0"/>
                </a:lnTo>
                <a:lnTo>
                  <a:pt x="0" y="0"/>
                </a:lnTo>
                <a:lnTo>
                  <a:pt x="0" y="64008"/>
                </a:lnTo>
                <a:close/>
              </a:path>
            </a:pathLst>
          </a:custGeom>
          <a:ln w="9144">
            <a:solidFill>
              <a:srgbClr val="7E7E7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7" name="object 87"/>
          <p:cNvSpPr/>
          <p:nvPr/>
        </p:nvSpPr>
        <p:spPr>
          <a:xfrm>
            <a:off x="5362955" y="1804035"/>
            <a:ext cx="64135" cy="64135"/>
          </a:xfrm>
          <a:custGeom>
            <a:avLst/>
            <a:gdLst/>
            <a:ahLst/>
            <a:cxnLst/>
            <a:rect l="l" t="t" r="r" b="b"/>
            <a:pathLst>
              <a:path w="64135" h="64135">
                <a:moveTo>
                  <a:pt x="0" y="64008"/>
                </a:moveTo>
                <a:lnTo>
                  <a:pt x="64008" y="64008"/>
                </a:lnTo>
                <a:lnTo>
                  <a:pt x="64008" y="0"/>
                </a:lnTo>
                <a:lnTo>
                  <a:pt x="0" y="0"/>
                </a:lnTo>
                <a:lnTo>
                  <a:pt x="0" y="64008"/>
                </a:lnTo>
                <a:close/>
              </a:path>
            </a:pathLst>
          </a:custGeom>
          <a:ln w="9144">
            <a:solidFill>
              <a:srgbClr val="7E7E7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8" name="object 88"/>
          <p:cNvSpPr/>
          <p:nvPr/>
        </p:nvSpPr>
        <p:spPr>
          <a:xfrm>
            <a:off x="5737859" y="1537335"/>
            <a:ext cx="64135" cy="64135"/>
          </a:xfrm>
          <a:custGeom>
            <a:avLst/>
            <a:gdLst/>
            <a:ahLst/>
            <a:cxnLst/>
            <a:rect l="l" t="t" r="r" b="b"/>
            <a:pathLst>
              <a:path w="64135" h="64134">
                <a:moveTo>
                  <a:pt x="0" y="64008"/>
                </a:moveTo>
                <a:lnTo>
                  <a:pt x="64008" y="64008"/>
                </a:lnTo>
                <a:lnTo>
                  <a:pt x="64008" y="0"/>
                </a:lnTo>
                <a:lnTo>
                  <a:pt x="0" y="0"/>
                </a:lnTo>
                <a:lnTo>
                  <a:pt x="0" y="64008"/>
                </a:lnTo>
                <a:close/>
              </a:path>
            </a:pathLst>
          </a:custGeom>
          <a:ln w="9144">
            <a:solidFill>
              <a:srgbClr val="7E7E7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9" name="object 89"/>
          <p:cNvSpPr/>
          <p:nvPr/>
        </p:nvSpPr>
        <p:spPr>
          <a:xfrm>
            <a:off x="6114288" y="1471802"/>
            <a:ext cx="64135" cy="64135"/>
          </a:xfrm>
          <a:custGeom>
            <a:avLst/>
            <a:gdLst/>
            <a:ahLst/>
            <a:cxnLst/>
            <a:rect l="l" t="t" r="r" b="b"/>
            <a:pathLst>
              <a:path w="64135" h="64134">
                <a:moveTo>
                  <a:pt x="0" y="64008"/>
                </a:moveTo>
                <a:lnTo>
                  <a:pt x="64008" y="64008"/>
                </a:lnTo>
                <a:lnTo>
                  <a:pt x="64008" y="0"/>
                </a:lnTo>
                <a:lnTo>
                  <a:pt x="0" y="0"/>
                </a:lnTo>
                <a:lnTo>
                  <a:pt x="0" y="64008"/>
                </a:lnTo>
                <a:close/>
              </a:path>
            </a:pathLst>
          </a:custGeom>
          <a:ln w="9144">
            <a:solidFill>
              <a:srgbClr val="7E7E7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0" name="object 90"/>
          <p:cNvSpPr/>
          <p:nvPr/>
        </p:nvSpPr>
        <p:spPr>
          <a:xfrm>
            <a:off x="6490715" y="1450466"/>
            <a:ext cx="64135" cy="64135"/>
          </a:xfrm>
          <a:custGeom>
            <a:avLst/>
            <a:gdLst/>
            <a:ahLst/>
            <a:cxnLst/>
            <a:rect l="l" t="t" r="r" b="b"/>
            <a:pathLst>
              <a:path w="64134" h="64134">
                <a:moveTo>
                  <a:pt x="0" y="64008"/>
                </a:moveTo>
                <a:lnTo>
                  <a:pt x="64008" y="64008"/>
                </a:lnTo>
                <a:lnTo>
                  <a:pt x="64008" y="0"/>
                </a:lnTo>
                <a:lnTo>
                  <a:pt x="0" y="0"/>
                </a:lnTo>
                <a:lnTo>
                  <a:pt x="0" y="64008"/>
                </a:lnTo>
                <a:close/>
              </a:path>
            </a:pathLst>
          </a:custGeom>
          <a:ln w="9144">
            <a:solidFill>
              <a:srgbClr val="7E7E7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1" name="object 91"/>
          <p:cNvSpPr/>
          <p:nvPr/>
        </p:nvSpPr>
        <p:spPr>
          <a:xfrm>
            <a:off x="6867143" y="1372742"/>
            <a:ext cx="64135" cy="64135"/>
          </a:xfrm>
          <a:custGeom>
            <a:avLst/>
            <a:gdLst/>
            <a:ahLst/>
            <a:cxnLst/>
            <a:rect l="l" t="t" r="r" b="b"/>
            <a:pathLst>
              <a:path w="64134" h="64134">
                <a:moveTo>
                  <a:pt x="0" y="64008"/>
                </a:moveTo>
                <a:lnTo>
                  <a:pt x="64007" y="64008"/>
                </a:lnTo>
                <a:lnTo>
                  <a:pt x="64007" y="0"/>
                </a:lnTo>
                <a:lnTo>
                  <a:pt x="0" y="0"/>
                </a:lnTo>
                <a:lnTo>
                  <a:pt x="0" y="64008"/>
                </a:lnTo>
                <a:close/>
              </a:path>
            </a:pathLst>
          </a:custGeom>
          <a:ln w="9144">
            <a:solidFill>
              <a:srgbClr val="7E7E7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2" name="object 92"/>
          <p:cNvSpPr/>
          <p:nvPr/>
        </p:nvSpPr>
        <p:spPr>
          <a:xfrm>
            <a:off x="7242047" y="1282827"/>
            <a:ext cx="64135" cy="64135"/>
          </a:xfrm>
          <a:custGeom>
            <a:avLst/>
            <a:gdLst/>
            <a:ahLst/>
            <a:cxnLst/>
            <a:rect l="l" t="t" r="r" b="b"/>
            <a:pathLst>
              <a:path w="64134" h="64134">
                <a:moveTo>
                  <a:pt x="0" y="64008"/>
                </a:moveTo>
                <a:lnTo>
                  <a:pt x="64007" y="64008"/>
                </a:lnTo>
                <a:lnTo>
                  <a:pt x="64007" y="0"/>
                </a:lnTo>
                <a:lnTo>
                  <a:pt x="0" y="0"/>
                </a:lnTo>
                <a:lnTo>
                  <a:pt x="0" y="64008"/>
                </a:lnTo>
                <a:close/>
              </a:path>
            </a:pathLst>
          </a:custGeom>
          <a:ln w="9144">
            <a:solidFill>
              <a:srgbClr val="7E7E7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3" name="object 93"/>
          <p:cNvSpPr/>
          <p:nvPr/>
        </p:nvSpPr>
        <p:spPr>
          <a:xfrm>
            <a:off x="7618476" y="1220342"/>
            <a:ext cx="64135" cy="64135"/>
          </a:xfrm>
          <a:custGeom>
            <a:avLst/>
            <a:gdLst/>
            <a:ahLst/>
            <a:cxnLst/>
            <a:rect l="l" t="t" r="r" b="b"/>
            <a:pathLst>
              <a:path w="64134" h="64134">
                <a:moveTo>
                  <a:pt x="0" y="64008"/>
                </a:moveTo>
                <a:lnTo>
                  <a:pt x="64007" y="64008"/>
                </a:lnTo>
                <a:lnTo>
                  <a:pt x="64007" y="0"/>
                </a:lnTo>
                <a:lnTo>
                  <a:pt x="0" y="0"/>
                </a:lnTo>
                <a:lnTo>
                  <a:pt x="0" y="64008"/>
                </a:lnTo>
                <a:close/>
              </a:path>
            </a:pathLst>
          </a:custGeom>
          <a:ln w="9144">
            <a:solidFill>
              <a:srgbClr val="7E7E7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4" name="object 94"/>
          <p:cNvSpPr/>
          <p:nvPr/>
        </p:nvSpPr>
        <p:spPr>
          <a:xfrm>
            <a:off x="2009394" y="1354074"/>
            <a:ext cx="5265420" cy="1923414"/>
          </a:xfrm>
          <a:custGeom>
            <a:avLst/>
            <a:gdLst/>
            <a:ahLst/>
            <a:cxnLst/>
            <a:rect l="l" t="t" r="r" b="b"/>
            <a:pathLst>
              <a:path w="5265420" h="1923414">
                <a:moveTo>
                  <a:pt x="0" y="1923288"/>
                </a:moveTo>
                <a:lnTo>
                  <a:pt x="376428" y="1808988"/>
                </a:lnTo>
                <a:lnTo>
                  <a:pt x="752856" y="1604772"/>
                </a:lnTo>
                <a:lnTo>
                  <a:pt x="1129283" y="1517903"/>
                </a:lnTo>
                <a:lnTo>
                  <a:pt x="1504188" y="1434084"/>
                </a:lnTo>
                <a:lnTo>
                  <a:pt x="1880616" y="1376172"/>
                </a:lnTo>
                <a:lnTo>
                  <a:pt x="2257044" y="1261872"/>
                </a:lnTo>
                <a:lnTo>
                  <a:pt x="2633472" y="1167384"/>
                </a:lnTo>
                <a:lnTo>
                  <a:pt x="3008376" y="836676"/>
                </a:lnTo>
                <a:lnTo>
                  <a:pt x="3384804" y="592836"/>
                </a:lnTo>
                <a:lnTo>
                  <a:pt x="3761231" y="400812"/>
                </a:lnTo>
                <a:lnTo>
                  <a:pt x="4137659" y="188975"/>
                </a:lnTo>
                <a:lnTo>
                  <a:pt x="4512563" y="27431"/>
                </a:lnTo>
                <a:lnTo>
                  <a:pt x="4888991" y="88391"/>
                </a:lnTo>
                <a:lnTo>
                  <a:pt x="5265420" y="0"/>
                </a:lnTo>
              </a:path>
            </a:pathLst>
          </a:custGeom>
          <a:ln w="62484">
            <a:solidFill>
              <a:srgbClr val="7E7E7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5" name="object 95"/>
          <p:cNvSpPr/>
          <p:nvPr/>
        </p:nvSpPr>
        <p:spPr>
          <a:xfrm>
            <a:off x="1965960" y="3232023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0" y="88391"/>
                </a:moveTo>
                <a:lnTo>
                  <a:pt x="88392" y="88391"/>
                </a:lnTo>
                <a:lnTo>
                  <a:pt x="88392" y="0"/>
                </a:lnTo>
                <a:lnTo>
                  <a:pt x="0" y="0"/>
                </a:lnTo>
                <a:lnTo>
                  <a:pt x="0" y="88391"/>
                </a:lnTo>
                <a:close/>
              </a:path>
            </a:pathLst>
          </a:custGeom>
          <a:solidFill>
            <a:srgbClr val="7E7E7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6" name="object 96"/>
          <p:cNvSpPr/>
          <p:nvPr/>
        </p:nvSpPr>
        <p:spPr>
          <a:xfrm>
            <a:off x="1965960" y="3232023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0" y="88391"/>
                </a:moveTo>
                <a:lnTo>
                  <a:pt x="88392" y="88391"/>
                </a:lnTo>
                <a:lnTo>
                  <a:pt x="88392" y="0"/>
                </a:lnTo>
                <a:lnTo>
                  <a:pt x="0" y="0"/>
                </a:lnTo>
                <a:lnTo>
                  <a:pt x="0" y="88391"/>
                </a:lnTo>
                <a:close/>
              </a:path>
            </a:pathLst>
          </a:custGeom>
          <a:ln w="9144">
            <a:solidFill>
              <a:srgbClr val="7C5F9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7" name="object 97"/>
          <p:cNvSpPr/>
          <p:nvPr/>
        </p:nvSpPr>
        <p:spPr>
          <a:xfrm>
            <a:off x="2342388" y="3119247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0" y="88391"/>
                </a:moveTo>
                <a:lnTo>
                  <a:pt x="88392" y="88391"/>
                </a:lnTo>
                <a:lnTo>
                  <a:pt x="88392" y="0"/>
                </a:lnTo>
                <a:lnTo>
                  <a:pt x="0" y="0"/>
                </a:lnTo>
                <a:lnTo>
                  <a:pt x="0" y="88391"/>
                </a:lnTo>
                <a:close/>
              </a:path>
            </a:pathLst>
          </a:custGeom>
          <a:solidFill>
            <a:srgbClr val="7E7E7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8" name="object 98"/>
          <p:cNvSpPr/>
          <p:nvPr/>
        </p:nvSpPr>
        <p:spPr>
          <a:xfrm>
            <a:off x="2342388" y="3119247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0" y="88391"/>
                </a:moveTo>
                <a:lnTo>
                  <a:pt x="88392" y="88391"/>
                </a:lnTo>
                <a:lnTo>
                  <a:pt x="88392" y="0"/>
                </a:lnTo>
                <a:lnTo>
                  <a:pt x="0" y="0"/>
                </a:lnTo>
                <a:lnTo>
                  <a:pt x="0" y="88391"/>
                </a:lnTo>
                <a:close/>
              </a:path>
            </a:pathLst>
          </a:custGeom>
          <a:ln w="9144">
            <a:solidFill>
              <a:srgbClr val="7C5F9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9" name="object 99"/>
          <p:cNvSpPr/>
          <p:nvPr/>
        </p:nvSpPr>
        <p:spPr>
          <a:xfrm>
            <a:off x="2717292" y="2915030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0" y="88391"/>
                </a:moveTo>
                <a:lnTo>
                  <a:pt x="88392" y="88391"/>
                </a:lnTo>
                <a:lnTo>
                  <a:pt x="88392" y="0"/>
                </a:lnTo>
                <a:lnTo>
                  <a:pt x="0" y="0"/>
                </a:lnTo>
                <a:lnTo>
                  <a:pt x="0" y="88391"/>
                </a:lnTo>
                <a:close/>
              </a:path>
            </a:pathLst>
          </a:custGeom>
          <a:solidFill>
            <a:srgbClr val="7E7E7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0" name="object 100"/>
          <p:cNvSpPr/>
          <p:nvPr/>
        </p:nvSpPr>
        <p:spPr>
          <a:xfrm>
            <a:off x="2717292" y="2915030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0" y="88391"/>
                </a:moveTo>
                <a:lnTo>
                  <a:pt x="88392" y="88391"/>
                </a:lnTo>
                <a:lnTo>
                  <a:pt x="88392" y="0"/>
                </a:lnTo>
                <a:lnTo>
                  <a:pt x="0" y="0"/>
                </a:lnTo>
                <a:lnTo>
                  <a:pt x="0" y="88391"/>
                </a:lnTo>
                <a:close/>
              </a:path>
            </a:pathLst>
          </a:custGeom>
          <a:ln w="9144">
            <a:solidFill>
              <a:srgbClr val="7C5F9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1" name="object 101"/>
          <p:cNvSpPr/>
          <p:nvPr/>
        </p:nvSpPr>
        <p:spPr>
          <a:xfrm>
            <a:off x="3093720" y="2826639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0" y="88391"/>
                </a:moveTo>
                <a:lnTo>
                  <a:pt x="88392" y="88391"/>
                </a:lnTo>
                <a:lnTo>
                  <a:pt x="88392" y="0"/>
                </a:lnTo>
                <a:lnTo>
                  <a:pt x="0" y="0"/>
                </a:lnTo>
                <a:lnTo>
                  <a:pt x="0" y="88391"/>
                </a:lnTo>
                <a:close/>
              </a:path>
            </a:pathLst>
          </a:custGeom>
          <a:solidFill>
            <a:srgbClr val="7E7E7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2" name="object 102"/>
          <p:cNvSpPr/>
          <p:nvPr/>
        </p:nvSpPr>
        <p:spPr>
          <a:xfrm>
            <a:off x="3093720" y="2826639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0" y="88391"/>
                </a:moveTo>
                <a:lnTo>
                  <a:pt x="88392" y="88391"/>
                </a:lnTo>
                <a:lnTo>
                  <a:pt x="88392" y="0"/>
                </a:lnTo>
                <a:lnTo>
                  <a:pt x="0" y="0"/>
                </a:lnTo>
                <a:lnTo>
                  <a:pt x="0" y="88391"/>
                </a:lnTo>
                <a:close/>
              </a:path>
            </a:pathLst>
          </a:custGeom>
          <a:ln w="9144">
            <a:solidFill>
              <a:srgbClr val="7C5F9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3" name="object 103"/>
          <p:cNvSpPr/>
          <p:nvPr/>
        </p:nvSpPr>
        <p:spPr>
          <a:xfrm>
            <a:off x="3470147" y="2742819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0" y="88391"/>
                </a:moveTo>
                <a:lnTo>
                  <a:pt x="88391" y="88391"/>
                </a:lnTo>
                <a:lnTo>
                  <a:pt x="88391" y="0"/>
                </a:lnTo>
                <a:lnTo>
                  <a:pt x="0" y="0"/>
                </a:lnTo>
                <a:lnTo>
                  <a:pt x="0" y="88391"/>
                </a:lnTo>
                <a:close/>
              </a:path>
            </a:pathLst>
          </a:custGeom>
          <a:solidFill>
            <a:srgbClr val="7E7E7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4" name="object 104"/>
          <p:cNvSpPr/>
          <p:nvPr/>
        </p:nvSpPr>
        <p:spPr>
          <a:xfrm>
            <a:off x="3470147" y="2742819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0" y="88391"/>
                </a:moveTo>
                <a:lnTo>
                  <a:pt x="88391" y="88391"/>
                </a:lnTo>
                <a:lnTo>
                  <a:pt x="88391" y="0"/>
                </a:lnTo>
                <a:lnTo>
                  <a:pt x="0" y="0"/>
                </a:lnTo>
                <a:lnTo>
                  <a:pt x="0" y="88391"/>
                </a:lnTo>
                <a:close/>
              </a:path>
            </a:pathLst>
          </a:custGeom>
          <a:ln w="9144">
            <a:solidFill>
              <a:srgbClr val="7C5F9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5" name="object 105"/>
          <p:cNvSpPr/>
          <p:nvPr/>
        </p:nvSpPr>
        <p:spPr>
          <a:xfrm>
            <a:off x="3846576" y="2686430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0" y="88391"/>
                </a:moveTo>
                <a:lnTo>
                  <a:pt x="88391" y="88391"/>
                </a:lnTo>
                <a:lnTo>
                  <a:pt x="88391" y="0"/>
                </a:lnTo>
                <a:lnTo>
                  <a:pt x="0" y="0"/>
                </a:lnTo>
                <a:lnTo>
                  <a:pt x="0" y="88391"/>
                </a:lnTo>
                <a:close/>
              </a:path>
            </a:pathLst>
          </a:custGeom>
          <a:solidFill>
            <a:srgbClr val="7E7E7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6" name="object 106"/>
          <p:cNvSpPr/>
          <p:nvPr/>
        </p:nvSpPr>
        <p:spPr>
          <a:xfrm>
            <a:off x="3846576" y="2686430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0" y="88391"/>
                </a:moveTo>
                <a:lnTo>
                  <a:pt x="88391" y="88391"/>
                </a:lnTo>
                <a:lnTo>
                  <a:pt x="88391" y="0"/>
                </a:lnTo>
                <a:lnTo>
                  <a:pt x="0" y="0"/>
                </a:lnTo>
                <a:lnTo>
                  <a:pt x="0" y="88391"/>
                </a:lnTo>
                <a:close/>
              </a:path>
            </a:pathLst>
          </a:custGeom>
          <a:ln w="9144">
            <a:solidFill>
              <a:srgbClr val="7C5F9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7" name="object 107"/>
          <p:cNvSpPr/>
          <p:nvPr/>
        </p:nvSpPr>
        <p:spPr>
          <a:xfrm>
            <a:off x="4221479" y="2572130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0" y="88391"/>
                </a:moveTo>
                <a:lnTo>
                  <a:pt x="88391" y="88391"/>
                </a:lnTo>
                <a:lnTo>
                  <a:pt x="88391" y="0"/>
                </a:lnTo>
                <a:lnTo>
                  <a:pt x="0" y="0"/>
                </a:lnTo>
                <a:lnTo>
                  <a:pt x="0" y="88391"/>
                </a:lnTo>
                <a:close/>
              </a:path>
            </a:pathLst>
          </a:custGeom>
          <a:solidFill>
            <a:srgbClr val="7E7E7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8" name="object 108"/>
          <p:cNvSpPr/>
          <p:nvPr/>
        </p:nvSpPr>
        <p:spPr>
          <a:xfrm>
            <a:off x="4221479" y="2572130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0" y="88391"/>
                </a:moveTo>
                <a:lnTo>
                  <a:pt x="88391" y="88391"/>
                </a:lnTo>
                <a:lnTo>
                  <a:pt x="88391" y="0"/>
                </a:lnTo>
                <a:lnTo>
                  <a:pt x="0" y="0"/>
                </a:lnTo>
                <a:lnTo>
                  <a:pt x="0" y="88391"/>
                </a:lnTo>
                <a:close/>
              </a:path>
            </a:pathLst>
          </a:custGeom>
          <a:ln w="9144">
            <a:solidFill>
              <a:srgbClr val="7C5F9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9" name="object 109"/>
          <p:cNvSpPr/>
          <p:nvPr/>
        </p:nvSpPr>
        <p:spPr>
          <a:xfrm>
            <a:off x="4597908" y="2477642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0" y="88391"/>
                </a:moveTo>
                <a:lnTo>
                  <a:pt x="88391" y="88391"/>
                </a:lnTo>
                <a:lnTo>
                  <a:pt x="88391" y="0"/>
                </a:lnTo>
                <a:lnTo>
                  <a:pt x="0" y="0"/>
                </a:lnTo>
                <a:lnTo>
                  <a:pt x="0" y="88391"/>
                </a:lnTo>
                <a:close/>
              </a:path>
            </a:pathLst>
          </a:custGeom>
          <a:solidFill>
            <a:srgbClr val="7E7E7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0" name="object 110"/>
          <p:cNvSpPr/>
          <p:nvPr/>
        </p:nvSpPr>
        <p:spPr>
          <a:xfrm>
            <a:off x="4597908" y="2477642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0" y="88391"/>
                </a:moveTo>
                <a:lnTo>
                  <a:pt x="88391" y="88391"/>
                </a:lnTo>
                <a:lnTo>
                  <a:pt x="88391" y="0"/>
                </a:lnTo>
                <a:lnTo>
                  <a:pt x="0" y="0"/>
                </a:lnTo>
                <a:lnTo>
                  <a:pt x="0" y="88391"/>
                </a:lnTo>
                <a:close/>
              </a:path>
            </a:pathLst>
          </a:custGeom>
          <a:ln w="9144">
            <a:solidFill>
              <a:srgbClr val="7C5F9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1" name="object 111"/>
          <p:cNvSpPr/>
          <p:nvPr/>
        </p:nvSpPr>
        <p:spPr>
          <a:xfrm>
            <a:off x="4974335" y="2145410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0" y="88391"/>
                </a:moveTo>
                <a:lnTo>
                  <a:pt x="88391" y="88391"/>
                </a:lnTo>
                <a:lnTo>
                  <a:pt x="88391" y="0"/>
                </a:lnTo>
                <a:lnTo>
                  <a:pt x="0" y="0"/>
                </a:lnTo>
                <a:lnTo>
                  <a:pt x="0" y="88391"/>
                </a:lnTo>
                <a:close/>
              </a:path>
            </a:pathLst>
          </a:custGeom>
          <a:solidFill>
            <a:srgbClr val="7E7E7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2" name="object 112"/>
          <p:cNvSpPr/>
          <p:nvPr/>
        </p:nvSpPr>
        <p:spPr>
          <a:xfrm>
            <a:off x="4974335" y="2145410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0" y="88391"/>
                </a:moveTo>
                <a:lnTo>
                  <a:pt x="88391" y="88391"/>
                </a:lnTo>
                <a:lnTo>
                  <a:pt x="88391" y="0"/>
                </a:lnTo>
                <a:lnTo>
                  <a:pt x="0" y="0"/>
                </a:lnTo>
                <a:lnTo>
                  <a:pt x="0" y="88391"/>
                </a:lnTo>
                <a:close/>
              </a:path>
            </a:pathLst>
          </a:custGeom>
          <a:ln w="9144">
            <a:solidFill>
              <a:srgbClr val="7C5F9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3" name="object 113"/>
          <p:cNvSpPr/>
          <p:nvPr/>
        </p:nvSpPr>
        <p:spPr>
          <a:xfrm>
            <a:off x="5350764" y="1901570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0" y="88391"/>
                </a:moveTo>
                <a:lnTo>
                  <a:pt x="88391" y="88391"/>
                </a:lnTo>
                <a:lnTo>
                  <a:pt x="88391" y="0"/>
                </a:lnTo>
                <a:lnTo>
                  <a:pt x="0" y="0"/>
                </a:lnTo>
                <a:lnTo>
                  <a:pt x="0" y="88391"/>
                </a:lnTo>
                <a:close/>
              </a:path>
            </a:pathLst>
          </a:custGeom>
          <a:solidFill>
            <a:srgbClr val="7E7E7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4" name="object 114"/>
          <p:cNvSpPr/>
          <p:nvPr/>
        </p:nvSpPr>
        <p:spPr>
          <a:xfrm>
            <a:off x="5350764" y="1901570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0" y="88391"/>
                </a:moveTo>
                <a:lnTo>
                  <a:pt x="88391" y="88391"/>
                </a:lnTo>
                <a:lnTo>
                  <a:pt x="88391" y="0"/>
                </a:lnTo>
                <a:lnTo>
                  <a:pt x="0" y="0"/>
                </a:lnTo>
                <a:lnTo>
                  <a:pt x="0" y="88391"/>
                </a:lnTo>
                <a:close/>
              </a:path>
            </a:pathLst>
          </a:custGeom>
          <a:ln w="9144">
            <a:solidFill>
              <a:srgbClr val="7C5F9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5" name="object 115"/>
          <p:cNvSpPr/>
          <p:nvPr/>
        </p:nvSpPr>
        <p:spPr>
          <a:xfrm>
            <a:off x="5725667" y="1709547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0" y="88391"/>
                </a:moveTo>
                <a:lnTo>
                  <a:pt x="88391" y="88391"/>
                </a:lnTo>
                <a:lnTo>
                  <a:pt x="88391" y="0"/>
                </a:lnTo>
                <a:lnTo>
                  <a:pt x="0" y="0"/>
                </a:lnTo>
                <a:lnTo>
                  <a:pt x="0" y="88391"/>
                </a:lnTo>
                <a:close/>
              </a:path>
            </a:pathLst>
          </a:custGeom>
          <a:solidFill>
            <a:srgbClr val="7E7E7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6" name="object 116"/>
          <p:cNvSpPr/>
          <p:nvPr/>
        </p:nvSpPr>
        <p:spPr>
          <a:xfrm>
            <a:off x="5725667" y="1709547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0" y="88391"/>
                </a:moveTo>
                <a:lnTo>
                  <a:pt x="88391" y="88391"/>
                </a:lnTo>
                <a:lnTo>
                  <a:pt x="88391" y="0"/>
                </a:lnTo>
                <a:lnTo>
                  <a:pt x="0" y="0"/>
                </a:lnTo>
                <a:lnTo>
                  <a:pt x="0" y="88391"/>
                </a:lnTo>
                <a:close/>
              </a:path>
            </a:pathLst>
          </a:custGeom>
          <a:ln w="9144">
            <a:solidFill>
              <a:srgbClr val="7C5F9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7" name="object 117"/>
          <p:cNvSpPr/>
          <p:nvPr/>
        </p:nvSpPr>
        <p:spPr>
          <a:xfrm>
            <a:off x="6102096" y="1499235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0" y="88391"/>
                </a:moveTo>
                <a:lnTo>
                  <a:pt x="88391" y="88391"/>
                </a:lnTo>
                <a:lnTo>
                  <a:pt x="88391" y="0"/>
                </a:lnTo>
                <a:lnTo>
                  <a:pt x="0" y="0"/>
                </a:lnTo>
                <a:lnTo>
                  <a:pt x="0" y="88391"/>
                </a:lnTo>
                <a:close/>
              </a:path>
            </a:pathLst>
          </a:custGeom>
          <a:solidFill>
            <a:srgbClr val="7E7E7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8" name="object 118"/>
          <p:cNvSpPr/>
          <p:nvPr/>
        </p:nvSpPr>
        <p:spPr>
          <a:xfrm>
            <a:off x="6102096" y="1499235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0" y="88391"/>
                </a:moveTo>
                <a:lnTo>
                  <a:pt x="88391" y="88391"/>
                </a:lnTo>
                <a:lnTo>
                  <a:pt x="88391" y="0"/>
                </a:lnTo>
                <a:lnTo>
                  <a:pt x="0" y="0"/>
                </a:lnTo>
                <a:lnTo>
                  <a:pt x="0" y="88391"/>
                </a:lnTo>
                <a:close/>
              </a:path>
            </a:pathLst>
          </a:custGeom>
          <a:ln w="9144">
            <a:solidFill>
              <a:srgbClr val="7C5F9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9" name="object 119"/>
          <p:cNvSpPr/>
          <p:nvPr/>
        </p:nvSpPr>
        <p:spPr>
          <a:xfrm>
            <a:off x="6478523" y="1336166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0" y="88391"/>
                </a:moveTo>
                <a:lnTo>
                  <a:pt x="88392" y="88391"/>
                </a:lnTo>
                <a:lnTo>
                  <a:pt x="88392" y="0"/>
                </a:lnTo>
                <a:lnTo>
                  <a:pt x="0" y="0"/>
                </a:lnTo>
                <a:lnTo>
                  <a:pt x="0" y="88391"/>
                </a:lnTo>
                <a:close/>
              </a:path>
            </a:pathLst>
          </a:custGeom>
          <a:solidFill>
            <a:srgbClr val="7E7E7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0" name="object 120"/>
          <p:cNvSpPr/>
          <p:nvPr/>
        </p:nvSpPr>
        <p:spPr>
          <a:xfrm>
            <a:off x="6478523" y="1336166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0" y="88391"/>
                </a:moveTo>
                <a:lnTo>
                  <a:pt x="88392" y="88391"/>
                </a:lnTo>
                <a:lnTo>
                  <a:pt x="88392" y="0"/>
                </a:lnTo>
                <a:lnTo>
                  <a:pt x="0" y="0"/>
                </a:lnTo>
                <a:lnTo>
                  <a:pt x="0" y="88391"/>
                </a:lnTo>
                <a:close/>
              </a:path>
            </a:pathLst>
          </a:custGeom>
          <a:ln w="9144">
            <a:solidFill>
              <a:srgbClr val="7C5F9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1" name="object 121"/>
          <p:cNvSpPr/>
          <p:nvPr/>
        </p:nvSpPr>
        <p:spPr>
          <a:xfrm>
            <a:off x="6854952" y="1397127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0" y="88391"/>
                </a:moveTo>
                <a:lnTo>
                  <a:pt x="88392" y="88391"/>
                </a:lnTo>
                <a:lnTo>
                  <a:pt x="88392" y="0"/>
                </a:lnTo>
                <a:lnTo>
                  <a:pt x="0" y="0"/>
                </a:lnTo>
                <a:lnTo>
                  <a:pt x="0" y="88391"/>
                </a:lnTo>
                <a:close/>
              </a:path>
            </a:pathLst>
          </a:custGeom>
          <a:solidFill>
            <a:srgbClr val="7E7E7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2" name="object 122"/>
          <p:cNvSpPr/>
          <p:nvPr/>
        </p:nvSpPr>
        <p:spPr>
          <a:xfrm>
            <a:off x="6854952" y="1397127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0" y="88391"/>
                </a:moveTo>
                <a:lnTo>
                  <a:pt x="88392" y="88391"/>
                </a:lnTo>
                <a:lnTo>
                  <a:pt x="88392" y="0"/>
                </a:lnTo>
                <a:lnTo>
                  <a:pt x="0" y="0"/>
                </a:lnTo>
                <a:lnTo>
                  <a:pt x="0" y="88391"/>
                </a:lnTo>
                <a:close/>
              </a:path>
            </a:pathLst>
          </a:custGeom>
          <a:ln w="9144">
            <a:solidFill>
              <a:srgbClr val="7C5F9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3" name="object 123"/>
          <p:cNvSpPr/>
          <p:nvPr/>
        </p:nvSpPr>
        <p:spPr>
          <a:xfrm>
            <a:off x="7229856" y="1310258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0" y="88391"/>
                </a:moveTo>
                <a:lnTo>
                  <a:pt x="88392" y="88391"/>
                </a:lnTo>
                <a:lnTo>
                  <a:pt x="88392" y="0"/>
                </a:lnTo>
                <a:lnTo>
                  <a:pt x="0" y="0"/>
                </a:lnTo>
                <a:lnTo>
                  <a:pt x="0" y="88391"/>
                </a:lnTo>
                <a:close/>
              </a:path>
            </a:pathLst>
          </a:custGeom>
          <a:solidFill>
            <a:srgbClr val="7E7E7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4" name="object 124"/>
          <p:cNvSpPr/>
          <p:nvPr/>
        </p:nvSpPr>
        <p:spPr>
          <a:xfrm>
            <a:off x="7229856" y="1310258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0" y="88391"/>
                </a:moveTo>
                <a:lnTo>
                  <a:pt x="88392" y="88391"/>
                </a:lnTo>
                <a:lnTo>
                  <a:pt x="88392" y="0"/>
                </a:lnTo>
                <a:lnTo>
                  <a:pt x="0" y="0"/>
                </a:lnTo>
                <a:lnTo>
                  <a:pt x="0" y="88391"/>
                </a:lnTo>
                <a:close/>
              </a:path>
            </a:pathLst>
          </a:custGeom>
          <a:ln w="9144">
            <a:solidFill>
              <a:srgbClr val="7C5F9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5" name="object 125"/>
          <p:cNvSpPr/>
          <p:nvPr/>
        </p:nvSpPr>
        <p:spPr>
          <a:xfrm>
            <a:off x="2009394" y="1652777"/>
            <a:ext cx="5265420" cy="1827530"/>
          </a:xfrm>
          <a:custGeom>
            <a:avLst/>
            <a:gdLst/>
            <a:ahLst/>
            <a:cxnLst/>
            <a:rect l="l" t="t" r="r" b="b"/>
            <a:pathLst>
              <a:path w="5265420" h="1827529">
                <a:moveTo>
                  <a:pt x="0" y="1827276"/>
                </a:moveTo>
                <a:lnTo>
                  <a:pt x="376428" y="1720596"/>
                </a:lnTo>
                <a:lnTo>
                  <a:pt x="752856" y="1528572"/>
                </a:lnTo>
                <a:lnTo>
                  <a:pt x="1129283" y="1446276"/>
                </a:lnTo>
                <a:lnTo>
                  <a:pt x="1504188" y="1367027"/>
                </a:lnTo>
                <a:lnTo>
                  <a:pt x="1880616" y="1312164"/>
                </a:lnTo>
                <a:lnTo>
                  <a:pt x="2257044" y="1203960"/>
                </a:lnTo>
                <a:lnTo>
                  <a:pt x="2633472" y="1114044"/>
                </a:lnTo>
                <a:lnTo>
                  <a:pt x="3008376" y="798576"/>
                </a:lnTo>
                <a:lnTo>
                  <a:pt x="3384804" y="566927"/>
                </a:lnTo>
                <a:lnTo>
                  <a:pt x="3761231" y="382524"/>
                </a:lnTo>
                <a:lnTo>
                  <a:pt x="4137659" y="181356"/>
                </a:lnTo>
                <a:lnTo>
                  <a:pt x="4512563" y="25908"/>
                </a:lnTo>
                <a:lnTo>
                  <a:pt x="4888991" y="83820"/>
                </a:lnTo>
                <a:lnTo>
                  <a:pt x="5265420" y="0"/>
                </a:lnTo>
              </a:path>
            </a:pathLst>
          </a:custGeom>
          <a:ln w="38100">
            <a:solidFill>
              <a:srgbClr val="959595"/>
            </a:solidFill>
            <a:prstDash val="dash"/>
          </a:ln>
        </p:spPr>
        <p:txBody>
          <a:bodyPr wrap="square" lIns="0" tIns="0" rIns="0" bIns="0" rtlCol="0"/>
          <a:lstStyle/>
          <a:p/>
        </p:txBody>
      </p:sp>
      <p:sp>
        <p:nvSpPr>
          <p:cNvPr id="126" name="object 126"/>
          <p:cNvSpPr/>
          <p:nvPr/>
        </p:nvSpPr>
        <p:spPr>
          <a:xfrm>
            <a:off x="2009394" y="1055369"/>
            <a:ext cx="5265420" cy="2018030"/>
          </a:xfrm>
          <a:custGeom>
            <a:avLst/>
            <a:gdLst/>
            <a:ahLst/>
            <a:cxnLst/>
            <a:rect l="l" t="t" r="r" b="b"/>
            <a:pathLst>
              <a:path w="5265420" h="2018030">
                <a:moveTo>
                  <a:pt x="0" y="2017776"/>
                </a:moveTo>
                <a:lnTo>
                  <a:pt x="376428" y="1897379"/>
                </a:lnTo>
                <a:lnTo>
                  <a:pt x="752856" y="1680971"/>
                </a:lnTo>
                <a:lnTo>
                  <a:pt x="1129283" y="1589531"/>
                </a:lnTo>
                <a:lnTo>
                  <a:pt x="1504188" y="1501139"/>
                </a:lnTo>
                <a:lnTo>
                  <a:pt x="1880616" y="1440179"/>
                </a:lnTo>
                <a:lnTo>
                  <a:pt x="2257044" y="1319783"/>
                </a:lnTo>
                <a:lnTo>
                  <a:pt x="2633472" y="1220724"/>
                </a:lnTo>
                <a:lnTo>
                  <a:pt x="3008376" y="873251"/>
                </a:lnTo>
                <a:lnTo>
                  <a:pt x="3384804" y="618743"/>
                </a:lnTo>
                <a:lnTo>
                  <a:pt x="3761231" y="417575"/>
                </a:lnTo>
                <a:lnTo>
                  <a:pt x="4137659" y="198119"/>
                </a:lnTo>
                <a:lnTo>
                  <a:pt x="4512563" y="28955"/>
                </a:lnTo>
                <a:lnTo>
                  <a:pt x="4888991" y="91439"/>
                </a:lnTo>
                <a:lnTo>
                  <a:pt x="5265420" y="0"/>
                </a:lnTo>
              </a:path>
            </a:pathLst>
          </a:custGeom>
          <a:ln w="38100">
            <a:solidFill>
              <a:srgbClr val="959595"/>
            </a:solidFill>
            <a:prstDash val="dash"/>
          </a:ln>
        </p:spPr>
        <p:txBody>
          <a:bodyPr wrap="square" lIns="0" tIns="0" rIns="0" bIns="0" rtlCol="0"/>
          <a:lstStyle/>
          <a:p/>
        </p:txBody>
      </p:sp>
      <p:sp>
        <p:nvSpPr>
          <p:cNvPr id="127" name="object 127"/>
          <p:cNvSpPr txBox="1"/>
          <p:nvPr/>
        </p:nvSpPr>
        <p:spPr>
          <a:xfrm>
            <a:off x="841044" y="4838776"/>
            <a:ext cx="110489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Arial"/>
                <a:cs typeface="Arial"/>
              </a:rPr>
              <a:t>0</a:t>
            </a:r>
            <a:endParaRPr sz="1200">
              <a:latin typeface="Arial"/>
              <a:cs typeface="Arial"/>
            </a:endParaRPr>
          </a:p>
        </p:txBody>
      </p:sp>
      <p:sp>
        <p:nvSpPr>
          <p:cNvPr id="128" name="object 128"/>
          <p:cNvSpPr txBox="1"/>
          <p:nvPr/>
        </p:nvSpPr>
        <p:spPr>
          <a:xfrm>
            <a:off x="756310" y="4516628"/>
            <a:ext cx="1962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Arial"/>
                <a:cs typeface="Arial"/>
              </a:rPr>
              <a:t>50</a:t>
            </a:r>
            <a:endParaRPr sz="1200">
              <a:latin typeface="Arial"/>
              <a:cs typeface="Arial"/>
            </a:endParaRPr>
          </a:p>
        </p:txBody>
      </p:sp>
      <p:sp>
        <p:nvSpPr>
          <p:cNvPr id="129" name="object 129"/>
          <p:cNvSpPr txBox="1"/>
          <p:nvPr/>
        </p:nvSpPr>
        <p:spPr>
          <a:xfrm>
            <a:off x="671576" y="967485"/>
            <a:ext cx="280035" cy="34347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Arial"/>
                <a:cs typeface="Arial"/>
              </a:rPr>
              <a:t>6</a:t>
            </a:r>
            <a:r>
              <a:rPr dirty="0" sz="1200" spc="-15">
                <a:latin typeface="Arial"/>
                <a:cs typeface="Arial"/>
              </a:rPr>
              <a:t>0</a:t>
            </a:r>
            <a:r>
              <a:rPr dirty="0" sz="1200" spc="-5">
                <a:latin typeface="Arial"/>
                <a:cs typeface="Arial"/>
              </a:rPr>
              <a:t>0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100"/>
              </a:spcBef>
            </a:pPr>
            <a:r>
              <a:rPr dirty="0" sz="1200" spc="-5">
                <a:latin typeface="Arial"/>
                <a:cs typeface="Arial"/>
              </a:rPr>
              <a:t>5</a:t>
            </a:r>
            <a:r>
              <a:rPr dirty="0" sz="1200" spc="-15">
                <a:latin typeface="Arial"/>
                <a:cs typeface="Arial"/>
              </a:rPr>
              <a:t>5</a:t>
            </a:r>
            <a:r>
              <a:rPr dirty="0" sz="1200" spc="-5">
                <a:latin typeface="Arial"/>
                <a:cs typeface="Arial"/>
              </a:rPr>
              <a:t>0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100"/>
              </a:spcBef>
            </a:pPr>
            <a:r>
              <a:rPr dirty="0" sz="1200" spc="-5">
                <a:latin typeface="Arial"/>
                <a:cs typeface="Arial"/>
              </a:rPr>
              <a:t>5</a:t>
            </a:r>
            <a:r>
              <a:rPr dirty="0" sz="1200" spc="-15">
                <a:latin typeface="Arial"/>
                <a:cs typeface="Arial"/>
              </a:rPr>
              <a:t>0</a:t>
            </a:r>
            <a:r>
              <a:rPr dirty="0" sz="1200" spc="-5">
                <a:latin typeface="Arial"/>
                <a:cs typeface="Arial"/>
              </a:rPr>
              <a:t>0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100"/>
              </a:spcBef>
            </a:pPr>
            <a:r>
              <a:rPr dirty="0" sz="1200" spc="-5">
                <a:latin typeface="Arial"/>
                <a:cs typeface="Arial"/>
              </a:rPr>
              <a:t>4</a:t>
            </a:r>
            <a:r>
              <a:rPr dirty="0" sz="1200" spc="-15">
                <a:latin typeface="Arial"/>
                <a:cs typeface="Arial"/>
              </a:rPr>
              <a:t>5</a:t>
            </a:r>
            <a:r>
              <a:rPr dirty="0" sz="1200" spc="-5">
                <a:latin typeface="Arial"/>
                <a:cs typeface="Arial"/>
              </a:rPr>
              <a:t>0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100"/>
              </a:spcBef>
            </a:pPr>
            <a:r>
              <a:rPr dirty="0" sz="1200" spc="-5">
                <a:latin typeface="Arial"/>
                <a:cs typeface="Arial"/>
              </a:rPr>
              <a:t>4</a:t>
            </a:r>
            <a:r>
              <a:rPr dirty="0" sz="1200" spc="-15">
                <a:latin typeface="Arial"/>
                <a:cs typeface="Arial"/>
              </a:rPr>
              <a:t>0</a:t>
            </a:r>
            <a:r>
              <a:rPr dirty="0" sz="1200" spc="-5">
                <a:latin typeface="Arial"/>
                <a:cs typeface="Arial"/>
              </a:rPr>
              <a:t>0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100"/>
              </a:spcBef>
            </a:pPr>
            <a:r>
              <a:rPr dirty="0" sz="1200">
                <a:latin typeface="Arial"/>
                <a:cs typeface="Arial"/>
              </a:rPr>
              <a:t>3</a:t>
            </a:r>
            <a:r>
              <a:rPr dirty="0" sz="1200" spc="-5">
                <a:latin typeface="Arial"/>
                <a:cs typeface="Arial"/>
              </a:rPr>
              <a:t>5</a:t>
            </a:r>
            <a:r>
              <a:rPr dirty="0" sz="1200">
                <a:latin typeface="Arial"/>
                <a:cs typeface="Arial"/>
              </a:rPr>
              <a:t>0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100"/>
              </a:spcBef>
            </a:pPr>
            <a:r>
              <a:rPr dirty="0" sz="1200" spc="-5">
                <a:latin typeface="Arial"/>
                <a:cs typeface="Arial"/>
              </a:rPr>
              <a:t>3</a:t>
            </a:r>
            <a:r>
              <a:rPr dirty="0" sz="1200" spc="-15">
                <a:latin typeface="Arial"/>
                <a:cs typeface="Arial"/>
              </a:rPr>
              <a:t>0</a:t>
            </a:r>
            <a:r>
              <a:rPr dirty="0" sz="1200" spc="-5">
                <a:latin typeface="Arial"/>
                <a:cs typeface="Arial"/>
              </a:rPr>
              <a:t>0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100"/>
              </a:spcBef>
            </a:pPr>
            <a:r>
              <a:rPr dirty="0" sz="1200" spc="-5">
                <a:latin typeface="Arial"/>
                <a:cs typeface="Arial"/>
              </a:rPr>
              <a:t>2</a:t>
            </a:r>
            <a:r>
              <a:rPr dirty="0" sz="1200" spc="-15">
                <a:latin typeface="Arial"/>
                <a:cs typeface="Arial"/>
              </a:rPr>
              <a:t>5</a:t>
            </a:r>
            <a:r>
              <a:rPr dirty="0" sz="1200" spc="-5">
                <a:latin typeface="Arial"/>
                <a:cs typeface="Arial"/>
              </a:rPr>
              <a:t>0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105"/>
              </a:spcBef>
            </a:pPr>
            <a:r>
              <a:rPr dirty="0" sz="1200" spc="-5">
                <a:latin typeface="Arial"/>
                <a:cs typeface="Arial"/>
              </a:rPr>
              <a:t>2</a:t>
            </a:r>
            <a:r>
              <a:rPr dirty="0" sz="1200" spc="-15">
                <a:latin typeface="Arial"/>
                <a:cs typeface="Arial"/>
              </a:rPr>
              <a:t>0</a:t>
            </a:r>
            <a:r>
              <a:rPr dirty="0" sz="1200" spc="-5">
                <a:latin typeface="Arial"/>
                <a:cs typeface="Arial"/>
              </a:rPr>
              <a:t>0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100"/>
              </a:spcBef>
            </a:pPr>
            <a:r>
              <a:rPr dirty="0" sz="1200" spc="-5">
                <a:latin typeface="Arial"/>
                <a:cs typeface="Arial"/>
              </a:rPr>
              <a:t>1</a:t>
            </a:r>
            <a:r>
              <a:rPr dirty="0" sz="1200" spc="-15">
                <a:latin typeface="Arial"/>
                <a:cs typeface="Arial"/>
              </a:rPr>
              <a:t>5</a:t>
            </a:r>
            <a:r>
              <a:rPr dirty="0" sz="1200" spc="-5">
                <a:latin typeface="Arial"/>
                <a:cs typeface="Arial"/>
              </a:rPr>
              <a:t>0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100"/>
              </a:spcBef>
            </a:pPr>
            <a:r>
              <a:rPr dirty="0" sz="1200" spc="-5">
                <a:latin typeface="Arial"/>
                <a:cs typeface="Arial"/>
              </a:rPr>
              <a:t>1</a:t>
            </a:r>
            <a:r>
              <a:rPr dirty="0" sz="1200" spc="-15">
                <a:latin typeface="Arial"/>
                <a:cs typeface="Arial"/>
              </a:rPr>
              <a:t>0</a:t>
            </a:r>
            <a:r>
              <a:rPr dirty="0" sz="1200" spc="-5">
                <a:latin typeface="Arial"/>
                <a:cs typeface="Arial"/>
              </a:rPr>
              <a:t>0</a:t>
            </a:r>
            <a:endParaRPr sz="1200">
              <a:latin typeface="Arial"/>
              <a:cs typeface="Arial"/>
            </a:endParaRPr>
          </a:p>
        </p:txBody>
      </p:sp>
      <p:sp>
        <p:nvSpPr>
          <p:cNvPr id="130" name="object 130"/>
          <p:cNvSpPr txBox="1"/>
          <p:nvPr/>
        </p:nvSpPr>
        <p:spPr>
          <a:xfrm>
            <a:off x="671576" y="644778"/>
            <a:ext cx="2794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Arial"/>
                <a:cs typeface="Arial"/>
              </a:rPr>
              <a:t>6</a:t>
            </a:r>
            <a:r>
              <a:rPr dirty="0" sz="1200" spc="-15">
                <a:latin typeface="Arial"/>
                <a:cs typeface="Arial"/>
              </a:rPr>
              <a:t>5</a:t>
            </a:r>
            <a:r>
              <a:rPr dirty="0" sz="1200" spc="-5">
                <a:latin typeface="Arial"/>
                <a:cs typeface="Arial"/>
              </a:rPr>
              <a:t>0</a:t>
            </a:r>
            <a:endParaRPr sz="1200">
              <a:latin typeface="Arial"/>
              <a:cs typeface="Arial"/>
            </a:endParaRPr>
          </a:p>
        </p:txBody>
      </p:sp>
      <p:sp>
        <p:nvSpPr>
          <p:cNvPr id="131" name="object 131"/>
          <p:cNvSpPr/>
          <p:nvPr/>
        </p:nvSpPr>
        <p:spPr>
          <a:xfrm>
            <a:off x="1219200" y="5596128"/>
            <a:ext cx="320040" cy="0"/>
          </a:xfrm>
          <a:custGeom>
            <a:avLst/>
            <a:gdLst/>
            <a:ahLst/>
            <a:cxnLst/>
            <a:rect l="l" t="t" r="r" b="b"/>
            <a:pathLst>
              <a:path w="320040" h="0">
                <a:moveTo>
                  <a:pt x="0" y="0"/>
                </a:moveTo>
                <a:lnTo>
                  <a:pt x="320040" y="0"/>
                </a:lnTo>
              </a:path>
            </a:pathLst>
          </a:custGeom>
          <a:ln w="1828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2" name="object 132"/>
          <p:cNvSpPr/>
          <p:nvPr/>
        </p:nvSpPr>
        <p:spPr>
          <a:xfrm>
            <a:off x="1342644" y="5558028"/>
            <a:ext cx="73152" cy="73152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3" name="object 133"/>
          <p:cNvSpPr/>
          <p:nvPr/>
        </p:nvSpPr>
        <p:spPr>
          <a:xfrm>
            <a:off x="2785978" y="5604509"/>
            <a:ext cx="12700" cy="6350"/>
          </a:xfrm>
          <a:custGeom>
            <a:avLst/>
            <a:gdLst/>
            <a:ahLst/>
            <a:cxnLst/>
            <a:rect l="l" t="t" r="r" b="b"/>
            <a:pathLst>
              <a:path w="12700" h="6350">
                <a:moveTo>
                  <a:pt x="0" y="6349"/>
                </a:moveTo>
                <a:lnTo>
                  <a:pt x="12085" y="6349"/>
                </a:lnTo>
                <a:lnTo>
                  <a:pt x="12085" y="0"/>
                </a:lnTo>
                <a:lnTo>
                  <a:pt x="0" y="0"/>
                </a:lnTo>
                <a:lnTo>
                  <a:pt x="0" y="6349"/>
                </a:lnTo>
                <a:close/>
              </a:path>
            </a:pathLst>
          </a:custGeom>
          <a:solidFill>
            <a:srgbClr val="7E7E7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4" name="object 134"/>
          <p:cNvSpPr/>
          <p:nvPr/>
        </p:nvSpPr>
        <p:spPr>
          <a:xfrm>
            <a:off x="2782823" y="5588000"/>
            <a:ext cx="15240" cy="16510"/>
          </a:xfrm>
          <a:custGeom>
            <a:avLst/>
            <a:gdLst/>
            <a:ahLst/>
            <a:cxnLst/>
            <a:rect l="l" t="t" r="r" b="b"/>
            <a:pathLst>
              <a:path w="15239" h="16510">
                <a:moveTo>
                  <a:pt x="0" y="16509"/>
                </a:moveTo>
                <a:lnTo>
                  <a:pt x="15239" y="16509"/>
                </a:lnTo>
                <a:lnTo>
                  <a:pt x="15239" y="0"/>
                </a:lnTo>
                <a:lnTo>
                  <a:pt x="0" y="0"/>
                </a:lnTo>
                <a:lnTo>
                  <a:pt x="0" y="16509"/>
                </a:lnTo>
                <a:close/>
              </a:path>
            </a:pathLst>
          </a:custGeom>
          <a:solidFill>
            <a:srgbClr val="7E7E7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5" name="object 135"/>
          <p:cNvSpPr/>
          <p:nvPr/>
        </p:nvSpPr>
        <p:spPr>
          <a:xfrm>
            <a:off x="2786379" y="5580379"/>
            <a:ext cx="12065" cy="7620"/>
          </a:xfrm>
          <a:custGeom>
            <a:avLst/>
            <a:gdLst/>
            <a:ahLst/>
            <a:cxnLst/>
            <a:rect l="l" t="t" r="r" b="b"/>
            <a:pathLst>
              <a:path w="12064" h="7620">
                <a:moveTo>
                  <a:pt x="0" y="7620"/>
                </a:moveTo>
                <a:lnTo>
                  <a:pt x="11683" y="7620"/>
                </a:lnTo>
                <a:lnTo>
                  <a:pt x="11683" y="0"/>
                </a:lnTo>
                <a:lnTo>
                  <a:pt x="0" y="0"/>
                </a:lnTo>
                <a:lnTo>
                  <a:pt x="0" y="7620"/>
                </a:lnTo>
                <a:close/>
              </a:path>
            </a:pathLst>
          </a:custGeom>
          <a:solidFill>
            <a:srgbClr val="7E7E7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6" name="object 136"/>
          <p:cNvSpPr/>
          <p:nvPr/>
        </p:nvSpPr>
        <p:spPr>
          <a:xfrm>
            <a:off x="2798064" y="5606288"/>
            <a:ext cx="320040" cy="0"/>
          </a:xfrm>
          <a:custGeom>
            <a:avLst/>
            <a:gdLst/>
            <a:ahLst/>
            <a:cxnLst/>
            <a:rect l="l" t="t" r="r" b="b"/>
            <a:pathLst>
              <a:path w="320039" h="0">
                <a:moveTo>
                  <a:pt x="0" y="0"/>
                </a:moveTo>
                <a:lnTo>
                  <a:pt x="320040" y="0"/>
                </a:lnTo>
              </a:path>
            </a:pathLst>
          </a:custGeom>
          <a:ln w="10159">
            <a:solidFill>
              <a:srgbClr val="7E7E7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7" name="object 137"/>
          <p:cNvSpPr/>
          <p:nvPr/>
        </p:nvSpPr>
        <p:spPr>
          <a:xfrm>
            <a:off x="3118104" y="5604509"/>
            <a:ext cx="12700" cy="6350"/>
          </a:xfrm>
          <a:custGeom>
            <a:avLst/>
            <a:gdLst/>
            <a:ahLst/>
            <a:cxnLst/>
            <a:rect l="l" t="t" r="r" b="b"/>
            <a:pathLst>
              <a:path w="12700" h="6350">
                <a:moveTo>
                  <a:pt x="0" y="6349"/>
                </a:moveTo>
                <a:lnTo>
                  <a:pt x="12085" y="6349"/>
                </a:lnTo>
                <a:lnTo>
                  <a:pt x="12085" y="0"/>
                </a:lnTo>
                <a:lnTo>
                  <a:pt x="0" y="0"/>
                </a:lnTo>
                <a:lnTo>
                  <a:pt x="0" y="6349"/>
                </a:lnTo>
                <a:close/>
              </a:path>
            </a:pathLst>
          </a:custGeom>
          <a:solidFill>
            <a:srgbClr val="7E7E7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8" name="object 138"/>
          <p:cNvSpPr/>
          <p:nvPr/>
        </p:nvSpPr>
        <p:spPr>
          <a:xfrm>
            <a:off x="3118104" y="5588000"/>
            <a:ext cx="15240" cy="16510"/>
          </a:xfrm>
          <a:custGeom>
            <a:avLst/>
            <a:gdLst/>
            <a:ahLst/>
            <a:cxnLst/>
            <a:rect l="l" t="t" r="r" b="b"/>
            <a:pathLst>
              <a:path w="15239" h="16510">
                <a:moveTo>
                  <a:pt x="0" y="16509"/>
                </a:moveTo>
                <a:lnTo>
                  <a:pt x="15239" y="16509"/>
                </a:lnTo>
                <a:lnTo>
                  <a:pt x="15239" y="0"/>
                </a:lnTo>
                <a:lnTo>
                  <a:pt x="0" y="0"/>
                </a:lnTo>
                <a:lnTo>
                  <a:pt x="0" y="16509"/>
                </a:lnTo>
                <a:close/>
              </a:path>
            </a:pathLst>
          </a:custGeom>
          <a:solidFill>
            <a:srgbClr val="7E7E7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9" name="object 139"/>
          <p:cNvSpPr/>
          <p:nvPr/>
        </p:nvSpPr>
        <p:spPr>
          <a:xfrm>
            <a:off x="3118104" y="5580379"/>
            <a:ext cx="12065" cy="7620"/>
          </a:xfrm>
          <a:custGeom>
            <a:avLst/>
            <a:gdLst/>
            <a:ahLst/>
            <a:cxnLst/>
            <a:rect l="l" t="t" r="r" b="b"/>
            <a:pathLst>
              <a:path w="12064" h="7620">
                <a:moveTo>
                  <a:pt x="0" y="7620"/>
                </a:moveTo>
                <a:lnTo>
                  <a:pt x="11683" y="7620"/>
                </a:lnTo>
                <a:lnTo>
                  <a:pt x="11683" y="0"/>
                </a:lnTo>
                <a:lnTo>
                  <a:pt x="0" y="0"/>
                </a:lnTo>
                <a:lnTo>
                  <a:pt x="0" y="7620"/>
                </a:lnTo>
                <a:close/>
              </a:path>
            </a:pathLst>
          </a:custGeom>
          <a:solidFill>
            <a:srgbClr val="7E7E7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0" name="object 140"/>
          <p:cNvSpPr/>
          <p:nvPr/>
        </p:nvSpPr>
        <p:spPr>
          <a:xfrm>
            <a:off x="2798064" y="5585967"/>
            <a:ext cx="320040" cy="0"/>
          </a:xfrm>
          <a:custGeom>
            <a:avLst/>
            <a:gdLst/>
            <a:ahLst/>
            <a:cxnLst/>
            <a:rect l="l" t="t" r="r" b="b"/>
            <a:pathLst>
              <a:path w="320039" h="0">
                <a:moveTo>
                  <a:pt x="0" y="0"/>
                </a:moveTo>
                <a:lnTo>
                  <a:pt x="320040" y="0"/>
                </a:lnTo>
              </a:path>
            </a:pathLst>
          </a:custGeom>
          <a:ln w="10159">
            <a:solidFill>
              <a:srgbClr val="7E7E7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1" name="object 141"/>
          <p:cNvSpPr/>
          <p:nvPr/>
        </p:nvSpPr>
        <p:spPr>
          <a:xfrm>
            <a:off x="2926079" y="5562600"/>
            <a:ext cx="64135" cy="64135"/>
          </a:xfrm>
          <a:custGeom>
            <a:avLst/>
            <a:gdLst/>
            <a:ahLst/>
            <a:cxnLst/>
            <a:rect l="l" t="t" r="r" b="b"/>
            <a:pathLst>
              <a:path w="64135" h="64135">
                <a:moveTo>
                  <a:pt x="0" y="64008"/>
                </a:moveTo>
                <a:lnTo>
                  <a:pt x="64007" y="64008"/>
                </a:lnTo>
                <a:lnTo>
                  <a:pt x="64007" y="0"/>
                </a:lnTo>
                <a:lnTo>
                  <a:pt x="0" y="0"/>
                </a:lnTo>
                <a:lnTo>
                  <a:pt x="0" y="64008"/>
                </a:lnTo>
                <a:close/>
              </a:path>
            </a:pathLst>
          </a:custGeom>
          <a:ln w="9144">
            <a:solidFill>
              <a:srgbClr val="7E7E7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2" name="object 142"/>
          <p:cNvSpPr/>
          <p:nvPr/>
        </p:nvSpPr>
        <p:spPr>
          <a:xfrm>
            <a:off x="4445508" y="5595365"/>
            <a:ext cx="128905" cy="0"/>
          </a:xfrm>
          <a:custGeom>
            <a:avLst/>
            <a:gdLst/>
            <a:ahLst/>
            <a:cxnLst/>
            <a:rect l="l" t="t" r="r" b="b"/>
            <a:pathLst>
              <a:path w="128904" h="0">
                <a:moveTo>
                  <a:pt x="0" y="0"/>
                </a:moveTo>
                <a:lnTo>
                  <a:pt x="128777" y="0"/>
                </a:lnTo>
              </a:path>
            </a:pathLst>
          </a:custGeom>
          <a:ln w="44195">
            <a:solidFill>
              <a:srgbClr val="7E7E7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3" name="object 143"/>
          <p:cNvSpPr/>
          <p:nvPr/>
        </p:nvSpPr>
        <p:spPr>
          <a:xfrm>
            <a:off x="4254246" y="5595365"/>
            <a:ext cx="127635" cy="0"/>
          </a:xfrm>
          <a:custGeom>
            <a:avLst/>
            <a:gdLst/>
            <a:ahLst/>
            <a:cxnLst/>
            <a:rect l="l" t="t" r="r" b="b"/>
            <a:pathLst>
              <a:path w="127635" h="0">
                <a:moveTo>
                  <a:pt x="0" y="0"/>
                </a:moveTo>
                <a:lnTo>
                  <a:pt x="127253" y="0"/>
                </a:lnTo>
              </a:path>
            </a:pathLst>
          </a:custGeom>
          <a:ln w="44195">
            <a:solidFill>
              <a:srgbClr val="7E7E7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4" name="object 144"/>
          <p:cNvSpPr/>
          <p:nvPr/>
        </p:nvSpPr>
        <p:spPr>
          <a:xfrm>
            <a:off x="4381500" y="5562600"/>
            <a:ext cx="64135" cy="64135"/>
          </a:xfrm>
          <a:custGeom>
            <a:avLst/>
            <a:gdLst/>
            <a:ahLst/>
            <a:cxnLst/>
            <a:rect l="l" t="t" r="r" b="b"/>
            <a:pathLst>
              <a:path w="64135" h="64135">
                <a:moveTo>
                  <a:pt x="0" y="64008"/>
                </a:moveTo>
                <a:lnTo>
                  <a:pt x="64008" y="64008"/>
                </a:lnTo>
                <a:lnTo>
                  <a:pt x="64008" y="0"/>
                </a:lnTo>
                <a:lnTo>
                  <a:pt x="0" y="0"/>
                </a:lnTo>
                <a:lnTo>
                  <a:pt x="0" y="64008"/>
                </a:lnTo>
                <a:close/>
              </a:path>
            </a:pathLst>
          </a:custGeom>
          <a:solidFill>
            <a:srgbClr val="7E7E7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5" name="object 145"/>
          <p:cNvSpPr/>
          <p:nvPr/>
        </p:nvSpPr>
        <p:spPr>
          <a:xfrm>
            <a:off x="4381500" y="5562600"/>
            <a:ext cx="64135" cy="64135"/>
          </a:xfrm>
          <a:custGeom>
            <a:avLst/>
            <a:gdLst/>
            <a:ahLst/>
            <a:cxnLst/>
            <a:rect l="l" t="t" r="r" b="b"/>
            <a:pathLst>
              <a:path w="64135" h="64135">
                <a:moveTo>
                  <a:pt x="0" y="64008"/>
                </a:moveTo>
                <a:lnTo>
                  <a:pt x="64008" y="64008"/>
                </a:lnTo>
                <a:lnTo>
                  <a:pt x="64008" y="0"/>
                </a:lnTo>
                <a:lnTo>
                  <a:pt x="0" y="0"/>
                </a:lnTo>
                <a:lnTo>
                  <a:pt x="0" y="64008"/>
                </a:lnTo>
                <a:close/>
              </a:path>
            </a:pathLst>
          </a:custGeom>
          <a:ln w="9144">
            <a:solidFill>
              <a:srgbClr val="7C5F9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6" name="object 146"/>
          <p:cNvSpPr/>
          <p:nvPr/>
        </p:nvSpPr>
        <p:spPr>
          <a:xfrm>
            <a:off x="5711190" y="5595365"/>
            <a:ext cx="320040" cy="0"/>
          </a:xfrm>
          <a:custGeom>
            <a:avLst/>
            <a:gdLst/>
            <a:ahLst/>
            <a:cxnLst/>
            <a:rect l="l" t="t" r="r" b="b"/>
            <a:pathLst>
              <a:path w="320039" h="0">
                <a:moveTo>
                  <a:pt x="0" y="0"/>
                </a:moveTo>
                <a:lnTo>
                  <a:pt x="320039" y="0"/>
                </a:lnTo>
              </a:path>
            </a:pathLst>
          </a:custGeom>
          <a:ln w="38100">
            <a:solidFill>
              <a:srgbClr val="959595"/>
            </a:solidFill>
            <a:prstDash val="dash"/>
          </a:ln>
        </p:spPr>
        <p:txBody>
          <a:bodyPr wrap="square" lIns="0" tIns="0" rIns="0" bIns="0" rtlCol="0"/>
          <a:lstStyle/>
          <a:p/>
        </p:txBody>
      </p:sp>
      <p:sp>
        <p:nvSpPr>
          <p:cNvPr id="147" name="object 147"/>
          <p:cNvSpPr/>
          <p:nvPr/>
        </p:nvSpPr>
        <p:spPr>
          <a:xfrm>
            <a:off x="6982206" y="5595365"/>
            <a:ext cx="320040" cy="0"/>
          </a:xfrm>
          <a:custGeom>
            <a:avLst/>
            <a:gdLst/>
            <a:ahLst/>
            <a:cxnLst/>
            <a:rect l="l" t="t" r="r" b="b"/>
            <a:pathLst>
              <a:path w="320040" h="0">
                <a:moveTo>
                  <a:pt x="0" y="0"/>
                </a:moveTo>
                <a:lnTo>
                  <a:pt x="320040" y="0"/>
                </a:lnTo>
              </a:path>
            </a:pathLst>
          </a:custGeom>
          <a:ln w="38100">
            <a:solidFill>
              <a:srgbClr val="959595"/>
            </a:solidFill>
            <a:prstDash val="dash"/>
          </a:ln>
        </p:spPr>
        <p:txBody>
          <a:bodyPr wrap="square" lIns="0" tIns="0" rIns="0" bIns="0" rtlCol="0"/>
          <a:lstStyle/>
          <a:p/>
        </p:txBody>
      </p:sp>
      <p:sp>
        <p:nvSpPr>
          <p:cNvPr id="148" name="object 148"/>
          <p:cNvSpPr txBox="1"/>
          <p:nvPr/>
        </p:nvSpPr>
        <p:spPr>
          <a:xfrm>
            <a:off x="938783" y="5385815"/>
            <a:ext cx="7286625" cy="421005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wrap="square" lIns="0" tIns="571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45"/>
              </a:spcBef>
            </a:pPr>
            <a:endParaRPr sz="850">
              <a:latin typeface="Times New Roman"/>
              <a:cs typeface="Times New Roman"/>
            </a:endParaRPr>
          </a:p>
          <a:p>
            <a:pPr marL="636270">
              <a:lnSpc>
                <a:spcPct val="100000"/>
              </a:lnSpc>
              <a:tabLst>
                <a:tab pos="2214880" algn="l"/>
                <a:tab pos="3670935" algn="l"/>
                <a:tab pos="5127625" algn="l"/>
                <a:tab pos="6399530" algn="l"/>
              </a:tabLst>
            </a:pPr>
            <a:r>
              <a:rPr dirty="0" sz="950">
                <a:latin typeface="Arial"/>
                <a:cs typeface="Arial"/>
              </a:rPr>
              <a:t>registered</a:t>
            </a:r>
            <a:r>
              <a:rPr dirty="0" sz="950" spc="20">
                <a:latin typeface="Arial"/>
                <a:cs typeface="Arial"/>
              </a:rPr>
              <a:t> </a:t>
            </a:r>
            <a:r>
              <a:rPr dirty="0" sz="950">
                <a:latin typeface="Arial"/>
                <a:cs typeface="Arial"/>
              </a:rPr>
              <a:t>in</a:t>
            </a:r>
            <a:r>
              <a:rPr dirty="0" sz="950" spc="20">
                <a:latin typeface="Arial"/>
                <a:cs typeface="Arial"/>
              </a:rPr>
              <a:t> </a:t>
            </a:r>
            <a:r>
              <a:rPr dirty="0" sz="950">
                <a:latin typeface="Arial"/>
                <a:cs typeface="Arial"/>
              </a:rPr>
              <a:t>year	3-year</a:t>
            </a:r>
            <a:r>
              <a:rPr dirty="0" sz="950" spc="10">
                <a:latin typeface="Arial"/>
                <a:cs typeface="Arial"/>
              </a:rPr>
              <a:t> </a:t>
            </a:r>
            <a:r>
              <a:rPr dirty="0" sz="950" spc="5">
                <a:latin typeface="Arial"/>
                <a:cs typeface="Arial"/>
              </a:rPr>
              <a:t>average	</a:t>
            </a:r>
            <a:r>
              <a:rPr dirty="0" sz="950">
                <a:latin typeface="Arial"/>
                <a:cs typeface="Arial"/>
              </a:rPr>
              <a:t>5-year</a:t>
            </a:r>
            <a:r>
              <a:rPr dirty="0" sz="950" spc="10">
                <a:latin typeface="Arial"/>
                <a:cs typeface="Arial"/>
              </a:rPr>
              <a:t> </a:t>
            </a:r>
            <a:r>
              <a:rPr dirty="0" sz="950" spc="5">
                <a:latin typeface="Arial"/>
                <a:cs typeface="Arial"/>
              </a:rPr>
              <a:t>average	</a:t>
            </a:r>
            <a:r>
              <a:rPr dirty="0" sz="950">
                <a:latin typeface="Arial"/>
                <a:cs typeface="Arial"/>
              </a:rPr>
              <a:t>Likely</a:t>
            </a:r>
            <a:r>
              <a:rPr dirty="0" sz="950" spc="30">
                <a:latin typeface="Arial"/>
                <a:cs typeface="Arial"/>
              </a:rPr>
              <a:t> </a:t>
            </a:r>
            <a:r>
              <a:rPr dirty="0" sz="950">
                <a:latin typeface="Arial"/>
                <a:cs typeface="Arial"/>
              </a:rPr>
              <a:t>lower	Likely </a:t>
            </a:r>
            <a:r>
              <a:rPr dirty="0" sz="950" spc="5">
                <a:latin typeface="Arial"/>
                <a:cs typeface="Arial"/>
              </a:rPr>
              <a:t>upper</a:t>
            </a:r>
            <a:endParaRPr sz="950">
              <a:latin typeface="Arial"/>
              <a:cs typeface="Arial"/>
            </a:endParaRPr>
          </a:p>
        </p:txBody>
      </p:sp>
      <p:sp>
        <p:nvSpPr>
          <p:cNvPr id="149" name="object 149"/>
          <p:cNvSpPr/>
          <p:nvPr/>
        </p:nvSpPr>
        <p:spPr>
          <a:xfrm>
            <a:off x="457200" y="477012"/>
            <a:ext cx="8229600" cy="5649595"/>
          </a:xfrm>
          <a:custGeom>
            <a:avLst/>
            <a:gdLst/>
            <a:ahLst/>
            <a:cxnLst/>
            <a:rect l="l" t="t" r="r" b="b"/>
            <a:pathLst>
              <a:path w="8229600" h="5649595">
                <a:moveTo>
                  <a:pt x="0" y="5649468"/>
                </a:moveTo>
                <a:lnTo>
                  <a:pt x="8229600" y="5649468"/>
                </a:lnTo>
                <a:lnTo>
                  <a:pt x="8229600" y="0"/>
                </a:lnTo>
                <a:lnTo>
                  <a:pt x="0" y="0"/>
                </a:lnTo>
                <a:lnTo>
                  <a:pt x="0" y="5649468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0" name="object 150"/>
          <p:cNvSpPr/>
          <p:nvPr/>
        </p:nvSpPr>
        <p:spPr>
          <a:xfrm>
            <a:off x="1922526" y="3504438"/>
            <a:ext cx="506095" cy="1010919"/>
          </a:xfrm>
          <a:custGeom>
            <a:avLst/>
            <a:gdLst/>
            <a:ahLst/>
            <a:cxnLst/>
            <a:rect l="l" t="t" r="r" b="b"/>
            <a:pathLst>
              <a:path w="506094" h="1010920">
                <a:moveTo>
                  <a:pt x="379475" y="252984"/>
                </a:moveTo>
                <a:lnTo>
                  <a:pt x="126492" y="252984"/>
                </a:lnTo>
                <a:lnTo>
                  <a:pt x="126492" y="1010412"/>
                </a:lnTo>
                <a:lnTo>
                  <a:pt x="379475" y="1010412"/>
                </a:lnTo>
                <a:lnTo>
                  <a:pt x="379475" y="252984"/>
                </a:lnTo>
                <a:close/>
              </a:path>
              <a:path w="506094" h="1010920">
                <a:moveTo>
                  <a:pt x="252984" y="0"/>
                </a:moveTo>
                <a:lnTo>
                  <a:pt x="0" y="252984"/>
                </a:lnTo>
                <a:lnTo>
                  <a:pt x="505968" y="252984"/>
                </a:lnTo>
                <a:lnTo>
                  <a:pt x="252984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1" name="object 151"/>
          <p:cNvSpPr/>
          <p:nvPr/>
        </p:nvSpPr>
        <p:spPr>
          <a:xfrm>
            <a:off x="1922526" y="3504438"/>
            <a:ext cx="506095" cy="1010919"/>
          </a:xfrm>
          <a:custGeom>
            <a:avLst/>
            <a:gdLst/>
            <a:ahLst/>
            <a:cxnLst/>
            <a:rect l="l" t="t" r="r" b="b"/>
            <a:pathLst>
              <a:path w="506094" h="1010920">
                <a:moveTo>
                  <a:pt x="0" y="252984"/>
                </a:moveTo>
                <a:lnTo>
                  <a:pt x="252984" y="0"/>
                </a:lnTo>
                <a:lnTo>
                  <a:pt x="505968" y="252984"/>
                </a:lnTo>
                <a:lnTo>
                  <a:pt x="379475" y="252984"/>
                </a:lnTo>
                <a:lnTo>
                  <a:pt x="379475" y="1010412"/>
                </a:lnTo>
                <a:lnTo>
                  <a:pt x="126492" y="1010412"/>
                </a:lnTo>
                <a:lnTo>
                  <a:pt x="126492" y="252984"/>
                </a:lnTo>
                <a:lnTo>
                  <a:pt x="0" y="252984"/>
                </a:lnTo>
                <a:close/>
              </a:path>
            </a:pathLst>
          </a:custGeom>
          <a:ln w="25907">
            <a:solidFill>
              <a:srgbClr val="385D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2" name="object 152"/>
          <p:cNvSpPr/>
          <p:nvPr/>
        </p:nvSpPr>
        <p:spPr>
          <a:xfrm>
            <a:off x="3470909" y="3492246"/>
            <a:ext cx="504825" cy="1010919"/>
          </a:xfrm>
          <a:custGeom>
            <a:avLst/>
            <a:gdLst/>
            <a:ahLst/>
            <a:cxnLst/>
            <a:rect l="l" t="t" r="r" b="b"/>
            <a:pathLst>
              <a:path w="504825" h="1010920">
                <a:moveTo>
                  <a:pt x="378332" y="252221"/>
                </a:moveTo>
                <a:lnTo>
                  <a:pt x="126111" y="252221"/>
                </a:lnTo>
                <a:lnTo>
                  <a:pt x="126111" y="1010411"/>
                </a:lnTo>
                <a:lnTo>
                  <a:pt x="378332" y="1010411"/>
                </a:lnTo>
                <a:lnTo>
                  <a:pt x="378332" y="252221"/>
                </a:lnTo>
                <a:close/>
              </a:path>
              <a:path w="504825" h="1010920">
                <a:moveTo>
                  <a:pt x="252222" y="0"/>
                </a:moveTo>
                <a:lnTo>
                  <a:pt x="0" y="252221"/>
                </a:lnTo>
                <a:lnTo>
                  <a:pt x="504443" y="252221"/>
                </a:lnTo>
                <a:lnTo>
                  <a:pt x="252222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3" name="object 153"/>
          <p:cNvSpPr/>
          <p:nvPr/>
        </p:nvSpPr>
        <p:spPr>
          <a:xfrm>
            <a:off x="3470909" y="3492246"/>
            <a:ext cx="504825" cy="1010919"/>
          </a:xfrm>
          <a:custGeom>
            <a:avLst/>
            <a:gdLst/>
            <a:ahLst/>
            <a:cxnLst/>
            <a:rect l="l" t="t" r="r" b="b"/>
            <a:pathLst>
              <a:path w="504825" h="1010920">
                <a:moveTo>
                  <a:pt x="0" y="252221"/>
                </a:moveTo>
                <a:lnTo>
                  <a:pt x="252222" y="0"/>
                </a:lnTo>
                <a:lnTo>
                  <a:pt x="504443" y="252221"/>
                </a:lnTo>
                <a:lnTo>
                  <a:pt x="378332" y="252221"/>
                </a:lnTo>
                <a:lnTo>
                  <a:pt x="378332" y="1010411"/>
                </a:lnTo>
                <a:lnTo>
                  <a:pt x="126111" y="1010411"/>
                </a:lnTo>
                <a:lnTo>
                  <a:pt x="126111" y="252221"/>
                </a:lnTo>
                <a:lnTo>
                  <a:pt x="0" y="252221"/>
                </a:lnTo>
                <a:close/>
              </a:path>
            </a:pathLst>
          </a:custGeom>
          <a:ln w="25908">
            <a:solidFill>
              <a:srgbClr val="385D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4" name="object 154"/>
          <p:cNvSpPr txBox="1"/>
          <p:nvPr/>
        </p:nvSpPr>
        <p:spPr>
          <a:xfrm>
            <a:off x="1592072" y="4596510"/>
            <a:ext cx="128651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solidFill>
                  <a:srgbClr val="FF0000"/>
                </a:solidFill>
                <a:latin typeface="Calibri"/>
                <a:cs typeface="Calibri"/>
              </a:rPr>
              <a:t>AGEING</a:t>
            </a:r>
            <a:r>
              <a:rPr dirty="0" sz="1400" spc="-80" b="1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1400" spc="-5" b="1">
                <a:solidFill>
                  <a:srgbClr val="FF0000"/>
                </a:solidFill>
                <a:latin typeface="Calibri"/>
                <a:cs typeface="Calibri"/>
              </a:rPr>
              <a:t>COHORT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55" name="object 155"/>
          <p:cNvSpPr/>
          <p:nvPr/>
        </p:nvSpPr>
        <p:spPr>
          <a:xfrm>
            <a:off x="5077205" y="3478529"/>
            <a:ext cx="504825" cy="1010919"/>
          </a:xfrm>
          <a:custGeom>
            <a:avLst/>
            <a:gdLst/>
            <a:ahLst/>
            <a:cxnLst/>
            <a:rect l="l" t="t" r="r" b="b"/>
            <a:pathLst>
              <a:path w="504825" h="1010920">
                <a:moveTo>
                  <a:pt x="378333" y="252222"/>
                </a:moveTo>
                <a:lnTo>
                  <a:pt x="126111" y="252222"/>
                </a:lnTo>
                <a:lnTo>
                  <a:pt x="126111" y="1010412"/>
                </a:lnTo>
                <a:lnTo>
                  <a:pt x="378333" y="1010412"/>
                </a:lnTo>
                <a:lnTo>
                  <a:pt x="378333" y="252222"/>
                </a:lnTo>
                <a:close/>
              </a:path>
              <a:path w="504825" h="1010920">
                <a:moveTo>
                  <a:pt x="252222" y="0"/>
                </a:moveTo>
                <a:lnTo>
                  <a:pt x="0" y="252222"/>
                </a:lnTo>
                <a:lnTo>
                  <a:pt x="504444" y="252222"/>
                </a:lnTo>
                <a:lnTo>
                  <a:pt x="252222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6" name="object 156"/>
          <p:cNvSpPr/>
          <p:nvPr/>
        </p:nvSpPr>
        <p:spPr>
          <a:xfrm>
            <a:off x="5077205" y="3478529"/>
            <a:ext cx="504825" cy="1010919"/>
          </a:xfrm>
          <a:custGeom>
            <a:avLst/>
            <a:gdLst/>
            <a:ahLst/>
            <a:cxnLst/>
            <a:rect l="l" t="t" r="r" b="b"/>
            <a:pathLst>
              <a:path w="504825" h="1010920">
                <a:moveTo>
                  <a:pt x="0" y="252222"/>
                </a:moveTo>
                <a:lnTo>
                  <a:pt x="252222" y="0"/>
                </a:lnTo>
                <a:lnTo>
                  <a:pt x="504444" y="252222"/>
                </a:lnTo>
                <a:lnTo>
                  <a:pt x="378333" y="252222"/>
                </a:lnTo>
                <a:lnTo>
                  <a:pt x="378333" y="1010412"/>
                </a:lnTo>
                <a:lnTo>
                  <a:pt x="126111" y="1010412"/>
                </a:lnTo>
                <a:lnTo>
                  <a:pt x="126111" y="252222"/>
                </a:lnTo>
                <a:lnTo>
                  <a:pt x="0" y="252222"/>
                </a:lnTo>
                <a:close/>
              </a:path>
            </a:pathLst>
          </a:custGeom>
          <a:ln w="25908">
            <a:solidFill>
              <a:srgbClr val="385D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7" name="object 157"/>
          <p:cNvSpPr txBox="1"/>
          <p:nvPr/>
        </p:nvSpPr>
        <p:spPr>
          <a:xfrm>
            <a:off x="1125118" y="4603241"/>
            <a:ext cx="7035800" cy="5492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R="208915">
              <a:lnSpc>
                <a:spcPct val="100000"/>
              </a:lnSpc>
              <a:spcBef>
                <a:spcPts val="100"/>
              </a:spcBef>
              <a:tabLst>
                <a:tab pos="1608455" algn="l"/>
              </a:tabLst>
            </a:pPr>
            <a:r>
              <a:rPr dirty="0" baseline="1984" sz="2100" b="1">
                <a:solidFill>
                  <a:srgbClr val="FF0000"/>
                </a:solidFill>
                <a:latin typeface="Calibri"/>
                <a:cs typeface="Calibri"/>
              </a:rPr>
              <a:t>HEROIN </a:t>
            </a:r>
            <a:r>
              <a:rPr dirty="0" baseline="1984" sz="2100" spc="-7" b="1">
                <a:solidFill>
                  <a:srgbClr val="FF0000"/>
                </a:solidFill>
                <a:latin typeface="Calibri"/>
                <a:cs typeface="Calibri"/>
              </a:rPr>
              <a:t>DROUGHT	</a:t>
            </a:r>
            <a:r>
              <a:rPr dirty="0" sz="1400" b="1">
                <a:solidFill>
                  <a:srgbClr val="FF0000"/>
                </a:solidFill>
                <a:latin typeface="Calibri"/>
                <a:cs typeface="Calibri"/>
              </a:rPr>
              <a:t>BBV</a:t>
            </a:r>
            <a:r>
              <a:rPr dirty="0" sz="1400" spc="-20" b="1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1400" b="1">
                <a:solidFill>
                  <a:srgbClr val="FF0000"/>
                </a:solidFill>
                <a:latin typeface="Calibri"/>
                <a:cs typeface="Calibri"/>
              </a:rPr>
              <a:t>INFECTION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1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tabLst>
                <a:tab pos="388620" algn="l"/>
                <a:tab pos="764540" algn="l"/>
                <a:tab pos="1140460" algn="l"/>
                <a:tab pos="1517015" algn="l"/>
                <a:tab pos="1892935" algn="l"/>
                <a:tab pos="2268855" algn="l"/>
                <a:tab pos="2645410" algn="l"/>
                <a:tab pos="3021330" algn="l"/>
                <a:tab pos="3397250" algn="l"/>
                <a:tab pos="3773804" algn="l"/>
                <a:tab pos="4149725" algn="l"/>
                <a:tab pos="4525645" algn="l"/>
                <a:tab pos="4902200" algn="l"/>
                <a:tab pos="5278120" algn="l"/>
                <a:tab pos="5654040" algn="l"/>
                <a:tab pos="6030595" algn="l"/>
                <a:tab pos="6406515" algn="l"/>
                <a:tab pos="6782434" algn="l"/>
              </a:tabLst>
            </a:pPr>
            <a:r>
              <a:rPr dirty="0" sz="850" spc="-10">
                <a:latin typeface="Arial"/>
                <a:cs typeface="Arial"/>
              </a:rPr>
              <a:t>1</a:t>
            </a:r>
            <a:r>
              <a:rPr dirty="0" sz="850" spc="5">
                <a:latin typeface="Arial"/>
                <a:cs typeface="Arial"/>
              </a:rPr>
              <a:t>9</a:t>
            </a:r>
            <a:r>
              <a:rPr dirty="0" sz="850" spc="-10">
                <a:latin typeface="Arial"/>
                <a:cs typeface="Arial"/>
              </a:rPr>
              <a:t>9</a:t>
            </a:r>
            <a:r>
              <a:rPr dirty="0" sz="850">
                <a:latin typeface="Arial"/>
                <a:cs typeface="Arial"/>
              </a:rPr>
              <a:t>6</a:t>
            </a:r>
            <a:r>
              <a:rPr dirty="0" sz="850">
                <a:latin typeface="Arial"/>
                <a:cs typeface="Arial"/>
              </a:rPr>
              <a:t>	</a:t>
            </a:r>
            <a:r>
              <a:rPr dirty="0" sz="850" spc="-10">
                <a:latin typeface="Arial"/>
                <a:cs typeface="Arial"/>
              </a:rPr>
              <a:t>1</a:t>
            </a:r>
            <a:r>
              <a:rPr dirty="0" sz="850" spc="5">
                <a:latin typeface="Arial"/>
                <a:cs typeface="Arial"/>
              </a:rPr>
              <a:t>9</a:t>
            </a:r>
            <a:r>
              <a:rPr dirty="0" sz="850" spc="-10">
                <a:latin typeface="Arial"/>
                <a:cs typeface="Arial"/>
              </a:rPr>
              <a:t>9</a:t>
            </a:r>
            <a:r>
              <a:rPr dirty="0" sz="850">
                <a:latin typeface="Arial"/>
                <a:cs typeface="Arial"/>
              </a:rPr>
              <a:t>7</a:t>
            </a:r>
            <a:r>
              <a:rPr dirty="0" sz="850">
                <a:latin typeface="Arial"/>
                <a:cs typeface="Arial"/>
              </a:rPr>
              <a:t>	</a:t>
            </a:r>
            <a:r>
              <a:rPr dirty="0" sz="850" spc="-10">
                <a:latin typeface="Arial"/>
                <a:cs typeface="Arial"/>
              </a:rPr>
              <a:t>1</a:t>
            </a:r>
            <a:r>
              <a:rPr dirty="0" sz="850" spc="5">
                <a:latin typeface="Arial"/>
                <a:cs typeface="Arial"/>
              </a:rPr>
              <a:t>9</a:t>
            </a:r>
            <a:r>
              <a:rPr dirty="0" sz="850" spc="-10">
                <a:latin typeface="Arial"/>
                <a:cs typeface="Arial"/>
              </a:rPr>
              <a:t>9</a:t>
            </a:r>
            <a:r>
              <a:rPr dirty="0" sz="850">
                <a:latin typeface="Arial"/>
                <a:cs typeface="Arial"/>
              </a:rPr>
              <a:t>8</a:t>
            </a:r>
            <a:r>
              <a:rPr dirty="0" sz="850">
                <a:latin typeface="Arial"/>
                <a:cs typeface="Arial"/>
              </a:rPr>
              <a:t>	</a:t>
            </a:r>
            <a:r>
              <a:rPr dirty="0" sz="850" spc="-10">
                <a:latin typeface="Arial"/>
                <a:cs typeface="Arial"/>
              </a:rPr>
              <a:t>1</a:t>
            </a:r>
            <a:r>
              <a:rPr dirty="0" sz="850" spc="5">
                <a:latin typeface="Arial"/>
                <a:cs typeface="Arial"/>
              </a:rPr>
              <a:t>9</a:t>
            </a:r>
            <a:r>
              <a:rPr dirty="0" sz="850" spc="-10">
                <a:latin typeface="Arial"/>
                <a:cs typeface="Arial"/>
              </a:rPr>
              <a:t>9</a:t>
            </a:r>
            <a:r>
              <a:rPr dirty="0" sz="850">
                <a:latin typeface="Arial"/>
                <a:cs typeface="Arial"/>
              </a:rPr>
              <a:t>9</a:t>
            </a:r>
            <a:r>
              <a:rPr dirty="0" sz="850">
                <a:latin typeface="Arial"/>
                <a:cs typeface="Arial"/>
              </a:rPr>
              <a:t>	</a:t>
            </a:r>
            <a:r>
              <a:rPr dirty="0" sz="850" spc="-10">
                <a:latin typeface="Arial"/>
                <a:cs typeface="Arial"/>
              </a:rPr>
              <a:t>2</a:t>
            </a:r>
            <a:r>
              <a:rPr dirty="0" sz="850" spc="5">
                <a:latin typeface="Arial"/>
                <a:cs typeface="Arial"/>
              </a:rPr>
              <a:t>0</a:t>
            </a:r>
            <a:r>
              <a:rPr dirty="0" sz="850" spc="-10">
                <a:latin typeface="Arial"/>
                <a:cs typeface="Arial"/>
              </a:rPr>
              <a:t>0</a:t>
            </a:r>
            <a:r>
              <a:rPr dirty="0" sz="850">
                <a:latin typeface="Arial"/>
                <a:cs typeface="Arial"/>
              </a:rPr>
              <a:t>0</a:t>
            </a:r>
            <a:r>
              <a:rPr dirty="0" sz="850">
                <a:latin typeface="Arial"/>
                <a:cs typeface="Arial"/>
              </a:rPr>
              <a:t>	</a:t>
            </a:r>
            <a:r>
              <a:rPr dirty="0" sz="850" spc="-10">
                <a:latin typeface="Arial"/>
                <a:cs typeface="Arial"/>
              </a:rPr>
              <a:t>2</a:t>
            </a:r>
            <a:r>
              <a:rPr dirty="0" sz="850" spc="5">
                <a:latin typeface="Arial"/>
                <a:cs typeface="Arial"/>
              </a:rPr>
              <a:t>0</a:t>
            </a:r>
            <a:r>
              <a:rPr dirty="0" sz="850" spc="-10">
                <a:latin typeface="Arial"/>
                <a:cs typeface="Arial"/>
              </a:rPr>
              <a:t>0</a:t>
            </a:r>
            <a:r>
              <a:rPr dirty="0" sz="850">
                <a:latin typeface="Arial"/>
                <a:cs typeface="Arial"/>
              </a:rPr>
              <a:t>1</a:t>
            </a:r>
            <a:r>
              <a:rPr dirty="0" sz="850">
                <a:latin typeface="Arial"/>
                <a:cs typeface="Arial"/>
              </a:rPr>
              <a:t>	</a:t>
            </a:r>
            <a:r>
              <a:rPr dirty="0" sz="850" spc="-10">
                <a:latin typeface="Arial"/>
                <a:cs typeface="Arial"/>
              </a:rPr>
              <a:t>2</a:t>
            </a:r>
            <a:r>
              <a:rPr dirty="0" sz="850" spc="5">
                <a:latin typeface="Arial"/>
                <a:cs typeface="Arial"/>
              </a:rPr>
              <a:t>0</a:t>
            </a:r>
            <a:r>
              <a:rPr dirty="0" sz="850" spc="-10">
                <a:latin typeface="Arial"/>
                <a:cs typeface="Arial"/>
              </a:rPr>
              <a:t>0</a:t>
            </a:r>
            <a:r>
              <a:rPr dirty="0" sz="850">
                <a:latin typeface="Arial"/>
                <a:cs typeface="Arial"/>
              </a:rPr>
              <a:t>2</a:t>
            </a:r>
            <a:r>
              <a:rPr dirty="0" sz="850">
                <a:latin typeface="Arial"/>
                <a:cs typeface="Arial"/>
              </a:rPr>
              <a:t>	</a:t>
            </a:r>
            <a:r>
              <a:rPr dirty="0" sz="850" spc="-10">
                <a:latin typeface="Arial"/>
                <a:cs typeface="Arial"/>
              </a:rPr>
              <a:t>2</a:t>
            </a:r>
            <a:r>
              <a:rPr dirty="0" sz="850" spc="5">
                <a:latin typeface="Arial"/>
                <a:cs typeface="Arial"/>
              </a:rPr>
              <a:t>0</a:t>
            </a:r>
            <a:r>
              <a:rPr dirty="0" sz="850" spc="-10">
                <a:latin typeface="Arial"/>
                <a:cs typeface="Arial"/>
              </a:rPr>
              <a:t>0</a:t>
            </a:r>
            <a:r>
              <a:rPr dirty="0" sz="850">
                <a:latin typeface="Arial"/>
                <a:cs typeface="Arial"/>
              </a:rPr>
              <a:t>3</a:t>
            </a:r>
            <a:r>
              <a:rPr dirty="0" sz="850">
                <a:latin typeface="Arial"/>
                <a:cs typeface="Arial"/>
              </a:rPr>
              <a:t>	</a:t>
            </a:r>
            <a:r>
              <a:rPr dirty="0" sz="850" spc="-10">
                <a:latin typeface="Arial"/>
                <a:cs typeface="Arial"/>
              </a:rPr>
              <a:t>2</a:t>
            </a:r>
            <a:r>
              <a:rPr dirty="0" sz="850" spc="5">
                <a:latin typeface="Arial"/>
                <a:cs typeface="Arial"/>
              </a:rPr>
              <a:t>0</a:t>
            </a:r>
            <a:r>
              <a:rPr dirty="0" sz="850" spc="-10">
                <a:latin typeface="Arial"/>
                <a:cs typeface="Arial"/>
              </a:rPr>
              <a:t>0</a:t>
            </a:r>
            <a:r>
              <a:rPr dirty="0" sz="850">
                <a:latin typeface="Arial"/>
                <a:cs typeface="Arial"/>
              </a:rPr>
              <a:t>4</a:t>
            </a:r>
            <a:r>
              <a:rPr dirty="0" sz="850">
                <a:latin typeface="Arial"/>
                <a:cs typeface="Arial"/>
              </a:rPr>
              <a:t>	</a:t>
            </a:r>
            <a:r>
              <a:rPr dirty="0" sz="850" spc="-10">
                <a:latin typeface="Arial"/>
                <a:cs typeface="Arial"/>
              </a:rPr>
              <a:t>2</a:t>
            </a:r>
            <a:r>
              <a:rPr dirty="0" sz="850" spc="5">
                <a:latin typeface="Arial"/>
                <a:cs typeface="Arial"/>
              </a:rPr>
              <a:t>0</a:t>
            </a:r>
            <a:r>
              <a:rPr dirty="0" sz="850" spc="-10">
                <a:latin typeface="Arial"/>
                <a:cs typeface="Arial"/>
              </a:rPr>
              <a:t>0</a:t>
            </a:r>
            <a:r>
              <a:rPr dirty="0" sz="850">
                <a:latin typeface="Arial"/>
                <a:cs typeface="Arial"/>
              </a:rPr>
              <a:t>5</a:t>
            </a:r>
            <a:r>
              <a:rPr dirty="0" sz="850">
                <a:latin typeface="Arial"/>
                <a:cs typeface="Arial"/>
              </a:rPr>
              <a:t>	</a:t>
            </a:r>
            <a:r>
              <a:rPr dirty="0" sz="850" spc="-10">
                <a:latin typeface="Arial"/>
                <a:cs typeface="Arial"/>
              </a:rPr>
              <a:t>2</a:t>
            </a:r>
            <a:r>
              <a:rPr dirty="0" sz="850" spc="5">
                <a:latin typeface="Arial"/>
                <a:cs typeface="Arial"/>
              </a:rPr>
              <a:t>0</a:t>
            </a:r>
            <a:r>
              <a:rPr dirty="0" sz="850" spc="-10">
                <a:latin typeface="Arial"/>
                <a:cs typeface="Arial"/>
              </a:rPr>
              <a:t>0</a:t>
            </a:r>
            <a:r>
              <a:rPr dirty="0" sz="850">
                <a:latin typeface="Arial"/>
                <a:cs typeface="Arial"/>
              </a:rPr>
              <a:t>6</a:t>
            </a:r>
            <a:r>
              <a:rPr dirty="0" sz="850">
                <a:latin typeface="Arial"/>
                <a:cs typeface="Arial"/>
              </a:rPr>
              <a:t>	</a:t>
            </a:r>
            <a:r>
              <a:rPr dirty="0" sz="850" spc="-10">
                <a:latin typeface="Arial"/>
                <a:cs typeface="Arial"/>
              </a:rPr>
              <a:t>2</a:t>
            </a:r>
            <a:r>
              <a:rPr dirty="0" sz="850" spc="5">
                <a:latin typeface="Arial"/>
                <a:cs typeface="Arial"/>
              </a:rPr>
              <a:t>0</a:t>
            </a:r>
            <a:r>
              <a:rPr dirty="0" sz="850" spc="-10">
                <a:latin typeface="Arial"/>
                <a:cs typeface="Arial"/>
              </a:rPr>
              <a:t>0</a:t>
            </a:r>
            <a:r>
              <a:rPr dirty="0" sz="850">
                <a:latin typeface="Arial"/>
                <a:cs typeface="Arial"/>
              </a:rPr>
              <a:t>7</a:t>
            </a:r>
            <a:r>
              <a:rPr dirty="0" sz="850">
                <a:latin typeface="Arial"/>
                <a:cs typeface="Arial"/>
              </a:rPr>
              <a:t>	</a:t>
            </a:r>
            <a:r>
              <a:rPr dirty="0" sz="850" spc="-10">
                <a:latin typeface="Arial"/>
                <a:cs typeface="Arial"/>
              </a:rPr>
              <a:t>2</a:t>
            </a:r>
            <a:r>
              <a:rPr dirty="0" sz="850" spc="5">
                <a:latin typeface="Arial"/>
                <a:cs typeface="Arial"/>
              </a:rPr>
              <a:t>0</a:t>
            </a:r>
            <a:r>
              <a:rPr dirty="0" sz="850" spc="-10">
                <a:latin typeface="Arial"/>
                <a:cs typeface="Arial"/>
              </a:rPr>
              <a:t>0</a:t>
            </a:r>
            <a:r>
              <a:rPr dirty="0" sz="850">
                <a:latin typeface="Arial"/>
                <a:cs typeface="Arial"/>
              </a:rPr>
              <a:t>8</a:t>
            </a:r>
            <a:r>
              <a:rPr dirty="0" sz="850">
                <a:latin typeface="Arial"/>
                <a:cs typeface="Arial"/>
              </a:rPr>
              <a:t>	</a:t>
            </a:r>
            <a:r>
              <a:rPr dirty="0" sz="850" spc="-10">
                <a:latin typeface="Arial"/>
                <a:cs typeface="Arial"/>
              </a:rPr>
              <a:t>2</a:t>
            </a:r>
            <a:r>
              <a:rPr dirty="0" sz="850" spc="5">
                <a:latin typeface="Arial"/>
                <a:cs typeface="Arial"/>
              </a:rPr>
              <a:t>0</a:t>
            </a:r>
            <a:r>
              <a:rPr dirty="0" sz="850" spc="-10">
                <a:latin typeface="Arial"/>
                <a:cs typeface="Arial"/>
              </a:rPr>
              <a:t>0</a:t>
            </a:r>
            <a:r>
              <a:rPr dirty="0" sz="850">
                <a:latin typeface="Arial"/>
                <a:cs typeface="Arial"/>
              </a:rPr>
              <a:t>9</a:t>
            </a:r>
            <a:r>
              <a:rPr dirty="0" sz="850">
                <a:latin typeface="Arial"/>
                <a:cs typeface="Arial"/>
              </a:rPr>
              <a:t>	</a:t>
            </a:r>
            <a:r>
              <a:rPr dirty="0" sz="850" spc="-10">
                <a:latin typeface="Arial"/>
                <a:cs typeface="Arial"/>
              </a:rPr>
              <a:t>2</a:t>
            </a:r>
            <a:r>
              <a:rPr dirty="0" sz="850" spc="5">
                <a:latin typeface="Arial"/>
                <a:cs typeface="Arial"/>
              </a:rPr>
              <a:t>0</a:t>
            </a:r>
            <a:r>
              <a:rPr dirty="0" sz="850" spc="-10">
                <a:latin typeface="Arial"/>
                <a:cs typeface="Arial"/>
              </a:rPr>
              <a:t>1</a:t>
            </a:r>
            <a:r>
              <a:rPr dirty="0" sz="850">
                <a:latin typeface="Arial"/>
                <a:cs typeface="Arial"/>
              </a:rPr>
              <a:t>0</a:t>
            </a:r>
            <a:r>
              <a:rPr dirty="0" sz="850">
                <a:latin typeface="Arial"/>
                <a:cs typeface="Arial"/>
              </a:rPr>
              <a:t>	</a:t>
            </a:r>
            <a:r>
              <a:rPr dirty="0" sz="850" spc="-10">
                <a:latin typeface="Arial"/>
                <a:cs typeface="Arial"/>
              </a:rPr>
              <a:t>2</a:t>
            </a:r>
            <a:r>
              <a:rPr dirty="0" sz="850" spc="5">
                <a:latin typeface="Arial"/>
                <a:cs typeface="Arial"/>
              </a:rPr>
              <a:t>0</a:t>
            </a:r>
            <a:r>
              <a:rPr dirty="0" sz="850" spc="-10">
                <a:latin typeface="Arial"/>
                <a:cs typeface="Arial"/>
              </a:rPr>
              <a:t>1</a:t>
            </a:r>
            <a:r>
              <a:rPr dirty="0" sz="850">
                <a:latin typeface="Arial"/>
                <a:cs typeface="Arial"/>
              </a:rPr>
              <a:t>1</a:t>
            </a:r>
            <a:r>
              <a:rPr dirty="0" sz="850">
                <a:latin typeface="Arial"/>
                <a:cs typeface="Arial"/>
              </a:rPr>
              <a:t>	</a:t>
            </a:r>
            <a:r>
              <a:rPr dirty="0" sz="850" spc="-10">
                <a:latin typeface="Arial"/>
                <a:cs typeface="Arial"/>
              </a:rPr>
              <a:t>2</a:t>
            </a:r>
            <a:r>
              <a:rPr dirty="0" sz="850" spc="5">
                <a:latin typeface="Arial"/>
                <a:cs typeface="Arial"/>
              </a:rPr>
              <a:t>0</a:t>
            </a:r>
            <a:r>
              <a:rPr dirty="0" sz="850" spc="-10">
                <a:latin typeface="Arial"/>
                <a:cs typeface="Arial"/>
              </a:rPr>
              <a:t>1</a:t>
            </a:r>
            <a:r>
              <a:rPr dirty="0" sz="850">
                <a:latin typeface="Arial"/>
                <a:cs typeface="Arial"/>
              </a:rPr>
              <a:t>2</a:t>
            </a:r>
            <a:r>
              <a:rPr dirty="0" sz="850">
                <a:latin typeface="Arial"/>
                <a:cs typeface="Arial"/>
              </a:rPr>
              <a:t>	</a:t>
            </a:r>
            <a:r>
              <a:rPr dirty="0" sz="850" spc="-10">
                <a:latin typeface="Arial"/>
                <a:cs typeface="Arial"/>
              </a:rPr>
              <a:t>2</a:t>
            </a:r>
            <a:r>
              <a:rPr dirty="0" sz="850" spc="5">
                <a:latin typeface="Arial"/>
                <a:cs typeface="Arial"/>
              </a:rPr>
              <a:t>0</a:t>
            </a:r>
            <a:r>
              <a:rPr dirty="0" sz="850" spc="-10">
                <a:latin typeface="Arial"/>
                <a:cs typeface="Arial"/>
              </a:rPr>
              <a:t>1</a:t>
            </a:r>
            <a:r>
              <a:rPr dirty="0" sz="850">
                <a:latin typeface="Arial"/>
                <a:cs typeface="Arial"/>
              </a:rPr>
              <a:t>3</a:t>
            </a:r>
            <a:r>
              <a:rPr dirty="0" sz="850">
                <a:latin typeface="Arial"/>
                <a:cs typeface="Arial"/>
              </a:rPr>
              <a:t>	</a:t>
            </a:r>
            <a:r>
              <a:rPr dirty="0" sz="850" spc="-10">
                <a:latin typeface="Arial"/>
                <a:cs typeface="Arial"/>
              </a:rPr>
              <a:t>2</a:t>
            </a:r>
            <a:r>
              <a:rPr dirty="0" sz="850" spc="5">
                <a:latin typeface="Arial"/>
                <a:cs typeface="Arial"/>
              </a:rPr>
              <a:t>0</a:t>
            </a:r>
            <a:r>
              <a:rPr dirty="0" sz="850" spc="-10">
                <a:latin typeface="Arial"/>
                <a:cs typeface="Arial"/>
              </a:rPr>
              <a:t>1</a:t>
            </a:r>
            <a:r>
              <a:rPr dirty="0" sz="850">
                <a:latin typeface="Arial"/>
                <a:cs typeface="Arial"/>
              </a:rPr>
              <a:t>4</a:t>
            </a:r>
            <a:endParaRPr sz="850">
              <a:latin typeface="Arial"/>
              <a:cs typeface="Arial"/>
            </a:endParaRPr>
          </a:p>
        </p:txBody>
      </p:sp>
      <p:sp>
        <p:nvSpPr>
          <p:cNvPr id="158" name="object 158"/>
          <p:cNvSpPr/>
          <p:nvPr/>
        </p:nvSpPr>
        <p:spPr>
          <a:xfrm>
            <a:off x="6517385" y="3478529"/>
            <a:ext cx="504825" cy="1010919"/>
          </a:xfrm>
          <a:custGeom>
            <a:avLst/>
            <a:gdLst/>
            <a:ahLst/>
            <a:cxnLst/>
            <a:rect l="l" t="t" r="r" b="b"/>
            <a:pathLst>
              <a:path w="504825" h="1010920">
                <a:moveTo>
                  <a:pt x="378333" y="252222"/>
                </a:moveTo>
                <a:lnTo>
                  <a:pt x="126111" y="252222"/>
                </a:lnTo>
                <a:lnTo>
                  <a:pt x="126111" y="1010412"/>
                </a:lnTo>
                <a:lnTo>
                  <a:pt x="378333" y="1010412"/>
                </a:lnTo>
                <a:lnTo>
                  <a:pt x="378333" y="252222"/>
                </a:lnTo>
                <a:close/>
              </a:path>
              <a:path w="504825" h="1010920">
                <a:moveTo>
                  <a:pt x="252222" y="0"/>
                </a:moveTo>
                <a:lnTo>
                  <a:pt x="0" y="252222"/>
                </a:lnTo>
                <a:lnTo>
                  <a:pt x="504444" y="252222"/>
                </a:lnTo>
                <a:lnTo>
                  <a:pt x="252222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9" name="object 159"/>
          <p:cNvSpPr/>
          <p:nvPr/>
        </p:nvSpPr>
        <p:spPr>
          <a:xfrm>
            <a:off x="6517385" y="3478529"/>
            <a:ext cx="504825" cy="1010919"/>
          </a:xfrm>
          <a:custGeom>
            <a:avLst/>
            <a:gdLst/>
            <a:ahLst/>
            <a:cxnLst/>
            <a:rect l="l" t="t" r="r" b="b"/>
            <a:pathLst>
              <a:path w="504825" h="1010920">
                <a:moveTo>
                  <a:pt x="0" y="252222"/>
                </a:moveTo>
                <a:lnTo>
                  <a:pt x="252222" y="0"/>
                </a:lnTo>
                <a:lnTo>
                  <a:pt x="504444" y="252222"/>
                </a:lnTo>
                <a:lnTo>
                  <a:pt x="378333" y="252222"/>
                </a:lnTo>
                <a:lnTo>
                  <a:pt x="378333" y="1010412"/>
                </a:lnTo>
                <a:lnTo>
                  <a:pt x="126111" y="1010412"/>
                </a:lnTo>
                <a:lnTo>
                  <a:pt x="126111" y="252222"/>
                </a:lnTo>
                <a:lnTo>
                  <a:pt x="0" y="252222"/>
                </a:lnTo>
                <a:close/>
              </a:path>
            </a:pathLst>
          </a:custGeom>
          <a:ln w="25908">
            <a:solidFill>
              <a:srgbClr val="385D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0" name="object 160"/>
          <p:cNvSpPr txBox="1"/>
          <p:nvPr/>
        </p:nvSpPr>
        <p:spPr>
          <a:xfrm>
            <a:off x="6618478" y="4603241"/>
            <a:ext cx="32258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solidFill>
                  <a:srgbClr val="FF0000"/>
                </a:solidFill>
                <a:latin typeface="Calibri"/>
                <a:cs typeface="Calibri"/>
              </a:rPr>
              <a:t>NPS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61" name="object 161"/>
          <p:cNvSpPr/>
          <p:nvPr/>
        </p:nvSpPr>
        <p:spPr>
          <a:xfrm>
            <a:off x="1908810" y="1232153"/>
            <a:ext cx="485140" cy="1221105"/>
          </a:xfrm>
          <a:custGeom>
            <a:avLst/>
            <a:gdLst/>
            <a:ahLst/>
            <a:cxnLst/>
            <a:rect l="l" t="t" r="r" b="b"/>
            <a:pathLst>
              <a:path w="485139" h="1221105">
                <a:moveTo>
                  <a:pt x="484631" y="978408"/>
                </a:moveTo>
                <a:lnTo>
                  <a:pt x="0" y="978408"/>
                </a:lnTo>
                <a:lnTo>
                  <a:pt x="242315" y="1220724"/>
                </a:lnTo>
                <a:lnTo>
                  <a:pt x="484631" y="978408"/>
                </a:lnTo>
                <a:close/>
              </a:path>
              <a:path w="485139" h="1221105">
                <a:moveTo>
                  <a:pt x="363473" y="0"/>
                </a:moveTo>
                <a:lnTo>
                  <a:pt x="121157" y="0"/>
                </a:lnTo>
                <a:lnTo>
                  <a:pt x="121157" y="978408"/>
                </a:lnTo>
                <a:lnTo>
                  <a:pt x="363473" y="978408"/>
                </a:lnTo>
                <a:lnTo>
                  <a:pt x="363473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2" name="object 162"/>
          <p:cNvSpPr/>
          <p:nvPr/>
        </p:nvSpPr>
        <p:spPr>
          <a:xfrm>
            <a:off x="1908810" y="1232153"/>
            <a:ext cx="485140" cy="1221105"/>
          </a:xfrm>
          <a:custGeom>
            <a:avLst/>
            <a:gdLst/>
            <a:ahLst/>
            <a:cxnLst/>
            <a:rect l="l" t="t" r="r" b="b"/>
            <a:pathLst>
              <a:path w="485139" h="1221105">
                <a:moveTo>
                  <a:pt x="0" y="978408"/>
                </a:moveTo>
                <a:lnTo>
                  <a:pt x="121157" y="978408"/>
                </a:lnTo>
                <a:lnTo>
                  <a:pt x="121157" y="0"/>
                </a:lnTo>
                <a:lnTo>
                  <a:pt x="363473" y="0"/>
                </a:lnTo>
                <a:lnTo>
                  <a:pt x="363473" y="978408"/>
                </a:lnTo>
                <a:lnTo>
                  <a:pt x="484631" y="978408"/>
                </a:lnTo>
                <a:lnTo>
                  <a:pt x="242315" y="1220724"/>
                </a:lnTo>
                <a:lnTo>
                  <a:pt x="0" y="978408"/>
                </a:lnTo>
                <a:close/>
              </a:path>
            </a:pathLst>
          </a:custGeom>
          <a:ln w="25908">
            <a:solidFill>
              <a:srgbClr val="385D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3" name="object 163"/>
          <p:cNvSpPr txBox="1"/>
          <p:nvPr/>
        </p:nvSpPr>
        <p:spPr>
          <a:xfrm>
            <a:off x="1722501" y="713358"/>
            <a:ext cx="86868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 b="1">
                <a:solidFill>
                  <a:srgbClr val="FF0000"/>
                </a:solidFill>
                <a:latin typeface="Calibri"/>
                <a:cs typeface="Calibri"/>
              </a:rPr>
              <a:t>NALOXONE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64" name="object 164"/>
          <p:cNvSpPr/>
          <p:nvPr/>
        </p:nvSpPr>
        <p:spPr>
          <a:xfrm>
            <a:off x="3492246" y="1232153"/>
            <a:ext cx="485140" cy="1221105"/>
          </a:xfrm>
          <a:custGeom>
            <a:avLst/>
            <a:gdLst/>
            <a:ahLst/>
            <a:cxnLst/>
            <a:rect l="l" t="t" r="r" b="b"/>
            <a:pathLst>
              <a:path w="485139" h="1221105">
                <a:moveTo>
                  <a:pt x="484631" y="978408"/>
                </a:moveTo>
                <a:lnTo>
                  <a:pt x="0" y="978408"/>
                </a:lnTo>
                <a:lnTo>
                  <a:pt x="242315" y="1220724"/>
                </a:lnTo>
                <a:lnTo>
                  <a:pt x="484631" y="978408"/>
                </a:lnTo>
                <a:close/>
              </a:path>
              <a:path w="485139" h="1221105">
                <a:moveTo>
                  <a:pt x="363474" y="0"/>
                </a:moveTo>
                <a:lnTo>
                  <a:pt x="121157" y="0"/>
                </a:lnTo>
                <a:lnTo>
                  <a:pt x="121157" y="978408"/>
                </a:lnTo>
                <a:lnTo>
                  <a:pt x="363474" y="978408"/>
                </a:lnTo>
                <a:lnTo>
                  <a:pt x="363474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5" name="object 165"/>
          <p:cNvSpPr/>
          <p:nvPr/>
        </p:nvSpPr>
        <p:spPr>
          <a:xfrm>
            <a:off x="3492246" y="1232153"/>
            <a:ext cx="485140" cy="1221105"/>
          </a:xfrm>
          <a:custGeom>
            <a:avLst/>
            <a:gdLst/>
            <a:ahLst/>
            <a:cxnLst/>
            <a:rect l="l" t="t" r="r" b="b"/>
            <a:pathLst>
              <a:path w="485139" h="1221105">
                <a:moveTo>
                  <a:pt x="0" y="978408"/>
                </a:moveTo>
                <a:lnTo>
                  <a:pt x="121157" y="978408"/>
                </a:lnTo>
                <a:lnTo>
                  <a:pt x="121157" y="0"/>
                </a:lnTo>
                <a:lnTo>
                  <a:pt x="363474" y="0"/>
                </a:lnTo>
                <a:lnTo>
                  <a:pt x="363474" y="978408"/>
                </a:lnTo>
                <a:lnTo>
                  <a:pt x="484631" y="978408"/>
                </a:lnTo>
                <a:lnTo>
                  <a:pt x="242315" y="1220724"/>
                </a:lnTo>
                <a:lnTo>
                  <a:pt x="0" y="978408"/>
                </a:lnTo>
                <a:close/>
              </a:path>
            </a:pathLst>
          </a:custGeom>
          <a:ln w="25908">
            <a:solidFill>
              <a:srgbClr val="385D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6" name="object 166"/>
          <p:cNvSpPr txBox="1"/>
          <p:nvPr/>
        </p:nvSpPr>
        <p:spPr>
          <a:xfrm>
            <a:off x="3088639" y="722833"/>
            <a:ext cx="1415415" cy="240029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b="1">
                <a:solidFill>
                  <a:srgbClr val="FF0000"/>
                </a:solidFill>
                <a:latin typeface="Calibri"/>
                <a:cs typeface="Calibri"/>
              </a:rPr>
              <a:t>HEROIN</a:t>
            </a:r>
            <a:r>
              <a:rPr dirty="0" sz="1400" spc="-50" b="1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1400" spc="-5" b="1">
                <a:solidFill>
                  <a:srgbClr val="FF0000"/>
                </a:solidFill>
                <a:latin typeface="Calibri"/>
                <a:cs typeface="Calibri"/>
              </a:rPr>
              <a:t>DROUGHT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67" name="object 167"/>
          <p:cNvSpPr/>
          <p:nvPr/>
        </p:nvSpPr>
        <p:spPr>
          <a:xfrm>
            <a:off x="5077205" y="1232153"/>
            <a:ext cx="485140" cy="1221105"/>
          </a:xfrm>
          <a:custGeom>
            <a:avLst/>
            <a:gdLst/>
            <a:ahLst/>
            <a:cxnLst/>
            <a:rect l="l" t="t" r="r" b="b"/>
            <a:pathLst>
              <a:path w="485139" h="1221105">
                <a:moveTo>
                  <a:pt x="484632" y="978408"/>
                </a:moveTo>
                <a:lnTo>
                  <a:pt x="0" y="978408"/>
                </a:lnTo>
                <a:lnTo>
                  <a:pt x="242316" y="1220724"/>
                </a:lnTo>
                <a:lnTo>
                  <a:pt x="484632" y="978408"/>
                </a:lnTo>
                <a:close/>
              </a:path>
              <a:path w="485139" h="1221105">
                <a:moveTo>
                  <a:pt x="363474" y="0"/>
                </a:moveTo>
                <a:lnTo>
                  <a:pt x="121158" y="0"/>
                </a:lnTo>
                <a:lnTo>
                  <a:pt x="121158" y="978408"/>
                </a:lnTo>
                <a:lnTo>
                  <a:pt x="363474" y="978408"/>
                </a:lnTo>
                <a:lnTo>
                  <a:pt x="363474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8" name="object 168"/>
          <p:cNvSpPr/>
          <p:nvPr/>
        </p:nvSpPr>
        <p:spPr>
          <a:xfrm>
            <a:off x="5077205" y="1232153"/>
            <a:ext cx="485140" cy="1221105"/>
          </a:xfrm>
          <a:custGeom>
            <a:avLst/>
            <a:gdLst/>
            <a:ahLst/>
            <a:cxnLst/>
            <a:rect l="l" t="t" r="r" b="b"/>
            <a:pathLst>
              <a:path w="485139" h="1221105">
                <a:moveTo>
                  <a:pt x="0" y="978408"/>
                </a:moveTo>
                <a:lnTo>
                  <a:pt x="121158" y="978408"/>
                </a:lnTo>
                <a:lnTo>
                  <a:pt x="121158" y="0"/>
                </a:lnTo>
                <a:lnTo>
                  <a:pt x="363474" y="0"/>
                </a:lnTo>
                <a:lnTo>
                  <a:pt x="363474" y="978408"/>
                </a:lnTo>
                <a:lnTo>
                  <a:pt x="484632" y="978408"/>
                </a:lnTo>
                <a:lnTo>
                  <a:pt x="242316" y="1220724"/>
                </a:lnTo>
                <a:lnTo>
                  <a:pt x="0" y="978408"/>
                </a:lnTo>
                <a:close/>
              </a:path>
            </a:pathLst>
          </a:custGeom>
          <a:ln w="25907">
            <a:solidFill>
              <a:srgbClr val="385D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9" name="object 169"/>
          <p:cNvSpPr txBox="1"/>
          <p:nvPr/>
        </p:nvSpPr>
        <p:spPr>
          <a:xfrm>
            <a:off x="5165216" y="713358"/>
            <a:ext cx="25527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b="1">
                <a:solidFill>
                  <a:srgbClr val="FF0000"/>
                </a:solidFill>
                <a:latin typeface="Calibri"/>
                <a:cs typeface="Calibri"/>
              </a:rPr>
              <a:t>IEP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70" name="object 170"/>
          <p:cNvSpPr/>
          <p:nvPr/>
        </p:nvSpPr>
        <p:spPr>
          <a:xfrm>
            <a:off x="6589014" y="1232153"/>
            <a:ext cx="485140" cy="1221105"/>
          </a:xfrm>
          <a:custGeom>
            <a:avLst/>
            <a:gdLst/>
            <a:ahLst/>
            <a:cxnLst/>
            <a:rect l="l" t="t" r="r" b="b"/>
            <a:pathLst>
              <a:path w="485140" h="1221105">
                <a:moveTo>
                  <a:pt x="484631" y="978408"/>
                </a:moveTo>
                <a:lnTo>
                  <a:pt x="0" y="978408"/>
                </a:lnTo>
                <a:lnTo>
                  <a:pt x="242315" y="1220724"/>
                </a:lnTo>
                <a:lnTo>
                  <a:pt x="484631" y="978408"/>
                </a:lnTo>
                <a:close/>
              </a:path>
              <a:path w="485140" h="1221105">
                <a:moveTo>
                  <a:pt x="363474" y="0"/>
                </a:moveTo>
                <a:lnTo>
                  <a:pt x="121157" y="0"/>
                </a:lnTo>
                <a:lnTo>
                  <a:pt x="121157" y="978408"/>
                </a:lnTo>
                <a:lnTo>
                  <a:pt x="363474" y="978408"/>
                </a:lnTo>
                <a:lnTo>
                  <a:pt x="363474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1" name="object 171"/>
          <p:cNvSpPr/>
          <p:nvPr/>
        </p:nvSpPr>
        <p:spPr>
          <a:xfrm>
            <a:off x="6589014" y="1232153"/>
            <a:ext cx="485140" cy="1221105"/>
          </a:xfrm>
          <a:custGeom>
            <a:avLst/>
            <a:gdLst/>
            <a:ahLst/>
            <a:cxnLst/>
            <a:rect l="l" t="t" r="r" b="b"/>
            <a:pathLst>
              <a:path w="485140" h="1221105">
                <a:moveTo>
                  <a:pt x="0" y="978408"/>
                </a:moveTo>
                <a:lnTo>
                  <a:pt x="121157" y="978408"/>
                </a:lnTo>
                <a:lnTo>
                  <a:pt x="121157" y="0"/>
                </a:lnTo>
                <a:lnTo>
                  <a:pt x="363474" y="0"/>
                </a:lnTo>
                <a:lnTo>
                  <a:pt x="363474" y="978408"/>
                </a:lnTo>
                <a:lnTo>
                  <a:pt x="484631" y="978408"/>
                </a:lnTo>
                <a:lnTo>
                  <a:pt x="242315" y="1220724"/>
                </a:lnTo>
                <a:lnTo>
                  <a:pt x="0" y="978408"/>
                </a:lnTo>
                <a:close/>
              </a:path>
            </a:pathLst>
          </a:custGeom>
          <a:ln w="25908">
            <a:solidFill>
              <a:srgbClr val="385D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2" name="object 172"/>
          <p:cNvSpPr txBox="1"/>
          <p:nvPr/>
        </p:nvSpPr>
        <p:spPr>
          <a:xfrm>
            <a:off x="6681596" y="713308"/>
            <a:ext cx="318135" cy="240029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 b="1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dirty="0" sz="1400" spc="-10" b="1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dirty="0" sz="1400" b="1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endParaRPr sz="1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85565" y="461899"/>
            <a:ext cx="2371090" cy="69659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4400"/>
              <a:t>Thank</a:t>
            </a:r>
            <a:r>
              <a:rPr dirty="0" sz="4400" spc="-85"/>
              <a:t> </a:t>
            </a:r>
            <a:r>
              <a:rPr dirty="0" sz="4400" spc="-20"/>
              <a:t>you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1562226"/>
            <a:ext cx="2721610" cy="63563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dirty="0" u="heavy" sz="200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an</a:t>
            </a:r>
            <a:r>
              <a:rPr dirty="0" u="heavy" sz="2000" spc="5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d</a:t>
            </a:r>
            <a:r>
              <a:rPr dirty="0" u="heavy" sz="2000" spc="-3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r</a:t>
            </a:r>
            <a:r>
              <a:rPr dirty="0" u="heavy" sz="2000" spc="-15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e</a:t>
            </a:r>
            <a:r>
              <a:rPr dirty="0" u="heavy" sz="2000" spc="-14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w</a:t>
            </a:r>
            <a:r>
              <a:rPr dirty="0" u="heavy" sz="2000" spc="-5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.</a:t>
            </a:r>
            <a:r>
              <a:rPr dirty="0" u="heavy" sz="2000" spc="-1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mc</a:t>
            </a:r>
            <a:r>
              <a:rPr dirty="0" u="heavy" sz="200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aul</a:t>
            </a:r>
            <a:r>
              <a:rPr dirty="0" u="heavy" sz="2000" spc="-15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e</a:t>
            </a:r>
            <a:r>
              <a:rPr dirty="0" u="heavy" sz="200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y@n</a:t>
            </a:r>
            <a:r>
              <a:rPr dirty="0" u="heavy" sz="2000" spc="5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h</a:t>
            </a:r>
            <a:r>
              <a:rPr dirty="0" u="heavy" sz="2000" spc="-5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s.n</a:t>
            </a:r>
            <a:r>
              <a:rPr dirty="0" u="heavy" sz="2000" spc="-15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e</a:t>
            </a:r>
            <a:r>
              <a:rPr dirty="0" u="heavy" sz="200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t </a:t>
            </a:r>
            <a:r>
              <a:rPr dirty="0" sz="200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@arjmcauley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2481198"/>
            <a:ext cx="8035290" cy="327532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300" spc="-15" b="1">
                <a:latin typeface="Calibri"/>
                <a:cs typeface="Calibri"/>
              </a:rPr>
              <a:t>References</a:t>
            </a:r>
            <a:endParaRPr sz="1300">
              <a:latin typeface="Calibri"/>
              <a:cs typeface="Calibri"/>
            </a:endParaRPr>
          </a:p>
          <a:p>
            <a:pPr marL="355600" marR="5080">
              <a:lnSpc>
                <a:spcPts val="1250"/>
              </a:lnSpc>
              <a:spcBef>
                <a:spcPts val="300"/>
              </a:spcBef>
            </a:pPr>
            <a:r>
              <a:rPr dirty="0" sz="1300" spc="-20">
                <a:latin typeface="Calibri"/>
                <a:cs typeface="Calibri"/>
              </a:rPr>
              <a:t>McAuley, </a:t>
            </a:r>
            <a:r>
              <a:rPr dirty="0" sz="1300" spc="-5">
                <a:latin typeface="Calibri"/>
                <a:cs typeface="Calibri"/>
              </a:rPr>
              <a:t>A., </a:t>
            </a:r>
            <a:r>
              <a:rPr dirty="0" sz="1300" spc="-15">
                <a:latin typeface="Calibri"/>
                <a:cs typeface="Calibri"/>
              </a:rPr>
              <a:t>Munro, </a:t>
            </a:r>
            <a:r>
              <a:rPr dirty="0" sz="1300" spc="-5">
                <a:latin typeface="Calibri"/>
                <a:cs typeface="Calibri"/>
              </a:rPr>
              <a:t>A., &amp; </a:t>
            </a:r>
            <a:r>
              <a:rPr dirty="0" sz="1300" spc="-35">
                <a:latin typeface="Calibri"/>
                <a:cs typeface="Calibri"/>
              </a:rPr>
              <a:t>Taylor, </a:t>
            </a:r>
            <a:r>
              <a:rPr dirty="0" sz="1300" spc="-5">
                <a:latin typeface="Calibri"/>
                <a:cs typeface="Calibri"/>
              </a:rPr>
              <a:t>A. (2018). “Once </a:t>
            </a:r>
            <a:r>
              <a:rPr dirty="0" sz="1300" spc="-35">
                <a:latin typeface="Calibri"/>
                <a:cs typeface="Calibri"/>
              </a:rPr>
              <a:t>I’d </a:t>
            </a:r>
            <a:r>
              <a:rPr dirty="0" sz="1300" spc="-5">
                <a:latin typeface="Calibri"/>
                <a:cs typeface="Calibri"/>
              </a:rPr>
              <a:t>done it once it </a:t>
            </a:r>
            <a:r>
              <a:rPr dirty="0" sz="1300" spc="-10">
                <a:latin typeface="Calibri"/>
                <a:cs typeface="Calibri"/>
              </a:rPr>
              <a:t>was </a:t>
            </a:r>
            <a:r>
              <a:rPr dirty="0" sz="1300" spc="-15">
                <a:latin typeface="Calibri"/>
                <a:cs typeface="Calibri"/>
              </a:rPr>
              <a:t>like </a:t>
            </a:r>
            <a:r>
              <a:rPr dirty="0" sz="1300" spc="-5">
                <a:latin typeface="Calibri"/>
                <a:cs typeface="Calibri"/>
              </a:rPr>
              <a:t>writing </a:t>
            </a:r>
            <a:r>
              <a:rPr dirty="0" sz="1300" spc="-10">
                <a:latin typeface="Calibri"/>
                <a:cs typeface="Calibri"/>
              </a:rPr>
              <a:t>your </a:t>
            </a:r>
            <a:r>
              <a:rPr dirty="0" sz="1300" spc="-5">
                <a:latin typeface="Calibri"/>
                <a:cs typeface="Calibri"/>
              </a:rPr>
              <a:t>name”: Lived experience  of </a:t>
            </a:r>
            <a:r>
              <a:rPr dirty="0" sz="1300" spc="-10">
                <a:latin typeface="Calibri"/>
                <a:cs typeface="Calibri"/>
              </a:rPr>
              <a:t>take-home </a:t>
            </a:r>
            <a:r>
              <a:rPr dirty="0" sz="1300" spc="-15">
                <a:latin typeface="Calibri"/>
                <a:cs typeface="Calibri"/>
              </a:rPr>
              <a:t>naloxone </a:t>
            </a:r>
            <a:r>
              <a:rPr dirty="0" sz="1300" spc="-10">
                <a:latin typeface="Calibri"/>
                <a:cs typeface="Calibri"/>
              </a:rPr>
              <a:t>administration by </a:t>
            </a:r>
            <a:r>
              <a:rPr dirty="0" sz="1300" spc="-5">
                <a:latin typeface="Calibri"/>
                <a:cs typeface="Calibri"/>
              </a:rPr>
              <a:t>people who inject drugs. </a:t>
            </a:r>
            <a:r>
              <a:rPr dirty="0" sz="1300" spc="-10">
                <a:latin typeface="Calibri"/>
                <a:cs typeface="Calibri"/>
              </a:rPr>
              <a:t>Int </a:t>
            </a:r>
            <a:r>
              <a:rPr dirty="0" sz="1300" spc="-5">
                <a:latin typeface="Calibri"/>
                <a:cs typeface="Calibri"/>
              </a:rPr>
              <a:t>J Drug </a:t>
            </a:r>
            <a:r>
              <a:rPr dirty="0" sz="1300" spc="-20">
                <a:latin typeface="Calibri"/>
                <a:cs typeface="Calibri"/>
              </a:rPr>
              <a:t>Policy. </a:t>
            </a:r>
            <a:r>
              <a:rPr dirty="0" sz="1300" spc="-10">
                <a:latin typeface="Calibri"/>
                <a:cs typeface="Calibri"/>
              </a:rPr>
              <a:t>May </a:t>
            </a:r>
            <a:r>
              <a:rPr dirty="0" sz="1300">
                <a:latin typeface="Calibri"/>
                <a:cs typeface="Calibri"/>
              </a:rPr>
              <a:t>23;58:46-54. </a:t>
            </a:r>
            <a:r>
              <a:rPr dirty="0" sz="1300" spc="-5">
                <a:latin typeface="Calibri"/>
                <a:cs typeface="Calibri"/>
              </a:rPr>
              <a:t>doi:  10.1016/j.drugpo.2018.05.002. </a:t>
            </a:r>
            <a:r>
              <a:rPr dirty="0" sz="1300">
                <a:latin typeface="Calibri"/>
                <a:cs typeface="Calibri"/>
              </a:rPr>
              <a:t>[Epub </a:t>
            </a:r>
            <a:r>
              <a:rPr dirty="0" sz="1300" spc="-5">
                <a:latin typeface="Calibri"/>
                <a:cs typeface="Calibri"/>
              </a:rPr>
              <a:t>ahead of</a:t>
            </a:r>
            <a:r>
              <a:rPr dirty="0" sz="1300" spc="105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print]</a:t>
            </a:r>
            <a:endParaRPr sz="13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500">
              <a:latin typeface="Calibri"/>
              <a:cs typeface="Calibri"/>
            </a:endParaRPr>
          </a:p>
          <a:p>
            <a:pPr marL="355600" marR="309880">
              <a:lnSpc>
                <a:spcPts val="1250"/>
              </a:lnSpc>
            </a:pPr>
            <a:r>
              <a:rPr dirty="0" sz="1300" spc="-5">
                <a:latin typeface="Calibri"/>
                <a:cs typeface="Calibri"/>
              </a:rPr>
              <a:t>Bird, S., </a:t>
            </a:r>
            <a:r>
              <a:rPr dirty="0" sz="1300" spc="-20">
                <a:latin typeface="Calibri"/>
                <a:cs typeface="Calibri"/>
              </a:rPr>
              <a:t>McAuley, </a:t>
            </a:r>
            <a:r>
              <a:rPr dirty="0" sz="1300" spc="-5">
                <a:latin typeface="Calibri"/>
                <a:cs typeface="Calibri"/>
              </a:rPr>
              <a:t>A., </a:t>
            </a:r>
            <a:r>
              <a:rPr dirty="0" sz="1300" spc="-15">
                <a:latin typeface="Calibri"/>
                <a:cs typeface="Calibri"/>
              </a:rPr>
              <a:t>Munro, </a:t>
            </a:r>
            <a:r>
              <a:rPr dirty="0" sz="1300" spc="-5">
                <a:latin typeface="Calibri"/>
                <a:cs typeface="Calibri"/>
              </a:rPr>
              <a:t>A., Hutchinson, </a:t>
            </a:r>
            <a:r>
              <a:rPr dirty="0" sz="1300" spc="-10">
                <a:latin typeface="Calibri"/>
                <a:cs typeface="Calibri"/>
              </a:rPr>
              <a:t>S.J., </a:t>
            </a:r>
            <a:r>
              <a:rPr dirty="0" sz="1300" spc="-5">
                <a:latin typeface="Calibri"/>
                <a:cs typeface="Calibri"/>
              </a:rPr>
              <a:t>&amp; </a:t>
            </a:r>
            <a:r>
              <a:rPr dirty="0" sz="1300" spc="-35">
                <a:latin typeface="Calibri"/>
                <a:cs typeface="Calibri"/>
              </a:rPr>
              <a:t>Taylor, </a:t>
            </a:r>
            <a:r>
              <a:rPr dirty="0" sz="1300" spc="-5">
                <a:latin typeface="Calibri"/>
                <a:cs typeface="Calibri"/>
              </a:rPr>
              <a:t>A. (2017). </a:t>
            </a:r>
            <a:r>
              <a:rPr dirty="0" sz="1300">
                <a:latin typeface="Calibri"/>
                <a:cs typeface="Calibri"/>
              </a:rPr>
              <a:t>Prison-based </a:t>
            </a:r>
            <a:r>
              <a:rPr dirty="0" sz="1300" spc="-5">
                <a:latin typeface="Calibri"/>
                <a:cs typeface="Calibri"/>
              </a:rPr>
              <a:t>prescriptions aid Scotland's  National </a:t>
            </a:r>
            <a:r>
              <a:rPr dirty="0" sz="1300" spc="-10">
                <a:latin typeface="Calibri"/>
                <a:cs typeface="Calibri"/>
              </a:rPr>
              <a:t>Naloxone Programme. </a:t>
            </a:r>
            <a:r>
              <a:rPr dirty="0" sz="1300" spc="-5">
                <a:latin typeface="Calibri"/>
                <a:cs typeface="Calibri"/>
              </a:rPr>
              <a:t>The Lancet, </a:t>
            </a:r>
            <a:r>
              <a:rPr dirty="0" sz="1300" spc="-25">
                <a:latin typeface="Calibri"/>
                <a:cs typeface="Calibri"/>
              </a:rPr>
              <a:t>Vol. </a:t>
            </a:r>
            <a:r>
              <a:rPr dirty="0" sz="1300">
                <a:latin typeface="Calibri"/>
                <a:cs typeface="Calibri"/>
              </a:rPr>
              <a:t>389(10073), </a:t>
            </a:r>
            <a:r>
              <a:rPr dirty="0" sz="1300" spc="-5">
                <a:latin typeface="Calibri"/>
                <a:cs typeface="Calibri"/>
              </a:rPr>
              <a:t>1005 –</a:t>
            </a:r>
            <a:r>
              <a:rPr dirty="0" sz="1300" spc="254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1006.</a:t>
            </a:r>
            <a:endParaRPr sz="13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500">
              <a:latin typeface="Calibri"/>
              <a:cs typeface="Calibri"/>
            </a:endParaRPr>
          </a:p>
          <a:p>
            <a:pPr marL="355600" marR="118745">
              <a:lnSpc>
                <a:spcPct val="80100"/>
              </a:lnSpc>
            </a:pPr>
            <a:r>
              <a:rPr dirty="0" sz="1300" spc="-20">
                <a:latin typeface="Calibri"/>
                <a:cs typeface="Calibri"/>
              </a:rPr>
              <a:t>McAuley, </a:t>
            </a:r>
            <a:r>
              <a:rPr dirty="0" sz="1300" spc="-5">
                <a:latin typeface="Calibri"/>
                <a:cs typeface="Calibri"/>
              </a:rPr>
              <a:t>A., </a:t>
            </a:r>
            <a:r>
              <a:rPr dirty="0" sz="1300" spc="-10">
                <a:latin typeface="Calibri"/>
                <a:cs typeface="Calibri"/>
              </a:rPr>
              <a:t>Bouttell, J., </a:t>
            </a:r>
            <a:r>
              <a:rPr dirty="0" sz="1300" spc="-5">
                <a:latin typeface="Calibri"/>
                <a:cs typeface="Calibri"/>
              </a:rPr>
              <a:t>Barnsdale, L., </a:t>
            </a:r>
            <a:r>
              <a:rPr dirty="0" sz="1300" spc="-25">
                <a:latin typeface="Calibri"/>
                <a:cs typeface="Calibri"/>
              </a:rPr>
              <a:t>Mackay, </a:t>
            </a:r>
            <a:r>
              <a:rPr dirty="0" sz="1300" spc="-20">
                <a:latin typeface="Calibri"/>
                <a:cs typeface="Calibri"/>
              </a:rPr>
              <a:t>D., </a:t>
            </a:r>
            <a:r>
              <a:rPr dirty="0" sz="1300" spc="-25">
                <a:latin typeface="Calibri"/>
                <a:cs typeface="Calibri"/>
              </a:rPr>
              <a:t>Lewsey, </a:t>
            </a:r>
            <a:r>
              <a:rPr dirty="0" sz="1300" spc="-10">
                <a:latin typeface="Calibri"/>
                <a:cs typeface="Calibri"/>
              </a:rPr>
              <a:t>J., </a:t>
            </a:r>
            <a:r>
              <a:rPr dirty="0" sz="1300" spc="-25">
                <a:latin typeface="Calibri"/>
                <a:cs typeface="Calibri"/>
              </a:rPr>
              <a:t>Hunter, </a:t>
            </a:r>
            <a:r>
              <a:rPr dirty="0" sz="1300" spc="-5">
                <a:latin typeface="Calibri"/>
                <a:cs typeface="Calibri"/>
              </a:rPr>
              <a:t>C., </a:t>
            </a:r>
            <a:r>
              <a:rPr dirty="0" sz="1300" spc="-10">
                <a:latin typeface="Calibri"/>
                <a:cs typeface="Calibri"/>
              </a:rPr>
              <a:t>et </a:t>
            </a:r>
            <a:r>
              <a:rPr dirty="0" sz="1300" spc="-5">
                <a:latin typeface="Calibri"/>
                <a:cs typeface="Calibri"/>
              </a:rPr>
              <a:t>al. (2016). </a:t>
            </a:r>
            <a:r>
              <a:rPr dirty="0" sz="1300" spc="-10">
                <a:latin typeface="Calibri"/>
                <a:cs typeface="Calibri"/>
              </a:rPr>
              <a:t>Evaluating </a:t>
            </a:r>
            <a:r>
              <a:rPr dirty="0" sz="1300" spc="-5">
                <a:latin typeface="Calibri"/>
                <a:cs typeface="Calibri"/>
              </a:rPr>
              <a:t>the impact of a  national </a:t>
            </a:r>
            <a:r>
              <a:rPr dirty="0" sz="1300" spc="-15">
                <a:latin typeface="Calibri"/>
                <a:cs typeface="Calibri"/>
              </a:rPr>
              <a:t>naloxone </a:t>
            </a:r>
            <a:r>
              <a:rPr dirty="0" sz="1300" spc="-10">
                <a:latin typeface="Calibri"/>
                <a:cs typeface="Calibri"/>
              </a:rPr>
              <a:t>programme </a:t>
            </a:r>
            <a:r>
              <a:rPr dirty="0" sz="1300" spc="-5">
                <a:latin typeface="Calibri"/>
                <a:cs typeface="Calibri"/>
              </a:rPr>
              <a:t>on ambulance </a:t>
            </a:r>
            <a:r>
              <a:rPr dirty="0" sz="1300" spc="-10">
                <a:latin typeface="Calibri"/>
                <a:cs typeface="Calibri"/>
              </a:rPr>
              <a:t>attendance at overdose </a:t>
            </a:r>
            <a:r>
              <a:rPr dirty="0" sz="1300" spc="-5">
                <a:latin typeface="Calibri"/>
                <a:cs typeface="Calibri"/>
              </a:rPr>
              <a:t>incidents: a </a:t>
            </a:r>
            <a:r>
              <a:rPr dirty="0" sz="1300" spc="-10">
                <a:latin typeface="Calibri"/>
                <a:cs typeface="Calibri"/>
              </a:rPr>
              <a:t>controlled </a:t>
            </a:r>
            <a:r>
              <a:rPr dirty="0" sz="1300" spc="-5">
                <a:latin typeface="Calibri"/>
                <a:cs typeface="Calibri"/>
              </a:rPr>
              <a:t>time series analysis.  Addiction, doi:</a:t>
            </a:r>
            <a:r>
              <a:rPr dirty="0" sz="1300" spc="45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10.1111/add.13602.</a:t>
            </a:r>
            <a:endParaRPr sz="13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500">
              <a:latin typeface="Calibri"/>
              <a:cs typeface="Calibri"/>
            </a:endParaRPr>
          </a:p>
          <a:p>
            <a:pPr marL="355600" marR="141605">
              <a:lnSpc>
                <a:spcPts val="1250"/>
              </a:lnSpc>
              <a:spcBef>
                <a:spcPts val="5"/>
              </a:spcBef>
            </a:pPr>
            <a:r>
              <a:rPr dirty="0" sz="1300" spc="-20">
                <a:latin typeface="Calibri"/>
                <a:cs typeface="Calibri"/>
              </a:rPr>
              <a:t>McAuley, </a:t>
            </a:r>
            <a:r>
              <a:rPr dirty="0" sz="1300" spc="-5">
                <a:latin typeface="Calibri"/>
                <a:cs typeface="Calibri"/>
              </a:rPr>
              <a:t>A., </a:t>
            </a:r>
            <a:r>
              <a:rPr dirty="0" sz="1300" spc="-15">
                <a:latin typeface="Calibri"/>
                <a:cs typeface="Calibri"/>
              </a:rPr>
              <a:t>Munro, </a:t>
            </a:r>
            <a:r>
              <a:rPr dirty="0" sz="1300" spc="-5">
                <a:latin typeface="Calibri"/>
                <a:cs typeface="Calibri"/>
              </a:rPr>
              <a:t>A., Bird, </a:t>
            </a:r>
            <a:r>
              <a:rPr dirty="0" sz="1300" spc="-10">
                <a:latin typeface="Calibri"/>
                <a:cs typeface="Calibri"/>
              </a:rPr>
              <a:t>S.M., </a:t>
            </a:r>
            <a:r>
              <a:rPr dirty="0" sz="1300" spc="-5">
                <a:latin typeface="Calibri"/>
                <a:cs typeface="Calibri"/>
              </a:rPr>
              <a:t>Hutchinson, </a:t>
            </a:r>
            <a:r>
              <a:rPr dirty="0" sz="1300" spc="-10">
                <a:latin typeface="Calibri"/>
                <a:cs typeface="Calibri"/>
              </a:rPr>
              <a:t>S.J., </a:t>
            </a:r>
            <a:r>
              <a:rPr dirty="0" sz="1300" spc="-5">
                <a:latin typeface="Calibri"/>
                <a:cs typeface="Calibri"/>
              </a:rPr>
              <a:t>Goldberg, </a:t>
            </a:r>
            <a:r>
              <a:rPr dirty="0" sz="1300" spc="-15">
                <a:latin typeface="Calibri"/>
                <a:cs typeface="Calibri"/>
              </a:rPr>
              <a:t>D.J., </a:t>
            </a:r>
            <a:r>
              <a:rPr dirty="0" sz="1300" spc="-5">
                <a:latin typeface="Calibri"/>
                <a:cs typeface="Calibri"/>
              </a:rPr>
              <a:t>&amp; </a:t>
            </a:r>
            <a:r>
              <a:rPr dirty="0" sz="1300" spc="-35">
                <a:latin typeface="Calibri"/>
                <a:cs typeface="Calibri"/>
              </a:rPr>
              <a:t>Taylor, </a:t>
            </a:r>
            <a:r>
              <a:rPr dirty="0" sz="1300" spc="-5">
                <a:latin typeface="Calibri"/>
                <a:cs typeface="Calibri"/>
              </a:rPr>
              <a:t>A. (2016). </a:t>
            </a:r>
            <a:r>
              <a:rPr dirty="0" sz="1300" spc="-10">
                <a:latin typeface="Calibri"/>
                <a:cs typeface="Calibri"/>
              </a:rPr>
              <a:t>Engagement </a:t>
            </a:r>
            <a:r>
              <a:rPr dirty="0" sz="1300" spc="-5">
                <a:latin typeface="Calibri"/>
                <a:cs typeface="Calibri"/>
              </a:rPr>
              <a:t>in a National  </a:t>
            </a:r>
            <a:r>
              <a:rPr dirty="0" sz="1300" spc="-10">
                <a:latin typeface="Calibri"/>
                <a:cs typeface="Calibri"/>
              </a:rPr>
              <a:t>Naloxone Programme </a:t>
            </a:r>
            <a:r>
              <a:rPr dirty="0" sz="1300" spc="-5">
                <a:latin typeface="Calibri"/>
                <a:cs typeface="Calibri"/>
              </a:rPr>
              <a:t>among people who inject drugs. Drug </a:t>
            </a:r>
            <a:r>
              <a:rPr dirty="0" sz="1300" spc="-10">
                <a:latin typeface="Calibri"/>
                <a:cs typeface="Calibri"/>
              </a:rPr>
              <a:t>Alcohol </a:t>
            </a:r>
            <a:r>
              <a:rPr dirty="0" sz="1300" spc="-5">
                <a:latin typeface="Calibri"/>
                <a:cs typeface="Calibri"/>
              </a:rPr>
              <a:t>Depend., </a:t>
            </a:r>
            <a:r>
              <a:rPr dirty="0" sz="1300" spc="-25">
                <a:latin typeface="Calibri"/>
                <a:cs typeface="Calibri"/>
              </a:rPr>
              <a:t>Vol. </a:t>
            </a:r>
            <a:r>
              <a:rPr dirty="0" sz="1300" spc="-5">
                <a:latin typeface="Calibri"/>
                <a:cs typeface="Calibri"/>
              </a:rPr>
              <a:t>162,</a:t>
            </a:r>
            <a:r>
              <a:rPr dirty="0" sz="1300" spc="15">
                <a:latin typeface="Calibri"/>
                <a:cs typeface="Calibri"/>
              </a:rPr>
              <a:t> </a:t>
            </a:r>
            <a:r>
              <a:rPr dirty="0" sz="1300">
                <a:latin typeface="Calibri"/>
                <a:cs typeface="Calibri"/>
              </a:rPr>
              <a:t>236-240.</a:t>
            </a:r>
            <a:endParaRPr sz="13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500">
              <a:latin typeface="Calibri"/>
              <a:cs typeface="Calibri"/>
            </a:endParaRPr>
          </a:p>
          <a:p>
            <a:pPr algn="just" marL="355600" marR="152400">
              <a:lnSpc>
                <a:spcPct val="80100"/>
              </a:lnSpc>
            </a:pPr>
            <a:r>
              <a:rPr dirty="0" sz="1300" spc="-5">
                <a:latin typeface="Calibri"/>
                <a:cs typeface="Calibri"/>
              </a:rPr>
              <a:t>Bird, S., </a:t>
            </a:r>
            <a:r>
              <a:rPr dirty="0" sz="1300" spc="-20">
                <a:latin typeface="Calibri"/>
                <a:cs typeface="Calibri"/>
              </a:rPr>
              <a:t>McAuley, </a:t>
            </a:r>
            <a:r>
              <a:rPr dirty="0" sz="1300" spc="-5">
                <a:latin typeface="Calibri"/>
                <a:cs typeface="Calibri"/>
              </a:rPr>
              <a:t>A., </a:t>
            </a:r>
            <a:r>
              <a:rPr dirty="0" sz="1300" spc="-20">
                <a:latin typeface="Calibri"/>
                <a:cs typeface="Calibri"/>
              </a:rPr>
              <a:t>Perry, </a:t>
            </a:r>
            <a:r>
              <a:rPr dirty="0" sz="1300" spc="-5">
                <a:latin typeface="Calibri"/>
                <a:cs typeface="Calibri"/>
              </a:rPr>
              <a:t>S., &amp; </a:t>
            </a:r>
            <a:r>
              <a:rPr dirty="0" sz="1300" spc="-25">
                <a:latin typeface="Calibri"/>
                <a:cs typeface="Calibri"/>
              </a:rPr>
              <a:t>Hunter, </a:t>
            </a:r>
            <a:r>
              <a:rPr dirty="0" sz="1300" spc="-5">
                <a:latin typeface="Calibri"/>
                <a:cs typeface="Calibri"/>
              </a:rPr>
              <a:t>S. (2015). </a:t>
            </a:r>
            <a:r>
              <a:rPr dirty="0" sz="1300" spc="-10">
                <a:latin typeface="Calibri"/>
                <a:cs typeface="Calibri"/>
              </a:rPr>
              <a:t>Effectiveness </a:t>
            </a:r>
            <a:r>
              <a:rPr dirty="0" sz="1300" spc="-5">
                <a:latin typeface="Calibri"/>
                <a:cs typeface="Calibri"/>
              </a:rPr>
              <a:t>of </a:t>
            </a:r>
            <a:r>
              <a:rPr dirty="0" sz="1300" spc="-15">
                <a:latin typeface="Calibri"/>
                <a:cs typeface="Calibri"/>
              </a:rPr>
              <a:t>Scotland’s </a:t>
            </a:r>
            <a:r>
              <a:rPr dirty="0" sz="1300" spc="-5">
                <a:latin typeface="Calibri"/>
                <a:cs typeface="Calibri"/>
              </a:rPr>
              <a:t>National </a:t>
            </a:r>
            <a:r>
              <a:rPr dirty="0" sz="1300" spc="-10">
                <a:latin typeface="Calibri"/>
                <a:cs typeface="Calibri"/>
              </a:rPr>
              <a:t>Naloxone Programme </a:t>
            </a:r>
            <a:r>
              <a:rPr dirty="0" sz="1300" spc="-15">
                <a:latin typeface="Calibri"/>
                <a:cs typeface="Calibri"/>
              </a:rPr>
              <a:t>for  </a:t>
            </a:r>
            <a:r>
              <a:rPr dirty="0" sz="1300" spc="-5">
                <a:latin typeface="Calibri"/>
                <a:cs typeface="Calibri"/>
              </a:rPr>
              <a:t>reducing opioid-related deaths: a </a:t>
            </a:r>
            <a:r>
              <a:rPr dirty="0" sz="1300" spc="-15">
                <a:latin typeface="Calibri"/>
                <a:cs typeface="Calibri"/>
              </a:rPr>
              <a:t>before </a:t>
            </a:r>
            <a:r>
              <a:rPr dirty="0" sz="1300" spc="-5">
                <a:latin typeface="Calibri"/>
                <a:cs typeface="Calibri"/>
              </a:rPr>
              <a:t>(2006-10) </a:t>
            </a:r>
            <a:r>
              <a:rPr dirty="0" sz="1300" spc="-10">
                <a:latin typeface="Calibri"/>
                <a:cs typeface="Calibri"/>
              </a:rPr>
              <a:t>versus after </a:t>
            </a:r>
            <a:r>
              <a:rPr dirty="0" sz="1300" spc="-5">
                <a:latin typeface="Calibri"/>
                <a:cs typeface="Calibri"/>
              </a:rPr>
              <a:t>(2011-13) </a:t>
            </a:r>
            <a:r>
              <a:rPr dirty="0" sz="1300" spc="-10">
                <a:latin typeface="Calibri"/>
                <a:cs typeface="Calibri"/>
              </a:rPr>
              <a:t>comparison. </a:t>
            </a:r>
            <a:r>
              <a:rPr dirty="0" sz="1300" spc="-5">
                <a:latin typeface="Calibri"/>
                <a:cs typeface="Calibri"/>
              </a:rPr>
              <a:t>Addiction, </a:t>
            </a:r>
            <a:r>
              <a:rPr dirty="0" sz="1300" spc="-25">
                <a:latin typeface="Calibri"/>
                <a:cs typeface="Calibri"/>
              </a:rPr>
              <a:t>Vol. </a:t>
            </a:r>
            <a:r>
              <a:rPr dirty="0" sz="1300" spc="-5">
                <a:latin typeface="Calibri"/>
                <a:cs typeface="Calibri"/>
              </a:rPr>
              <a:t>111, </a:t>
            </a:r>
            <a:r>
              <a:rPr dirty="0" sz="1300">
                <a:latin typeface="Calibri"/>
                <a:cs typeface="Calibri"/>
              </a:rPr>
              <a:t>883–  </a:t>
            </a:r>
            <a:r>
              <a:rPr dirty="0" sz="1300" spc="-5">
                <a:latin typeface="Calibri"/>
                <a:cs typeface="Calibri"/>
              </a:rPr>
              <a:t>891.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79831" y="5923592"/>
            <a:ext cx="1229680" cy="68749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414835" y="6769212"/>
            <a:ext cx="1348494" cy="8882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7290579" y="5994844"/>
            <a:ext cx="1602395" cy="63207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2541905" marR="5080" indent="-2410460">
              <a:lnSpc>
                <a:spcPct val="100000"/>
              </a:lnSpc>
              <a:spcBef>
                <a:spcPts val="95"/>
              </a:spcBef>
            </a:pPr>
            <a:r>
              <a:rPr dirty="0" spc="-5"/>
              <a:t>National </a:t>
            </a:r>
            <a:r>
              <a:rPr dirty="0" spc="-25"/>
              <a:t>Naloxone </a:t>
            </a:r>
            <a:r>
              <a:rPr dirty="0" spc="-20"/>
              <a:t>Programme </a:t>
            </a:r>
            <a:r>
              <a:rPr dirty="0" spc="-10"/>
              <a:t>(NNP):  </a:t>
            </a:r>
            <a:r>
              <a:rPr dirty="0" spc="-5"/>
              <a:t>2011 -</a:t>
            </a:r>
            <a:r>
              <a:rPr dirty="0" spc="-30"/>
              <a:t> </a:t>
            </a:r>
            <a:r>
              <a:rPr dirty="0" spc="-15"/>
              <a:t>present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59148" y="2077034"/>
            <a:ext cx="4406265" cy="36302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 marR="79375">
              <a:lnSpc>
                <a:spcPct val="100000"/>
              </a:lnSpc>
              <a:spcBef>
                <a:spcPts val="105"/>
              </a:spcBef>
            </a:pPr>
            <a:r>
              <a:rPr dirty="0" sz="2000" spc="20" i="1">
                <a:latin typeface="Calibri"/>
                <a:cs typeface="Calibri"/>
              </a:rPr>
              <a:t>“The </a:t>
            </a:r>
            <a:r>
              <a:rPr dirty="0" sz="2000" spc="-5" i="1">
                <a:latin typeface="Calibri"/>
                <a:cs typeface="Calibri"/>
              </a:rPr>
              <a:t>aim </a:t>
            </a:r>
            <a:r>
              <a:rPr dirty="0" sz="2000" i="1">
                <a:latin typeface="Calibri"/>
                <a:cs typeface="Calibri"/>
              </a:rPr>
              <a:t>of </a:t>
            </a:r>
            <a:r>
              <a:rPr dirty="0" sz="2000" spc="-5" i="1">
                <a:latin typeface="Calibri"/>
                <a:cs typeface="Calibri"/>
              </a:rPr>
              <a:t>this national programme </a:t>
            </a:r>
            <a:r>
              <a:rPr dirty="0" sz="2000" i="1">
                <a:latin typeface="Calibri"/>
                <a:cs typeface="Calibri"/>
              </a:rPr>
              <a:t>is </a:t>
            </a:r>
            <a:r>
              <a:rPr dirty="0" sz="2000" spc="-15" i="1">
                <a:latin typeface="Calibri"/>
                <a:cs typeface="Calibri"/>
              </a:rPr>
              <a:t>to  </a:t>
            </a:r>
            <a:r>
              <a:rPr dirty="0" u="heavy" sz="2000" i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increase the </a:t>
            </a:r>
            <a:r>
              <a:rPr dirty="0" u="heavy" sz="2000" spc="-5" i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availability </a:t>
            </a:r>
            <a:r>
              <a:rPr dirty="0" u="heavy" sz="2000" i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and </a:t>
            </a:r>
            <a:r>
              <a:rPr dirty="0" u="heavy" sz="2000" spc="-5" i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awareness of </a:t>
            </a:r>
            <a:r>
              <a:rPr dirty="0" sz="2000" spc="-5" i="1">
                <a:latin typeface="Calibri"/>
                <a:cs typeface="Calibri"/>
              </a:rPr>
              <a:t> </a:t>
            </a:r>
            <a:r>
              <a:rPr dirty="0" u="heavy" sz="2000" spc="-15" i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naloxone </a:t>
            </a:r>
            <a:r>
              <a:rPr dirty="0" u="heavy" sz="2000" spc="-5" i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across Scotland</a:t>
            </a:r>
            <a:r>
              <a:rPr dirty="0" sz="2000" spc="-5" i="1">
                <a:latin typeface="Calibri"/>
                <a:cs typeface="Calibri"/>
              </a:rPr>
              <a:t>, </a:t>
            </a:r>
            <a:r>
              <a:rPr dirty="0" sz="2000" i="1">
                <a:latin typeface="Calibri"/>
                <a:cs typeface="Calibri"/>
              </a:rPr>
              <a:t>in </a:t>
            </a:r>
            <a:r>
              <a:rPr dirty="0" sz="2000" spc="-5" i="1">
                <a:latin typeface="Calibri"/>
                <a:cs typeface="Calibri"/>
              </a:rPr>
              <a:t>order </a:t>
            </a:r>
            <a:r>
              <a:rPr dirty="0" sz="2000" spc="-15" i="1">
                <a:latin typeface="Calibri"/>
                <a:cs typeface="Calibri"/>
              </a:rPr>
              <a:t>to  </a:t>
            </a:r>
            <a:r>
              <a:rPr dirty="0" sz="2000" i="1">
                <a:latin typeface="Calibri"/>
                <a:cs typeface="Calibri"/>
              </a:rPr>
              <a:t>increase the </a:t>
            </a:r>
            <a:r>
              <a:rPr dirty="0" sz="2000" spc="-5" i="1">
                <a:latin typeface="Calibri"/>
                <a:cs typeface="Calibri"/>
              </a:rPr>
              <a:t>chance of it</a:t>
            </a:r>
            <a:r>
              <a:rPr dirty="0" sz="2000" spc="-45" i="1">
                <a:latin typeface="Calibri"/>
                <a:cs typeface="Calibri"/>
              </a:rPr>
              <a:t> </a:t>
            </a:r>
            <a:r>
              <a:rPr dirty="0" sz="2000" i="1">
                <a:latin typeface="Calibri"/>
                <a:cs typeface="Calibri"/>
              </a:rPr>
              <a:t>being</a:t>
            </a:r>
            <a:endParaRPr sz="200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</a:pPr>
            <a:r>
              <a:rPr dirty="0" sz="2000" spc="-10" i="1">
                <a:latin typeface="Calibri"/>
                <a:cs typeface="Calibri"/>
              </a:rPr>
              <a:t>administered </a:t>
            </a:r>
            <a:r>
              <a:rPr dirty="0" sz="2000" spc="-5" i="1">
                <a:latin typeface="Calibri"/>
                <a:cs typeface="Calibri"/>
              </a:rPr>
              <a:t>during </a:t>
            </a:r>
            <a:r>
              <a:rPr dirty="0" sz="2000" i="1">
                <a:latin typeface="Calibri"/>
                <a:cs typeface="Calibri"/>
              </a:rPr>
              <a:t>an </a:t>
            </a:r>
            <a:r>
              <a:rPr dirty="0" sz="2000" spc="-10" i="1">
                <a:latin typeface="Calibri"/>
                <a:cs typeface="Calibri"/>
              </a:rPr>
              <a:t>opiate </a:t>
            </a:r>
            <a:r>
              <a:rPr dirty="0" sz="2000" spc="-5" i="1">
                <a:latin typeface="Calibri"/>
                <a:cs typeface="Calibri"/>
              </a:rPr>
              <a:t>overdose… </a:t>
            </a:r>
            <a:r>
              <a:rPr dirty="0" u="heavy" sz="2000" i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I </a:t>
            </a:r>
            <a:r>
              <a:rPr dirty="0" sz="2000" i="1">
                <a:latin typeface="Calibri"/>
                <a:cs typeface="Calibri"/>
              </a:rPr>
              <a:t> </a:t>
            </a:r>
            <a:r>
              <a:rPr dirty="0" u="heavy" sz="2000" i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hope that the </a:t>
            </a:r>
            <a:r>
              <a:rPr dirty="0" u="heavy" sz="2000" spc="-5" i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impact of </a:t>
            </a:r>
            <a:r>
              <a:rPr dirty="0" u="heavy" sz="2000" i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increased </a:t>
            </a:r>
            <a:r>
              <a:rPr dirty="0" sz="2000" i="1">
                <a:latin typeface="Calibri"/>
                <a:cs typeface="Calibri"/>
              </a:rPr>
              <a:t> </a:t>
            </a:r>
            <a:r>
              <a:rPr dirty="0" u="heavy" sz="2000" spc="-15" i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naloxone </a:t>
            </a:r>
            <a:r>
              <a:rPr dirty="0" u="heavy" sz="2000" spc="-5" i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availability will </a:t>
            </a:r>
            <a:r>
              <a:rPr dirty="0" u="heavy" sz="2000" spc="-10" i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contribute </a:t>
            </a:r>
            <a:r>
              <a:rPr dirty="0" u="heavy" sz="2000" spc="-15" i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to </a:t>
            </a:r>
            <a:r>
              <a:rPr dirty="0" u="heavy" sz="2000" i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a </a:t>
            </a:r>
            <a:r>
              <a:rPr dirty="0" sz="2000" i="1">
                <a:latin typeface="Calibri"/>
                <a:cs typeface="Calibri"/>
              </a:rPr>
              <a:t> </a:t>
            </a:r>
            <a:r>
              <a:rPr dirty="0" u="heavy" sz="2000" i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reduction in </a:t>
            </a:r>
            <a:r>
              <a:rPr dirty="0" u="heavy" sz="2000" spc="-15" i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fatal </a:t>
            </a:r>
            <a:r>
              <a:rPr dirty="0" u="heavy" sz="2000" spc="-10" i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opiate </a:t>
            </a:r>
            <a:r>
              <a:rPr dirty="0" u="heavy" sz="2000" spc="-5" i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overdoses </a:t>
            </a:r>
            <a:r>
              <a:rPr dirty="0" u="heavy" sz="2000" i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in </a:t>
            </a:r>
            <a:r>
              <a:rPr dirty="0" sz="2000" i="1">
                <a:latin typeface="Calibri"/>
                <a:cs typeface="Calibri"/>
              </a:rPr>
              <a:t> </a:t>
            </a:r>
            <a:r>
              <a:rPr dirty="0" u="heavy" sz="2000" spc="-5" i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Scotland</a:t>
            </a:r>
            <a:r>
              <a:rPr dirty="0" sz="2000" spc="-5" i="1">
                <a:latin typeface="Calibri"/>
                <a:cs typeface="Calibri"/>
              </a:rPr>
              <a:t> and </a:t>
            </a:r>
            <a:r>
              <a:rPr dirty="0" sz="2000" i="1">
                <a:latin typeface="Calibri"/>
                <a:cs typeface="Calibri"/>
              </a:rPr>
              <a:t>I am very </a:t>
            </a:r>
            <a:r>
              <a:rPr dirty="0" sz="2000" spc="-5" i="1">
                <a:latin typeface="Calibri"/>
                <a:cs typeface="Calibri"/>
              </a:rPr>
              <a:t>grateful </a:t>
            </a:r>
            <a:r>
              <a:rPr dirty="0" sz="2000" spc="-10" i="1">
                <a:latin typeface="Calibri"/>
                <a:cs typeface="Calibri"/>
              </a:rPr>
              <a:t>for </a:t>
            </a:r>
            <a:r>
              <a:rPr dirty="0" sz="2000" spc="-5" i="1">
                <a:latin typeface="Calibri"/>
                <a:cs typeface="Calibri"/>
              </a:rPr>
              <a:t>your  support </a:t>
            </a:r>
            <a:r>
              <a:rPr dirty="0" sz="2000" i="1">
                <a:latin typeface="Calibri"/>
                <a:cs typeface="Calibri"/>
              </a:rPr>
              <a:t>in </a:t>
            </a:r>
            <a:r>
              <a:rPr dirty="0" sz="2000" spc="-10" i="1">
                <a:latin typeface="Calibri"/>
                <a:cs typeface="Calibri"/>
              </a:rPr>
              <a:t>taking </a:t>
            </a:r>
            <a:r>
              <a:rPr dirty="0" sz="2000" spc="-5" i="1">
                <a:latin typeface="Calibri"/>
                <a:cs typeface="Calibri"/>
              </a:rPr>
              <a:t>forward </a:t>
            </a:r>
            <a:r>
              <a:rPr dirty="0" sz="2000" i="1">
                <a:latin typeface="Calibri"/>
                <a:cs typeface="Calibri"/>
              </a:rPr>
              <a:t>this</a:t>
            </a:r>
            <a:r>
              <a:rPr dirty="0" sz="2000" spc="-65" i="1">
                <a:latin typeface="Calibri"/>
                <a:cs typeface="Calibri"/>
              </a:rPr>
              <a:t> </a:t>
            </a:r>
            <a:r>
              <a:rPr dirty="0" sz="2000" spc="-10" i="1">
                <a:latin typeface="Calibri"/>
                <a:cs typeface="Calibri"/>
              </a:rPr>
              <a:t>important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2000" spc="-15" i="1">
                <a:latin typeface="Calibri"/>
                <a:cs typeface="Calibri"/>
              </a:rPr>
              <a:t>initiative.”</a:t>
            </a:r>
            <a:endParaRPr sz="2000">
              <a:latin typeface="Calibri"/>
              <a:cs typeface="Calibri"/>
            </a:endParaRPr>
          </a:p>
          <a:p>
            <a:pPr marL="156845">
              <a:lnSpc>
                <a:spcPct val="100000"/>
              </a:lnSpc>
              <a:spcBef>
                <a:spcPts val="290"/>
              </a:spcBef>
            </a:pPr>
            <a:r>
              <a:rPr dirty="0" sz="1400" spc="-10" b="1">
                <a:latin typeface="Calibri"/>
                <a:cs typeface="Calibri"/>
              </a:rPr>
              <a:t>Fergus </a:t>
            </a:r>
            <a:r>
              <a:rPr dirty="0" sz="1400" spc="-5" b="1">
                <a:latin typeface="Calibri"/>
                <a:cs typeface="Calibri"/>
              </a:rPr>
              <a:t>Ewing, Minister </a:t>
            </a:r>
            <a:r>
              <a:rPr dirty="0" sz="1400" spc="-10" b="1">
                <a:latin typeface="Calibri"/>
                <a:cs typeface="Calibri"/>
              </a:rPr>
              <a:t>for </a:t>
            </a:r>
            <a:r>
              <a:rPr dirty="0" sz="1400" b="1">
                <a:latin typeface="Calibri"/>
                <a:cs typeface="Calibri"/>
              </a:rPr>
              <a:t>Community </a:t>
            </a:r>
            <a:r>
              <a:rPr dirty="0" sz="1400" spc="-20" b="1">
                <a:latin typeface="Calibri"/>
                <a:cs typeface="Calibri"/>
              </a:rPr>
              <a:t>Safety,</a:t>
            </a:r>
            <a:r>
              <a:rPr dirty="0" sz="1400" spc="-125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01/11/10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67868" y="1557527"/>
            <a:ext cx="2971800" cy="41620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79831" y="5923592"/>
            <a:ext cx="1229680" cy="68749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414835" y="6769212"/>
            <a:ext cx="1348494" cy="8882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7290579" y="5994844"/>
            <a:ext cx="1602395" cy="63207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61822" y="496950"/>
            <a:ext cx="7817484" cy="6350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30"/>
              <a:t>Naloxone </a:t>
            </a:r>
            <a:r>
              <a:rPr dirty="0" spc="-5"/>
              <a:t>in </a:t>
            </a:r>
            <a:r>
              <a:rPr dirty="0" spc="-10"/>
              <a:t>Scotland: </a:t>
            </a:r>
            <a:r>
              <a:rPr dirty="0" spc="-5"/>
              <a:t>5 </a:t>
            </a:r>
            <a:r>
              <a:rPr dirty="0" spc="-40"/>
              <a:t>Key</a:t>
            </a:r>
            <a:r>
              <a:rPr dirty="0" spc="-5"/>
              <a:t> </a:t>
            </a:r>
            <a:r>
              <a:rPr dirty="0" spc="-10"/>
              <a:t>questions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63751"/>
            <a:ext cx="7978775" cy="4141470"/>
          </a:xfrm>
          <a:prstGeom prst="rect">
            <a:avLst/>
          </a:prstGeom>
        </p:spPr>
        <p:txBody>
          <a:bodyPr wrap="square" lIns="0" tIns="64135" rIns="0" bIns="0" rtlCol="0" vert="horz">
            <a:spAutoFit/>
          </a:bodyPr>
          <a:lstStyle/>
          <a:p>
            <a:pPr marL="527685" marR="295910" indent="-515620">
              <a:lnSpc>
                <a:spcPts val="3240"/>
              </a:lnSpc>
              <a:spcBef>
                <a:spcPts val="505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dirty="0" sz="3000" spc="-5">
                <a:latin typeface="Calibri"/>
                <a:cs typeface="Calibri"/>
              </a:rPr>
              <a:t>Did </a:t>
            </a:r>
            <a:r>
              <a:rPr dirty="0" sz="3000">
                <a:latin typeface="Calibri"/>
                <a:cs typeface="Calibri"/>
              </a:rPr>
              <a:t>the </a:t>
            </a:r>
            <a:r>
              <a:rPr dirty="0" sz="3000" spc="-5">
                <a:latin typeface="Calibri"/>
                <a:cs typeface="Calibri"/>
              </a:rPr>
              <a:t>NNP </a:t>
            </a:r>
            <a:r>
              <a:rPr dirty="0" sz="3000" spc="-10">
                <a:latin typeface="Calibri"/>
                <a:cs typeface="Calibri"/>
              </a:rPr>
              <a:t>reach </a:t>
            </a:r>
            <a:r>
              <a:rPr dirty="0" sz="3000">
                <a:latin typeface="Calibri"/>
                <a:cs typeface="Calibri"/>
              </a:rPr>
              <a:t>those </a:t>
            </a:r>
            <a:r>
              <a:rPr dirty="0" sz="3000" spc="-10">
                <a:latin typeface="Calibri"/>
                <a:cs typeface="Calibri"/>
              </a:rPr>
              <a:t>most </a:t>
            </a:r>
            <a:r>
              <a:rPr dirty="0" sz="3000" spc="-15">
                <a:latin typeface="Calibri"/>
                <a:cs typeface="Calibri"/>
              </a:rPr>
              <a:t>at </a:t>
            </a:r>
            <a:r>
              <a:rPr dirty="0" sz="3000" spc="-5">
                <a:latin typeface="Calibri"/>
                <a:cs typeface="Calibri"/>
              </a:rPr>
              <a:t>risk of opioid  </a:t>
            </a:r>
            <a:r>
              <a:rPr dirty="0" sz="3000" spc="-15">
                <a:latin typeface="Calibri"/>
                <a:cs typeface="Calibri"/>
              </a:rPr>
              <a:t>overdose?</a:t>
            </a:r>
            <a:endParaRPr sz="3000">
              <a:latin typeface="Calibri"/>
              <a:cs typeface="Calibri"/>
            </a:endParaRPr>
          </a:p>
          <a:p>
            <a:pPr marL="527685" indent="-515620">
              <a:lnSpc>
                <a:spcPct val="100000"/>
              </a:lnSpc>
              <a:spcBef>
                <a:spcPts val="315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dirty="0" sz="3000" spc="-5">
                <a:latin typeface="Calibri"/>
                <a:cs typeface="Calibri"/>
              </a:rPr>
              <a:t>Who </a:t>
            </a:r>
            <a:r>
              <a:rPr dirty="0" sz="3000" spc="-15">
                <a:latin typeface="Calibri"/>
                <a:cs typeface="Calibri"/>
              </a:rPr>
              <a:t>engages </a:t>
            </a:r>
            <a:r>
              <a:rPr dirty="0" sz="3000" spc="-10">
                <a:latin typeface="Calibri"/>
                <a:cs typeface="Calibri"/>
              </a:rPr>
              <a:t>most </a:t>
            </a:r>
            <a:r>
              <a:rPr dirty="0" sz="3000" spc="-5">
                <a:latin typeface="Calibri"/>
                <a:cs typeface="Calibri"/>
              </a:rPr>
              <a:t>with the</a:t>
            </a:r>
            <a:r>
              <a:rPr dirty="0" sz="3000" spc="10">
                <a:latin typeface="Calibri"/>
                <a:cs typeface="Calibri"/>
              </a:rPr>
              <a:t> </a:t>
            </a:r>
            <a:r>
              <a:rPr dirty="0" sz="3000" spc="-5">
                <a:latin typeface="Calibri"/>
                <a:cs typeface="Calibri"/>
              </a:rPr>
              <a:t>NNP?</a:t>
            </a:r>
            <a:endParaRPr sz="3000">
              <a:latin typeface="Calibri"/>
              <a:cs typeface="Calibri"/>
            </a:endParaRPr>
          </a:p>
          <a:p>
            <a:pPr marL="527685" marR="5080" indent="-515620">
              <a:lnSpc>
                <a:spcPts val="3240"/>
              </a:lnSpc>
              <a:spcBef>
                <a:spcPts val="770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dirty="0" sz="3000" spc="-15">
                <a:latin typeface="Calibri"/>
                <a:cs typeface="Calibri"/>
              </a:rPr>
              <a:t>Are </a:t>
            </a:r>
            <a:r>
              <a:rPr dirty="0" sz="3000" spc="-5">
                <a:latin typeface="Calibri"/>
                <a:cs typeface="Calibri"/>
              </a:rPr>
              <a:t>PWID </a:t>
            </a:r>
            <a:r>
              <a:rPr dirty="0" sz="3000">
                <a:latin typeface="Calibri"/>
                <a:cs typeface="Calibri"/>
              </a:rPr>
              <a:t>in </a:t>
            </a:r>
            <a:r>
              <a:rPr dirty="0" sz="3000" spc="-10">
                <a:latin typeface="Calibri"/>
                <a:cs typeface="Calibri"/>
              </a:rPr>
              <a:t>Scotland </a:t>
            </a:r>
            <a:r>
              <a:rPr dirty="0" sz="3000" spc="-15">
                <a:latin typeface="Calibri"/>
                <a:cs typeface="Calibri"/>
              </a:rPr>
              <a:t>following </a:t>
            </a:r>
            <a:r>
              <a:rPr dirty="0" sz="3000">
                <a:latin typeface="Calibri"/>
                <a:cs typeface="Calibri"/>
              </a:rPr>
              <a:t>the </a:t>
            </a:r>
            <a:r>
              <a:rPr dirty="0" sz="3000" spc="-5">
                <a:latin typeface="Calibri"/>
                <a:cs typeface="Calibri"/>
              </a:rPr>
              <a:t>NNP </a:t>
            </a:r>
            <a:r>
              <a:rPr dirty="0" sz="3000" spc="-15">
                <a:latin typeface="Calibri"/>
                <a:cs typeface="Calibri"/>
              </a:rPr>
              <a:t>training  protocol?</a:t>
            </a:r>
            <a:endParaRPr sz="3000">
              <a:latin typeface="Calibri"/>
              <a:cs typeface="Calibri"/>
            </a:endParaRPr>
          </a:p>
          <a:p>
            <a:pPr marL="527685" marR="344805" indent="-515620">
              <a:lnSpc>
                <a:spcPts val="3240"/>
              </a:lnSpc>
              <a:spcBef>
                <a:spcPts val="720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dirty="0" sz="3000" spc="-5">
                <a:latin typeface="Calibri"/>
                <a:cs typeface="Calibri"/>
              </a:rPr>
              <a:t>Did </a:t>
            </a:r>
            <a:r>
              <a:rPr dirty="0" sz="3000">
                <a:latin typeface="Calibri"/>
                <a:cs typeface="Calibri"/>
              </a:rPr>
              <a:t>the </a:t>
            </a:r>
            <a:r>
              <a:rPr dirty="0" sz="3000" spc="-5">
                <a:latin typeface="Calibri"/>
                <a:cs typeface="Calibri"/>
              </a:rPr>
              <a:t>NNP </a:t>
            </a:r>
            <a:r>
              <a:rPr dirty="0" sz="3000" spc="-20">
                <a:latin typeface="Calibri"/>
                <a:cs typeface="Calibri"/>
              </a:rPr>
              <a:t>have </a:t>
            </a:r>
            <a:r>
              <a:rPr dirty="0" sz="3000">
                <a:latin typeface="Calibri"/>
                <a:cs typeface="Calibri"/>
              </a:rPr>
              <a:t>an impact </a:t>
            </a:r>
            <a:r>
              <a:rPr dirty="0" sz="3000" spc="-5">
                <a:latin typeface="Calibri"/>
                <a:cs typeface="Calibri"/>
              </a:rPr>
              <a:t>on </a:t>
            </a:r>
            <a:r>
              <a:rPr dirty="0" sz="3000" spc="-15">
                <a:latin typeface="Calibri"/>
                <a:cs typeface="Calibri"/>
              </a:rPr>
              <a:t>opioid-related  overdose?</a:t>
            </a:r>
            <a:endParaRPr sz="3000">
              <a:latin typeface="Calibri"/>
              <a:cs typeface="Calibri"/>
            </a:endParaRPr>
          </a:p>
          <a:p>
            <a:pPr marL="527685" marR="796925" indent="-515620">
              <a:lnSpc>
                <a:spcPts val="3240"/>
              </a:lnSpc>
              <a:spcBef>
                <a:spcPts val="720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dirty="0" sz="3000" spc="-10">
                <a:latin typeface="Calibri"/>
                <a:cs typeface="Calibri"/>
              </a:rPr>
              <a:t>What </a:t>
            </a:r>
            <a:r>
              <a:rPr dirty="0" sz="3000" spc="-15">
                <a:latin typeface="Calibri"/>
                <a:cs typeface="Calibri"/>
              </a:rPr>
              <a:t>are </a:t>
            </a:r>
            <a:r>
              <a:rPr dirty="0" sz="3000">
                <a:latin typeface="Calibri"/>
                <a:cs typeface="Calibri"/>
              </a:rPr>
              <a:t>the </a:t>
            </a:r>
            <a:r>
              <a:rPr dirty="0" sz="3000" spc="-10">
                <a:latin typeface="Calibri"/>
                <a:cs typeface="Calibri"/>
              </a:rPr>
              <a:t>priorities </a:t>
            </a:r>
            <a:r>
              <a:rPr dirty="0" sz="3000" spc="-25">
                <a:latin typeface="Calibri"/>
                <a:cs typeface="Calibri"/>
              </a:rPr>
              <a:t>for </a:t>
            </a:r>
            <a:r>
              <a:rPr dirty="0" sz="3000">
                <a:latin typeface="Calibri"/>
                <a:cs typeface="Calibri"/>
              </a:rPr>
              <a:t>the </a:t>
            </a:r>
            <a:r>
              <a:rPr dirty="0" sz="3000" spc="-5">
                <a:latin typeface="Calibri"/>
                <a:cs typeface="Calibri"/>
              </a:rPr>
              <a:t>NNP moving  </a:t>
            </a:r>
            <a:r>
              <a:rPr dirty="0" sz="3000" spc="-20">
                <a:latin typeface="Calibri"/>
                <a:cs typeface="Calibri"/>
              </a:rPr>
              <a:t>forward?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79831" y="5923592"/>
            <a:ext cx="1229680" cy="6874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14835" y="6769212"/>
            <a:ext cx="1348494" cy="8882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7290579" y="5994844"/>
            <a:ext cx="1602395" cy="63207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527685" marR="5080" indent="-515620">
              <a:lnSpc>
                <a:spcPct val="100000"/>
              </a:lnSpc>
              <a:spcBef>
                <a:spcPts val="95"/>
              </a:spcBef>
            </a:pPr>
            <a:r>
              <a:rPr dirty="0" spc="-5"/>
              <a:t>1a. </a:t>
            </a:r>
            <a:r>
              <a:rPr dirty="0" spc="-10"/>
              <a:t>Did </a:t>
            </a:r>
            <a:r>
              <a:rPr dirty="0" spc="-5"/>
              <a:t>the NNP </a:t>
            </a:r>
            <a:r>
              <a:rPr dirty="0" spc="-15"/>
              <a:t>reach </a:t>
            </a:r>
            <a:r>
              <a:rPr dirty="0" spc="-5"/>
              <a:t>those </a:t>
            </a:r>
            <a:r>
              <a:rPr dirty="0" spc="-15"/>
              <a:t>most </a:t>
            </a:r>
            <a:r>
              <a:rPr dirty="0" spc="-20"/>
              <a:t>at  </a:t>
            </a:r>
            <a:r>
              <a:rPr dirty="0" spc="-5"/>
              <a:t>risk of opioid</a:t>
            </a:r>
            <a:r>
              <a:rPr dirty="0" spc="-15"/>
              <a:t> </a:t>
            </a:r>
            <a:r>
              <a:rPr dirty="0" spc="-20"/>
              <a:t>overdose?</a:t>
            </a:r>
          </a:p>
        </p:txBody>
      </p:sp>
      <p:sp>
        <p:nvSpPr>
          <p:cNvPr id="3" name="object 3"/>
          <p:cNvSpPr/>
          <p:nvPr/>
        </p:nvSpPr>
        <p:spPr>
          <a:xfrm>
            <a:off x="542192" y="1983873"/>
            <a:ext cx="5239460" cy="381037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79831" y="5923592"/>
            <a:ext cx="1229680" cy="68749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14835" y="6769212"/>
            <a:ext cx="1348494" cy="8882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7290579" y="5994844"/>
            <a:ext cx="1602395" cy="63207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6805421" y="2134361"/>
            <a:ext cx="1800225" cy="1477010"/>
          </a:xfrm>
          <a:prstGeom prst="rect">
            <a:avLst/>
          </a:prstGeom>
          <a:ln w="38100">
            <a:solidFill>
              <a:srgbClr val="001F5F"/>
            </a:solidFill>
          </a:ln>
        </p:spPr>
        <p:txBody>
          <a:bodyPr wrap="square" lIns="0" tIns="29209" rIns="0" bIns="0" rtlCol="0" vert="horz">
            <a:spAutoFit/>
          </a:bodyPr>
          <a:lstStyle/>
          <a:p>
            <a:pPr marL="90805" marR="163830">
              <a:lnSpc>
                <a:spcPct val="100000"/>
              </a:lnSpc>
              <a:spcBef>
                <a:spcPts val="229"/>
              </a:spcBef>
            </a:pPr>
            <a:r>
              <a:rPr dirty="0" sz="1800" spc="-5" b="1">
                <a:solidFill>
                  <a:srgbClr val="FF0000"/>
                </a:solidFill>
                <a:latin typeface="Calibri"/>
                <a:cs typeface="Calibri"/>
              </a:rPr>
              <a:t>85-91% </a:t>
            </a:r>
            <a:r>
              <a:rPr dirty="0" sz="1800" b="1">
                <a:solidFill>
                  <a:srgbClr val="FF0000"/>
                </a:solidFill>
                <a:latin typeface="Calibri"/>
                <a:cs typeface="Calibri"/>
              </a:rPr>
              <a:t>per</a:t>
            </a:r>
            <a:r>
              <a:rPr dirty="0" sz="1800" spc="-85" b="1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1800" spc="-10" b="1">
                <a:solidFill>
                  <a:srgbClr val="FF0000"/>
                </a:solidFill>
                <a:latin typeface="Calibri"/>
                <a:cs typeface="Calibri"/>
              </a:rPr>
              <a:t>year  </a:t>
            </a:r>
            <a:r>
              <a:rPr dirty="0" sz="1800" spc="-5" b="1">
                <a:solidFill>
                  <a:srgbClr val="FF0000"/>
                </a:solidFill>
                <a:latin typeface="Calibri"/>
                <a:cs typeface="Calibri"/>
              </a:rPr>
              <a:t>supplied</a:t>
            </a:r>
            <a:r>
              <a:rPr dirty="0" sz="1800" spc="-55" b="1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1800" spc="-10" b="1">
                <a:solidFill>
                  <a:srgbClr val="FF0000"/>
                </a:solidFill>
                <a:latin typeface="Calibri"/>
                <a:cs typeface="Calibri"/>
              </a:rPr>
              <a:t>to</a:t>
            </a:r>
            <a:endParaRPr sz="1800">
              <a:latin typeface="Calibri"/>
              <a:cs typeface="Calibri"/>
            </a:endParaRPr>
          </a:p>
          <a:p>
            <a:pPr marL="90805" marR="269875">
              <a:lnSpc>
                <a:spcPct val="100000"/>
              </a:lnSpc>
              <a:spcBef>
                <a:spcPts val="5"/>
              </a:spcBef>
            </a:pPr>
            <a:r>
              <a:rPr dirty="0" sz="1800" spc="-5" b="1">
                <a:solidFill>
                  <a:srgbClr val="FF0000"/>
                </a:solidFill>
                <a:latin typeface="Calibri"/>
                <a:cs typeface="Calibri"/>
              </a:rPr>
              <a:t>‘persons </a:t>
            </a:r>
            <a:r>
              <a:rPr dirty="0" sz="1800" spc="-10" b="1">
                <a:solidFill>
                  <a:srgbClr val="FF0000"/>
                </a:solidFill>
                <a:latin typeface="Calibri"/>
                <a:cs typeface="Calibri"/>
              </a:rPr>
              <a:t>at</a:t>
            </a:r>
            <a:r>
              <a:rPr dirty="0" sz="1800" spc="-120" b="1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1800" spc="-5" b="1">
                <a:solidFill>
                  <a:srgbClr val="FF0000"/>
                </a:solidFill>
                <a:latin typeface="Calibri"/>
                <a:cs typeface="Calibri"/>
              </a:rPr>
              <a:t>risk  </a:t>
            </a:r>
            <a:r>
              <a:rPr dirty="0" sz="1800" b="1">
                <a:solidFill>
                  <a:srgbClr val="FF0000"/>
                </a:solidFill>
                <a:latin typeface="Calibri"/>
                <a:cs typeface="Calibri"/>
              </a:rPr>
              <a:t>of</a:t>
            </a:r>
            <a:r>
              <a:rPr dirty="0" sz="1800" spc="-10" b="1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1800" b="1">
                <a:solidFill>
                  <a:srgbClr val="FF0000"/>
                </a:solidFill>
                <a:latin typeface="Calibri"/>
                <a:cs typeface="Calibri"/>
              </a:rPr>
              <a:t>opioid</a:t>
            </a:r>
            <a:endParaRPr sz="1800">
              <a:latin typeface="Calibri"/>
              <a:cs typeface="Calibri"/>
            </a:endParaRPr>
          </a:p>
          <a:p>
            <a:pPr marL="90805">
              <a:lnSpc>
                <a:spcPct val="100000"/>
              </a:lnSpc>
            </a:pPr>
            <a:r>
              <a:rPr dirty="0" sz="1800" spc="-10" b="1">
                <a:solidFill>
                  <a:srgbClr val="FF0000"/>
                </a:solidFill>
                <a:latin typeface="Calibri"/>
                <a:cs typeface="Calibri"/>
              </a:rPr>
              <a:t>overdose’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592704" y="5971743"/>
            <a:ext cx="136715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latin typeface="Calibri"/>
                <a:cs typeface="Calibri"/>
              </a:rPr>
              <a:t>Source: ISD</a:t>
            </a:r>
            <a:r>
              <a:rPr dirty="0" sz="1400" spc="-75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(2017)</a:t>
            </a:r>
            <a:endParaRPr sz="1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527685" marR="5080" indent="-515620">
              <a:lnSpc>
                <a:spcPct val="100000"/>
              </a:lnSpc>
              <a:spcBef>
                <a:spcPts val="95"/>
              </a:spcBef>
            </a:pPr>
            <a:r>
              <a:rPr dirty="0" spc="-5"/>
              <a:t>1b. </a:t>
            </a:r>
            <a:r>
              <a:rPr dirty="0" spc="-10"/>
              <a:t>Did </a:t>
            </a:r>
            <a:r>
              <a:rPr dirty="0" spc="-5"/>
              <a:t>the </a:t>
            </a:r>
            <a:r>
              <a:rPr dirty="0" spc="-10"/>
              <a:t>NNP </a:t>
            </a:r>
            <a:r>
              <a:rPr dirty="0" spc="-15"/>
              <a:t>reach </a:t>
            </a:r>
            <a:r>
              <a:rPr dirty="0" spc="-5"/>
              <a:t>those </a:t>
            </a:r>
            <a:r>
              <a:rPr dirty="0" spc="-15"/>
              <a:t>most </a:t>
            </a:r>
            <a:r>
              <a:rPr dirty="0" spc="-20"/>
              <a:t>at  </a:t>
            </a:r>
            <a:r>
              <a:rPr dirty="0" spc="-5"/>
              <a:t>risk of opioid</a:t>
            </a:r>
            <a:r>
              <a:rPr dirty="0" spc="-15"/>
              <a:t> </a:t>
            </a:r>
            <a:r>
              <a:rPr dirty="0" spc="-20"/>
              <a:t>overdose?</a:t>
            </a:r>
          </a:p>
        </p:txBody>
      </p:sp>
      <p:sp>
        <p:nvSpPr>
          <p:cNvPr id="3" name="object 3"/>
          <p:cNvSpPr/>
          <p:nvPr/>
        </p:nvSpPr>
        <p:spPr>
          <a:xfrm>
            <a:off x="418351" y="1993384"/>
            <a:ext cx="5372838" cy="364771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79831" y="5923592"/>
            <a:ext cx="1229680" cy="68749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14835" y="6769212"/>
            <a:ext cx="1348494" cy="8882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7290579" y="5994844"/>
            <a:ext cx="1602395" cy="63207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6589014" y="2271522"/>
            <a:ext cx="1728470" cy="1478280"/>
          </a:xfrm>
          <a:prstGeom prst="rect">
            <a:avLst/>
          </a:prstGeom>
          <a:ln w="38100">
            <a:solidFill>
              <a:srgbClr val="000000"/>
            </a:solidFill>
          </a:ln>
        </p:spPr>
        <p:txBody>
          <a:bodyPr wrap="square" lIns="0" tIns="30480" rIns="0" bIns="0" rtlCol="0" vert="horz">
            <a:spAutoFit/>
          </a:bodyPr>
          <a:lstStyle/>
          <a:p>
            <a:pPr marL="91440" marR="108585">
              <a:lnSpc>
                <a:spcPct val="100000"/>
              </a:lnSpc>
              <a:spcBef>
                <a:spcPts val="240"/>
              </a:spcBef>
            </a:pPr>
            <a:r>
              <a:rPr dirty="0" sz="1800" spc="-10" b="1">
                <a:solidFill>
                  <a:srgbClr val="FF0000"/>
                </a:solidFill>
                <a:latin typeface="Calibri"/>
                <a:cs typeface="Calibri"/>
              </a:rPr>
              <a:t>Estimated</a:t>
            </a:r>
            <a:r>
              <a:rPr dirty="0" sz="1800" spc="-85" b="1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1800" spc="-10" b="1">
                <a:solidFill>
                  <a:srgbClr val="FF0000"/>
                </a:solidFill>
                <a:latin typeface="Calibri"/>
                <a:cs typeface="Calibri"/>
              </a:rPr>
              <a:t>reach  </a:t>
            </a:r>
            <a:r>
              <a:rPr dirty="0" sz="1800" b="1">
                <a:solidFill>
                  <a:srgbClr val="FF0000"/>
                </a:solidFill>
                <a:latin typeface="Calibri"/>
                <a:cs typeface="Calibri"/>
              </a:rPr>
              <a:t>among </a:t>
            </a:r>
            <a:r>
              <a:rPr dirty="0" sz="1800" spc="-5" b="1">
                <a:solidFill>
                  <a:srgbClr val="FF0000"/>
                </a:solidFill>
                <a:latin typeface="Calibri"/>
                <a:cs typeface="Calibri"/>
              </a:rPr>
              <a:t>PWUD:  345 </a:t>
            </a:r>
            <a:r>
              <a:rPr dirty="0" sz="1800" b="1">
                <a:solidFill>
                  <a:srgbClr val="FF0000"/>
                </a:solidFill>
                <a:latin typeface="Calibri"/>
                <a:cs typeface="Calibri"/>
              </a:rPr>
              <a:t>kits</a:t>
            </a:r>
            <a:r>
              <a:rPr dirty="0" sz="1800" spc="-20" b="1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1800" b="1">
                <a:solidFill>
                  <a:srgbClr val="FF0000"/>
                </a:solidFill>
                <a:latin typeface="Calibri"/>
                <a:cs typeface="Calibri"/>
              </a:rPr>
              <a:t>per</a:t>
            </a:r>
            <a:endParaRPr sz="1800">
              <a:latin typeface="Calibri"/>
              <a:cs typeface="Calibri"/>
            </a:endParaRPr>
          </a:p>
          <a:p>
            <a:pPr marL="91440" marR="189230">
              <a:lnSpc>
                <a:spcPct val="100000"/>
              </a:lnSpc>
              <a:spcBef>
                <a:spcPts val="5"/>
              </a:spcBef>
            </a:pPr>
            <a:r>
              <a:rPr dirty="0" sz="1800" b="1">
                <a:solidFill>
                  <a:srgbClr val="FF0000"/>
                </a:solidFill>
                <a:latin typeface="Calibri"/>
                <a:cs typeface="Calibri"/>
              </a:rPr>
              <a:t>1,000</a:t>
            </a:r>
            <a:r>
              <a:rPr dirty="0" sz="1800" spc="-75" b="1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1800" spc="-5" b="1">
                <a:solidFill>
                  <a:srgbClr val="FF0000"/>
                </a:solidFill>
                <a:latin typeface="Calibri"/>
                <a:cs typeface="Calibri"/>
              </a:rPr>
              <a:t>‘problem  drug</a:t>
            </a:r>
            <a:r>
              <a:rPr dirty="0" sz="1800" spc="-15" b="1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1800" spc="-5" b="1">
                <a:solidFill>
                  <a:srgbClr val="FF0000"/>
                </a:solidFill>
                <a:latin typeface="Calibri"/>
                <a:cs typeface="Calibri"/>
              </a:rPr>
              <a:t>users’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592704" y="5971743"/>
            <a:ext cx="136715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latin typeface="Calibri"/>
                <a:cs typeface="Calibri"/>
              </a:rPr>
              <a:t>Source: ISD</a:t>
            </a:r>
            <a:r>
              <a:rPr dirty="0" sz="1400" spc="-75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(2017)</a:t>
            </a:r>
            <a:endParaRPr sz="1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527685" marR="5080" indent="-515620">
              <a:lnSpc>
                <a:spcPct val="100000"/>
              </a:lnSpc>
              <a:spcBef>
                <a:spcPts val="95"/>
              </a:spcBef>
            </a:pPr>
            <a:r>
              <a:rPr dirty="0" spc="-5"/>
              <a:t>1c. </a:t>
            </a:r>
            <a:r>
              <a:rPr dirty="0" spc="-10"/>
              <a:t>Did </a:t>
            </a:r>
            <a:r>
              <a:rPr dirty="0" spc="-5"/>
              <a:t>the </a:t>
            </a:r>
            <a:r>
              <a:rPr dirty="0" spc="-10"/>
              <a:t>NNP </a:t>
            </a:r>
            <a:r>
              <a:rPr dirty="0" spc="-15"/>
              <a:t>reach </a:t>
            </a:r>
            <a:r>
              <a:rPr dirty="0" spc="-5"/>
              <a:t>those </a:t>
            </a:r>
            <a:r>
              <a:rPr dirty="0" spc="-15"/>
              <a:t>most </a:t>
            </a:r>
            <a:r>
              <a:rPr dirty="0" spc="-20"/>
              <a:t>at  </a:t>
            </a:r>
            <a:r>
              <a:rPr dirty="0" spc="-5"/>
              <a:t>risk of opioid</a:t>
            </a:r>
            <a:r>
              <a:rPr dirty="0" spc="-15"/>
              <a:t> </a:t>
            </a:r>
            <a:r>
              <a:rPr dirty="0" spc="-20"/>
              <a:t>overdose?</a:t>
            </a:r>
          </a:p>
        </p:txBody>
      </p:sp>
      <p:sp>
        <p:nvSpPr>
          <p:cNvPr id="3" name="object 3"/>
          <p:cNvSpPr/>
          <p:nvPr/>
        </p:nvSpPr>
        <p:spPr>
          <a:xfrm>
            <a:off x="179831" y="5923592"/>
            <a:ext cx="1229680" cy="6874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14835" y="6769212"/>
            <a:ext cx="1348494" cy="8882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7290579" y="5994844"/>
            <a:ext cx="1602395" cy="63207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5189220" y="4895088"/>
            <a:ext cx="544195" cy="0"/>
          </a:xfrm>
          <a:custGeom>
            <a:avLst/>
            <a:gdLst/>
            <a:ahLst/>
            <a:cxnLst/>
            <a:rect l="l" t="t" r="r" b="b"/>
            <a:pathLst>
              <a:path w="544195" h="0">
                <a:moveTo>
                  <a:pt x="0" y="0"/>
                </a:moveTo>
                <a:lnTo>
                  <a:pt x="54406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099559" y="4895088"/>
            <a:ext cx="779145" cy="0"/>
          </a:xfrm>
          <a:custGeom>
            <a:avLst/>
            <a:gdLst/>
            <a:ahLst/>
            <a:cxnLst/>
            <a:rect l="l" t="t" r="r" b="b"/>
            <a:pathLst>
              <a:path w="779145" h="0">
                <a:moveTo>
                  <a:pt x="0" y="0"/>
                </a:moveTo>
                <a:lnTo>
                  <a:pt x="77876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3009900" y="4895088"/>
            <a:ext cx="779145" cy="0"/>
          </a:xfrm>
          <a:custGeom>
            <a:avLst/>
            <a:gdLst/>
            <a:ahLst/>
            <a:cxnLst/>
            <a:rect l="l" t="t" r="r" b="b"/>
            <a:pathLst>
              <a:path w="779145" h="0">
                <a:moveTo>
                  <a:pt x="0" y="0"/>
                </a:moveTo>
                <a:lnTo>
                  <a:pt x="77876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232660" y="4895088"/>
            <a:ext cx="466725" cy="0"/>
          </a:xfrm>
          <a:custGeom>
            <a:avLst/>
            <a:gdLst/>
            <a:ahLst/>
            <a:cxnLst/>
            <a:rect l="l" t="t" r="r" b="b"/>
            <a:pathLst>
              <a:path w="466725" h="0">
                <a:moveTo>
                  <a:pt x="0" y="0"/>
                </a:moveTo>
                <a:lnTo>
                  <a:pt x="46634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377696" y="4895088"/>
            <a:ext cx="544195" cy="0"/>
          </a:xfrm>
          <a:custGeom>
            <a:avLst/>
            <a:gdLst/>
            <a:ahLst/>
            <a:cxnLst/>
            <a:rect l="l" t="t" r="r" b="b"/>
            <a:pathLst>
              <a:path w="544194" h="0">
                <a:moveTo>
                  <a:pt x="0" y="0"/>
                </a:moveTo>
                <a:lnTo>
                  <a:pt x="54406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5189220" y="4451603"/>
            <a:ext cx="544195" cy="0"/>
          </a:xfrm>
          <a:custGeom>
            <a:avLst/>
            <a:gdLst/>
            <a:ahLst/>
            <a:cxnLst/>
            <a:rect l="l" t="t" r="r" b="b"/>
            <a:pathLst>
              <a:path w="544195" h="0">
                <a:moveTo>
                  <a:pt x="0" y="0"/>
                </a:moveTo>
                <a:lnTo>
                  <a:pt x="54406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099559" y="4451603"/>
            <a:ext cx="779145" cy="0"/>
          </a:xfrm>
          <a:custGeom>
            <a:avLst/>
            <a:gdLst/>
            <a:ahLst/>
            <a:cxnLst/>
            <a:rect l="l" t="t" r="r" b="b"/>
            <a:pathLst>
              <a:path w="779145" h="0">
                <a:moveTo>
                  <a:pt x="0" y="0"/>
                </a:moveTo>
                <a:lnTo>
                  <a:pt x="77876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3009900" y="4451603"/>
            <a:ext cx="779145" cy="0"/>
          </a:xfrm>
          <a:custGeom>
            <a:avLst/>
            <a:gdLst/>
            <a:ahLst/>
            <a:cxnLst/>
            <a:rect l="l" t="t" r="r" b="b"/>
            <a:pathLst>
              <a:path w="779145" h="0">
                <a:moveTo>
                  <a:pt x="0" y="0"/>
                </a:moveTo>
                <a:lnTo>
                  <a:pt x="77876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1377696" y="4451603"/>
            <a:ext cx="1321435" cy="0"/>
          </a:xfrm>
          <a:custGeom>
            <a:avLst/>
            <a:gdLst/>
            <a:ahLst/>
            <a:cxnLst/>
            <a:rect l="l" t="t" r="r" b="b"/>
            <a:pathLst>
              <a:path w="1321435" h="0">
                <a:moveTo>
                  <a:pt x="0" y="0"/>
                </a:moveTo>
                <a:lnTo>
                  <a:pt x="132130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5189220" y="4006596"/>
            <a:ext cx="544195" cy="0"/>
          </a:xfrm>
          <a:custGeom>
            <a:avLst/>
            <a:gdLst/>
            <a:ahLst/>
            <a:cxnLst/>
            <a:rect l="l" t="t" r="r" b="b"/>
            <a:pathLst>
              <a:path w="544195" h="0">
                <a:moveTo>
                  <a:pt x="0" y="0"/>
                </a:moveTo>
                <a:lnTo>
                  <a:pt x="54406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099559" y="4006596"/>
            <a:ext cx="779145" cy="0"/>
          </a:xfrm>
          <a:custGeom>
            <a:avLst/>
            <a:gdLst/>
            <a:ahLst/>
            <a:cxnLst/>
            <a:rect l="l" t="t" r="r" b="b"/>
            <a:pathLst>
              <a:path w="779145" h="0">
                <a:moveTo>
                  <a:pt x="0" y="0"/>
                </a:moveTo>
                <a:lnTo>
                  <a:pt x="77876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3009900" y="4006596"/>
            <a:ext cx="779145" cy="0"/>
          </a:xfrm>
          <a:custGeom>
            <a:avLst/>
            <a:gdLst/>
            <a:ahLst/>
            <a:cxnLst/>
            <a:rect l="l" t="t" r="r" b="b"/>
            <a:pathLst>
              <a:path w="779145" h="0">
                <a:moveTo>
                  <a:pt x="0" y="0"/>
                </a:moveTo>
                <a:lnTo>
                  <a:pt x="77876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1377696" y="4006596"/>
            <a:ext cx="1321435" cy="0"/>
          </a:xfrm>
          <a:custGeom>
            <a:avLst/>
            <a:gdLst/>
            <a:ahLst/>
            <a:cxnLst/>
            <a:rect l="l" t="t" r="r" b="b"/>
            <a:pathLst>
              <a:path w="1321435" h="0">
                <a:moveTo>
                  <a:pt x="0" y="0"/>
                </a:moveTo>
                <a:lnTo>
                  <a:pt x="132130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5189220" y="3561588"/>
            <a:ext cx="544195" cy="0"/>
          </a:xfrm>
          <a:custGeom>
            <a:avLst/>
            <a:gdLst/>
            <a:ahLst/>
            <a:cxnLst/>
            <a:rect l="l" t="t" r="r" b="b"/>
            <a:pathLst>
              <a:path w="544195" h="0">
                <a:moveTo>
                  <a:pt x="0" y="0"/>
                </a:moveTo>
                <a:lnTo>
                  <a:pt x="54406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4099559" y="3561588"/>
            <a:ext cx="779145" cy="0"/>
          </a:xfrm>
          <a:custGeom>
            <a:avLst/>
            <a:gdLst/>
            <a:ahLst/>
            <a:cxnLst/>
            <a:rect l="l" t="t" r="r" b="b"/>
            <a:pathLst>
              <a:path w="779145" h="0">
                <a:moveTo>
                  <a:pt x="0" y="0"/>
                </a:moveTo>
                <a:lnTo>
                  <a:pt x="77876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1377696" y="3561588"/>
            <a:ext cx="2411095" cy="0"/>
          </a:xfrm>
          <a:custGeom>
            <a:avLst/>
            <a:gdLst/>
            <a:ahLst/>
            <a:cxnLst/>
            <a:rect l="l" t="t" r="r" b="b"/>
            <a:pathLst>
              <a:path w="2411095" h="0">
                <a:moveTo>
                  <a:pt x="0" y="0"/>
                </a:moveTo>
                <a:lnTo>
                  <a:pt x="241096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5189220" y="3116579"/>
            <a:ext cx="544195" cy="0"/>
          </a:xfrm>
          <a:custGeom>
            <a:avLst/>
            <a:gdLst/>
            <a:ahLst/>
            <a:cxnLst/>
            <a:rect l="l" t="t" r="r" b="b"/>
            <a:pathLst>
              <a:path w="544195" h="0">
                <a:moveTo>
                  <a:pt x="0" y="0"/>
                </a:moveTo>
                <a:lnTo>
                  <a:pt x="54406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4099559" y="3116579"/>
            <a:ext cx="779145" cy="0"/>
          </a:xfrm>
          <a:custGeom>
            <a:avLst/>
            <a:gdLst/>
            <a:ahLst/>
            <a:cxnLst/>
            <a:rect l="l" t="t" r="r" b="b"/>
            <a:pathLst>
              <a:path w="779145" h="0">
                <a:moveTo>
                  <a:pt x="0" y="0"/>
                </a:moveTo>
                <a:lnTo>
                  <a:pt x="77876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1377696" y="3116579"/>
            <a:ext cx="2411095" cy="0"/>
          </a:xfrm>
          <a:custGeom>
            <a:avLst/>
            <a:gdLst/>
            <a:ahLst/>
            <a:cxnLst/>
            <a:rect l="l" t="t" r="r" b="b"/>
            <a:pathLst>
              <a:path w="2411095" h="0">
                <a:moveTo>
                  <a:pt x="0" y="0"/>
                </a:moveTo>
                <a:lnTo>
                  <a:pt x="241096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5189220" y="2671572"/>
            <a:ext cx="544195" cy="0"/>
          </a:xfrm>
          <a:custGeom>
            <a:avLst/>
            <a:gdLst/>
            <a:ahLst/>
            <a:cxnLst/>
            <a:rect l="l" t="t" r="r" b="b"/>
            <a:pathLst>
              <a:path w="544195" h="0">
                <a:moveTo>
                  <a:pt x="0" y="0"/>
                </a:moveTo>
                <a:lnTo>
                  <a:pt x="54406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1377696" y="2671572"/>
            <a:ext cx="3500754" cy="0"/>
          </a:xfrm>
          <a:custGeom>
            <a:avLst/>
            <a:gdLst/>
            <a:ahLst/>
            <a:cxnLst/>
            <a:rect l="l" t="t" r="r" b="b"/>
            <a:pathLst>
              <a:path w="3500754" h="0">
                <a:moveTo>
                  <a:pt x="0" y="0"/>
                </a:moveTo>
                <a:lnTo>
                  <a:pt x="350062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1377696" y="2228088"/>
            <a:ext cx="4356100" cy="0"/>
          </a:xfrm>
          <a:custGeom>
            <a:avLst/>
            <a:gdLst/>
            <a:ahLst/>
            <a:cxnLst/>
            <a:rect l="l" t="t" r="r" b="b"/>
            <a:pathLst>
              <a:path w="4356100" h="0">
                <a:moveTo>
                  <a:pt x="0" y="0"/>
                </a:moveTo>
                <a:lnTo>
                  <a:pt x="435559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1610867" y="4985003"/>
            <a:ext cx="311150" cy="355600"/>
          </a:xfrm>
          <a:custGeom>
            <a:avLst/>
            <a:gdLst/>
            <a:ahLst/>
            <a:cxnLst/>
            <a:rect l="l" t="t" r="r" b="b"/>
            <a:pathLst>
              <a:path w="311150" h="355600">
                <a:moveTo>
                  <a:pt x="310895" y="0"/>
                </a:moveTo>
                <a:lnTo>
                  <a:pt x="0" y="0"/>
                </a:lnTo>
                <a:lnTo>
                  <a:pt x="0" y="355092"/>
                </a:lnTo>
                <a:lnTo>
                  <a:pt x="310895" y="355092"/>
                </a:lnTo>
                <a:lnTo>
                  <a:pt x="310895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2699004" y="3916679"/>
            <a:ext cx="311150" cy="1423670"/>
          </a:xfrm>
          <a:custGeom>
            <a:avLst/>
            <a:gdLst/>
            <a:ahLst/>
            <a:cxnLst/>
            <a:rect l="l" t="t" r="r" b="b"/>
            <a:pathLst>
              <a:path w="311150" h="1423670">
                <a:moveTo>
                  <a:pt x="310895" y="0"/>
                </a:moveTo>
                <a:lnTo>
                  <a:pt x="0" y="0"/>
                </a:lnTo>
                <a:lnTo>
                  <a:pt x="0" y="1423416"/>
                </a:lnTo>
                <a:lnTo>
                  <a:pt x="310895" y="1423416"/>
                </a:lnTo>
                <a:lnTo>
                  <a:pt x="310895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3788664" y="3072383"/>
            <a:ext cx="311150" cy="2268220"/>
          </a:xfrm>
          <a:custGeom>
            <a:avLst/>
            <a:gdLst/>
            <a:ahLst/>
            <a:cxnLst/>
            <a:rect l="l" t="t" r="r" b="b"/>
            <a:pathLst>
              <a:path w="311150" h="2268220">
                <a:moveTo>
                  <a:pt x="310896" y="0"/>
                </a:moveTo>
                <a:lnTo>
                  <a:pt x="0" y="0"/>
                </a:lnTo>
                <a:lnTo>
                  <a:pt x="0" y="2267712"/>
                </a:lnTo>
                <a:lnTo>
                  <a:pt x="310896" y="2267712"/>
                </a:lnTo>
                <a:lnTo>
                  <a:pt x="310896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4878323" y="2627376"/>
            <a:ext cx="311150" cy="2712720"/>
          </a:xfrm>
          <a:custGeom>
            <a:avLst/>
            <a:gdLst/>
            <a:ahLst/>
            <a:cxnLst/>
            <a:rect l="l" t="t" r="r" b="b"/>
            <a:pathLst>
              <a:path w="311150" h="2712720">
                <a:moveTo>
                  <a:pt x="310896" y="0"/>
                </a:moveTo>
                <a:lnTo>
                  <a:pt x="0" y="0"/>
                </a:lnTo>
                <a:lnTo>
                  <a:pt x="0" y="2712720"/>
                </a:lnTo>
                <a:lnTo>
                  <a:pt x="310896" y="2712720"/>
                </a:lnTo>
                <a:lnTo>
                  <a:pt x="310896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1921764" y="4628388"/>
            <a:ext cx="311150" cy="711835"/>
          </a:xfrm>
          <a:custGeom>
            <a:avLst/>
            <a:gdLst/>
            <a:ahLst/>
            <a:cxnLst/>
            <a:rect l="l" t="t" r="r" b="b"/>
            <a:pathLst>
              <a:path w="311150" h="711835">
                <a:moveTo>
                  <a:pt x="310896" y="0"/>
                </a:moveTo>
                <a:lnTo>
                  <a:pt x="0" y="0"/>
                </a:lnTo>
                <a:lnTo>
                  <a:pt x="0" y="711708"/>
                </a:lnTo>
                <a:lnTo>
                  <a:pt x="310896" y="711708"/>
                </a:lnTo>
                <a:lnTo>
                  <a:pt x="310896" y="0"/>
                </a:lnTo>
                <a:close/>
              </a:path>
            </a:pathLst>
          </a:custGeom>
          <a:solidFill>
            <a:srgbClr val="C0504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3009900" y="5117591"/>
            <a:ext cx="312420" cy="222885"/>
          </a:xfrm>
          <a:custGeom>
            <a:avLst/>
            <a:gdLst/>
            <a:ahLst/>
            <a:cxnLst/>
            <a:rect l="l" t="t" r="r" b="b"/>
            <a:pathLst>
              <a:path w="312420" h="222885">
                <a:moveTo>
                  <a:pt x="312420" y="0"/>
                </a:moveTo>
                <a:lnTo>
                  <a:pt x="0" y="0"/>
                </a:lnTo>
                <a:lnTo>
                  <a:pt x="0" y="222503"/>
                </a:lnTo>
                <a:lnTo>
                  <a:pt x="312420" y="222503"/>
                </a:lnTo>
                <a:lnTo>
                  <a:pt x="312420" y="0"/>
                </a:lnTo>
                <a:close/>
              </a:path>
            </a:pathLst>
          </a:custGeom>
          <a:solidFill>
            <a:srgbClr val="C0504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4099559" y="5117591"/>
            <a:ext cx="311150" cy="222885"/>
          </a:xfrm>
          <a:custGeom>
            <a:avLst/>
            <a:gdLst/>
            <a:ahLst/>
            <a:cxnLst/>
            <a:rect l="l" t="t" r="r" b="b"/>
            <a:pathLst>
              <a:path w="311150" h="222885">
                <a:moveTo>
                  <a:pt x="310895" y="0"/>
                </a:moveTo>
                <a:lnTo>
                  <a:pt x="0" y="0"/>
                </a:lnTo>
                <a:lnTo>
                  <a:pt x="0" y="222503"/>
                </a:lnTo>
                <a:lnTo>
                  <a:pt x="310895" y="222503"/>
                </a:lnTo>
                <a:lnTo>
                  <a:pt x="310895" y="0"/>
                </a:lnTo>
                <a:close/>
              </a:path>
            </a:pathLst>
          </a:custGeom>
          <a:solidFill>
            <a:srgbClr val="C0504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5189220" y="4940808"/>
            <a:ext cx="311150" cy="399415"/>
          </a:xfrm>
          <a:custGeom>
            <a:avLst/>
            <a:gdLst/>
            <a:ahLst/>
            <a:cxnLst/>
            <a:rect l="l" t="t" r="r" b="b"/>
            <a:pathLst>
              <a:path w="311150" h="399414">
                <a:moveTo>
                  <a:pt x="310895" y="0"/>
                </a:moveTo>
                <a:lnTo>
                  <a:pt x="0" y="0"/>
                </a:lnTo>
                <a:lnTo>
                  <a:pt x="0" y="399288"/>
                </a:lnTo>
                <a:lnTo>
                  <a:pt x="310895" y="399288"/>
                </a:lnTo>
                <a:lnTo>
                  <a:pt x="310895" y="0"/>
                </a:lnTo>
                <a:close/>
              </a:path>
            </a:pathLst>
          </a:custGeom>
          <a:solidFill>
            <a:srgbClr val="C0504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1377696" y="2228088"/>
            <a:ext cx="0" cy="3112135"/>
          </a:xfrm>
          <a:custGeom>
            <a:avLst/>
            <a:gdLst/>
            <a:ahLst/>
            <a:cxnLst/>
            <a:rect l="l" t="t" r="r" b="b"/>
            <a:pathLst>
              <a:path w="0" h="3112135">
                <a:moveTo>
                  <a:pt x="0" y="3112008"/>
                </a:moveTo>
                <a:lnTo>
                  <a:pt x="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1304544" y="5340096"/>
            <a:ext cx="73660" cy="0"/>
          </a:xfrm>
          <a:custGeom>
            <a:avLst/>
            <a:gdLst/>
            <a:ahLst/>
            <a:cxnLst/>
            <a:rect l="l" t="t" r="r" b="b"/>
            <a:pathLst>
              <a:path w="73659" h="0">
                <a:moveTo>
                  <a:pt x="0" y="0"/>
                </a:moveTo>
                <a:lnTo>
                  <a:pt x="7315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1304544" y="4895088"/>
            <a:ext cx="73660" cy="0"/>
          </a:xfrm>
          <a:custGeom>
            <a:avLst/>
            <a:gdLst/>
            <a:ahLst/>
            <a:cxnLst/>
            <a:rect l="l" t="t" r="r" b="b"/>
            <a:pathLst>
              <a:path w="73659" h="0">
                <a:moveTo>
                  <a:pt x="0" y="0"/>
                </a:moveTo>
                <a:lnTo>
                  <a:pt x="7315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1304544" y="4451603"/>
            <a:ext cx="73660" cy="0"/>
          </a:xfrm>
          <a:custGeom>
            <a:avLst/>
            <a:gdLst/>
            <a:ahLst/>
            <a:cxnLst/>
            <a:rect l="l" t="t" r="r" b="b"/>
            <a:pathLst>
              <a:path w="73659" h="0">
                <a:moveTo>
                  <a:pt x="0" y="0"/>
                </a:moveTo>
                <a:lnTo>
                  <a:pt x="7315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1304544" y="4006596"/>
            <a:ext cx="73660" cy="0"/>
          </a:xfrm>
          <a:custGeom>
            <a:avLst/>
            <a:gdLst/>
            <a:ahLst/>
            <a:cxnLst/>
            <a:rect l="l" t="t" r="r" b="b"/>
            <a:pathLst>
              <a:path w="73659" h="0">
                <a:moveTo>
                  <a:pt x="0" y="0"/>
                </a:moveTo>
                <a:lnTo>
                  <a:pt x="7315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1304544" y="3561588"/>
            <a:ext cx="73660" cy="0"/>
          </a:xfrm>
          <a:custGeom>
            <a:avLst/>
            <a:gdLst/>
            <a:ahLst/>
            <a:cxnLst/>
            <a:rect l="l" t="t" r="r" b="b"/>
            <a:pathLst>
              <a:path w="73659" h="0">
                <a:moveTo>
                  <a:pt x="0" y="0"/>
                </a:moveTo>
                <a:lnTo>
                  <a:pt x="7315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1304544" y="3116579"/>
            <a:ext cx="73660" cy="0"/>
          </a:xfrm>
          <a:custGeom>
            <a:avLst/>
            <a:gdLst/>
            <a:ahLst/>
            <a:cxnLst/>
            <a:rect l="l" t="t" r="r" b="b"/>
            <a:pathLst>
              <a:path w="73659" h="0">
                <a:moveTo>
                  <a:pt x="0" y="0"/>
                </a:moveTo>
                <a:lnTo>
                  <a:pt x="7315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1304544" y="2671572"/>
            <a:ext cx="73660" cy="0"/>
          </a:xfrm>
          <a:custGeom>
            <a:avLst/>
            <a:gdLst/>
            <a:ahLst/>
            <a:cxnLst/>
            <a:rect l="l" t="t" r="r" b="b"/>
            <a:pathLst>
              <a:path w="73659" h="0">
                <a:moveTo>
                  <a:pt x="0" y="0"/>
                </a:moveTo>
                <a:lnTo>
                  <a:pt x="7315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1304544" y="2228088"/>
            <a:ext cx="73660" cy="0"/>
          </a:xfrm>
          <a:custGeom>
            <a:avLst/>
            <a:gdLst/>
            <a:ahLst/>
            <a:cxnLst/>
            <a:rect l="l" t="t" r="r" b="b"/>
            <a:pathLst>
              <a:path w="73659" h="0">
                <a:moveTo>
                  <a:pt x="0" y="0"/>
                </a:moveTo>
                <a:lnTo>
                  <a:pt x="7315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1377696" y="5340096"/>
            <a:ext cx="4356100" cy="0"/>
          </a:xfrm>
          <a:custGeom>
            <a:avLst/>
            <a:gdLst/>
            <a:ahLst/>
            <a:cxnLst/>
            <a:rect l="l" t="t" r="r" b="b"/>
            <a:pathLst>
              <a:path w="4356100" h="0">
                <a:moveTo>
                  <a:pt x="0" y="0"/>
                </a:moveTo>
                <a:lnTo>
                  <a:pt x="435559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1377696" y="5340096"/>
            <a:ext cx="0" cy="73660"/>
          </a:xfrm>
          <a:custGeom>
            <a:avLst/>
            <a:gdLst/>
            <a:ahLst/>
            <a:cxnLst/>
            <a:rect l="l" t="t" r="r" b="b"/>
            <a:pathLst>
              <a:path w="0" h="73660">
                <a:moveTo>
                  <a:pt x="0" y="0"/>
                </a:moveTo>
                <a:lnTo>
                  <a:pt x="0" y="73151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2465832" y="5340096"/>
            <a:ext cx="0" cy="73660"/>
          </a:xfrm>
          <a:custGeom>
            <a:avLst/>
            <a:gdLst/>
            <a:ahLst/>
            <a:cxnLst/>
            <a:rect l="l" t="t" r="r" b="b"/>
            <a:pathLst>
              <a:path w="0" h="73660">
                <a:moveTo>
                  <a:pt x="0" y="0"/>
                </a:moveTo>
                <a:lnTo>
                  <a:pt x="0" y="73151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3555491" y="5340096"/>
            <a:ext cx="0" cy="73660"/>
          </a:xfrm>
          <a:custGeom>
            <a:avLst/>
            <a:gdLst/>
            <a:ahLst/>
            <a:cxnLst/>
            <a:rect l="l" t="t" r="r" b="b"/>
            <a:pathLst>
              <a:path w="0" h="73660">
                <a:moveTo>
                  <a:pt x="0" y="0"/>
                </a:moveTo>
                <a:lnTo>
                  <a:pt x="0" y="73151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4643628" y="5340096"/>
            <a:ext cx="0" cy="73660"/>
          </a:xfrm>
          <a:custGeom>
            <a:avLst/>
            <a:gdLst/>
            <a:ahLst/>
            <a:cxnLst/>
            <a:rect l="l" t="t" r="r" b="b"/>
            <a:pathLst>
              <a:path w="0" h="73660">
                <a:moveTo>
                  <a:pt x="0" y="0"/>
                </a:moveTo>
                <a:lnTo>
                  <a:pt x="0" y="73151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5733288" y="5340096"/>
            <a:ext cx="0" cy="73660"/>
          </a:xfrm>
          <a:custGeom>
            <a:avLst/>
            <a:gdLst/>
            <a:ahLst/>
            <a:cxnLst/>
            <a:rect l="l" t="t" r="r" b="b"/>
            <a:pathLst>
              <a:path w="0" h="73660">
                <a:moveTo>
                  <a:pt x="0" y="0"/>
                </a:moveTo>
                <a:lnTo>
                  <a:pt x="0" y="73151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 txBox="1"/>
          <p:nvPr/>
        </p:nvSpPr>
        <p:spPr>
          <a:xfrm>
            <a:off x="920597" y="4276166"/>
            <a:ext cx="257175" cy="11899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Calibri"/>
                <a:cs typeface="Calibri"/>
              </a:rPr>
              <a:t>20</a:t>
            </a:r>
            <a:endParaRPr sz="1800">
              <a:latin typeface="Calibri"/>
              <a:cs typeface="Calibri"/>
            </a:endParaRPr>
          </a:p>
          <a:p>
            <a:pPr algn="r" marR="5080">
              <a:lnSpc>
                <a:spcPct val="100000"/>
              </a:lnSpc>
              <a:spcBef>
                <a:spcPts val="1345"/>
              </a:spcBef>
            </a:pPr>
            <a:r>
              <a:rPr dirty="0" sz="1800" spc="-5">
                <a:latin typeface="Calibri"/>
                <a:cs typeface="Calibri"/>
              </a:rPr>
              <a:t>10</a:t>
            </a:r>
            <a:endParaRPr sz="1800">
              <a:latin typeface="Calibri"/>
              <a:cs typeface="Calibri"/>
            </a:endParaRPr>
          </a:p>
          <a:p>
            <a:pPr algn="r" marR="5080">
              <a:lnSpc>
                <a:spcPct val="100000"/>
              </a:lnSpc>
              <a:spcBef>
                <a:spcPts val="1340"/>
              </a:spcBef>
            </a:pPr>
            <a:r>
              <a:rPr dirty="0" sz="1800">
                <a:latin typeface="Calibri"/>
                <a:cs typeface="Calibri"/>
              </a:rPr>
              <a:t>0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920597" y="3831717"/>
            <a:ext cx="25717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Calibri"/>
                <a:cs typeface="Calibri"/>
              </a:rPr>
              <a:t>30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920597" y="3387090"/>
            <a:ext cx="25717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Calibri"/>
                <a:cs typeface="Calibri"/>
              </a:rPr>
              <a:t>40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1490852" y="5463032"/>
            <a:ext cx="861060" cy="5797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4826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Calibri"/>
                <a:cs typeface="Calibri"/>
              </a:rPr>
              <a:t>2011-12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dirty="0" sz="1800" spc="5">
                <a:latin typeface="Calibri"/>
                <a:cs typeface="Calibri"/>
              </a:rPr>
              <a:t>(</a:t>
            </a:r>
            <a:r>
              <a:rPr dirty="0" sz="1800" spc="-10">
                <a:latin typeface="Calibri"/>
                <a:cs typeface="Calibri"/>
              </a:rPr>
              <a:t>n</a:t>
            </a:r>
            <a:r>
              <a:rPr dirty="0" sz="1800" spc="-5">
                <a:latin typeface="Calibri"/>
                <a:cs typeface="Calibri"/>
              </a:rPr>
              <a:t>=2146)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2580258" y="5463032"/>
            <a:ext cx="861060" cy="5797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47625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Calibri"/>
                <a:cs typeface="Calibri"/>
              </a:rPr>
              <a:t>2013-14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dirty="0" sz="1800" spc="5">
                <a:latin typeface="Calibri"/>
                <a:cs typeface="Calibri"/>
              </a:rPr>
              <a:t>(</a:t>
            </a:r>
            <a:r>
              <a:rPr dirty="0" sz="1800" spc="-10">
                <a:latin typeface="Calibri"/>
                <a:cs typeface="Calibri"/>
              </a:rPr>
              <a:t>n</a:t>
            </a:r>
            <a:r>
              <a:rPr dirty="0" sz="1800" spc="-5">
                <a:latin typeface="Calibri"/>
                <a:cs typeface="Calibri"/>
              </a:rPr>
              <a:t>=2331)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3669538" y="5463032"/>
            <a:ext cx="861060" cy="5797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47625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Calibri"/>
                <a:cs typeface="Calibri"/>
              </a:rPr>
              <a:t>2015-16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dirty="0" sz="1800" spc="5">
                <a:latin typeface="Calibri"/>
                <a:cs typeface="Calibri"/>
              </a:rPr>
              <a:t>(</a:t>
            </a:r>
            <a:r>
              <a:rPr dirty="0" sz="1800" spc="-10">
                <a:latin typeface="Calibri"/>
                <a:cs typeface="Calibri"/>
              </a:rPr>
              <a:t>n</a:t>
            </a:r>
            <a:r>
              <a:rPr dirty="0" sz="1800" spc="-5">
                <a:latin typeface="Calibri"/>
                <a:cs typeface="Calibri"/>
              </a:rPr>
              <a:t>=2696)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4758690" y="5463032"/>
            <a:ext cx="861060" cy="5797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4826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Calibri"/>
                <a:cs typeface="Calibri"/>
              </a:rPr>
              <a:t>2017-18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dirty="0" sz="1800" spc="5">
                <a:latin typeface="Calibri"/>
                <a:cs typeface="Calibri"/>
              </a:rPr>
              <a:t>(</a:t>
            </a:r>
            <a:r>
              <a:rPr dirty="0" sz="1800" spc="-10">
                <a:latin typeface="Calibri"/>
                <a:cs typeface="Calibri"/>
              </a:rPr>
              <a:t>n</a:t>
            </a:r>
            <a:r>
              <a:rPr dirty="0" sz="1800" spc="-5">
                <a:latin typeface="Calibri"/>
                <a:cs typeface="Calibri"/>
              </a:rPr>
              <a:t>=1581)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649782" y="3243259"/>
            <a:ext cx="254000" cy="108648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810"/>
              </a:lnSpc>
            </a:pPr>
            <a:r>
              <a:rPr dirty="0" sz="1800" spc="-10" b="1">
                <a:latin typeface="Calibri"/>
                <a:cs typeface="Calibri"/>
              </a:rPr>
              <a:t>percentage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920597" y="1586343"/>
            <a:ext cx="6765290" cy="1656080"/>
          </a:xfrm>
          <a:prstGeom prst="rect">
            <a:avLst/>
          </a:prstGeom>
        </p:spPr>
        <p:txBody>
          <a:bodyPr wrap="square" lIns="0" tIns="97790" rIns="0" bIns="0" rtlCol="0" vert="horz">
            <a:spAutoFit/>
          </a:bodyPr>
          <a:lstStyle/>
          <a:p>
            <a:pPr marL="541020">
              <a:lnSpc>
                <a:spcPct val="100000"/>
              </a:lnSpc>
              <a:spcBef>
                <a:spcPts val="770"/>
              </a:spcBef>
            </a:pPr>
            <a:r>
              <a:rPr dirty="0" sz="2000" spc="-10" b="1">
                <a:latin typeface="Calibri"/>
                <a:cs typeface="Calibri"/>
              </a:rPr>
              <a:t>Engagement </a:t>
            </a:r>
            <a:r>
              <a:rPr dirty="0" sz="2000" b="1">
                <a:latin typeface="Calibri"/>
                <a:cs typeface="Calibri"/>
              </a:rPr>
              <a:t>in the NNP </a:t>
            </a:r>
            <a:r>
              <a:rPr dirty="0" sz="2000" spc="-5" b="1">
                <a:latin typeface="Calibri"/>
                <a:cs typeface="Calibri"/>
              </a:rPr>
              <a:t>by </a:t>
            </a:r>
            <a:r>
              <a:rPr dirty="0" sz="2000" b="1">
                <a:latin typeface="Calibri"/>
                <a:cs typeface="Calibri"/>
              </a:rPr>
              <a:t>people </a:t>
            </a:r>
            <a:r>
              <a:rPr dirty="0" sz="2000" spc="-5" b="1">
                <a:latin typeface="Calibri"/>
                <a:cs typeface="Calibri"/>
              </a:rPr>
              <a:t>who </a:t>
            </a:r>
            <a:r>
              <a:rPr dirty="0" sz="2000" b="1">
                <a:latin typeface="Calibri"/>
                <a:cs typeface="Calibri"/>
              </a:rPr>
              <a:t>inject drugs</a:t>
            </a:r>
            <a:r>
              <a:rPr dirty="0" sz="2000" spc="-95" b="1">
                <a:latin typeface="Calibri"/>
                <a:cs typeface="Calibri"/>
              </a:rPr>
              <a:t> </a:t>
            </a:r>
            <a:r>
              <a:rPr dirty="0" sz="2000" b="1">
                <a:latin typeface="Calibri"/>
                <a:cs typeface="Calibri"/>
              </a:rPr>
              <a:t>(PWID)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dirty="0" sz="1800" spc="-5">
                <a:latin typeface="Calibri"/>
                <a:cs typeface="Calibri"/>
              </a:rPr>
              <a:t>70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340"/>
              </a:spcBef>
            </a:pPr>
            <a:r>
              <a:rPr dirty="0" sz="1800" spc="-5">
                <a:latin typeface="Calibri"/>
                <a:cs typeface="Calibri"/>
              </a:rPr>
              <a:t>60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345"/>
              </a:spcBef>
            </a:pPr>
            <a:r>
              <a:rPr dirty="0" sz="1800" spc="-5">
                <a:latin typeface="Calibri"/>
                <a:cs typeface="Calibri"/>
              </a:rPr>
              <a:t>50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5964935" y="3560064"/>
            <a:ext cx="125095" cy="125095"/>
          </a:xfrm>
          <a:custGeom>
            <a:avLst/>
            <a:gdLst/>
            <a:ahLst/>
            <a:cxnLst/>
            <a:rect l="l" t="t" r="r" b="b"/>
            <a:pathLst>
              <a:path w="125095" h="125095">
                <a:moveTo>
                  <a:pt x="0" y="124968"/>
                </a:moveTo>
                <a:lnTo>
                  <a:pt x="124967" y="124968"/>
                </a:lnTo>
                <a:lnTo>
                  <a:pt x="124967" y="0"/>
                </a:lnTo>
                <a:lnTo>
                  <a:pt x="0" y="0"/>
                </a:lnTo>
                <a:lnTo>
                  <a:pt x="0" y="124968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5964935" y="4189476"/>
            <a:ext cx="125095" cy="125095"/>
          </a:xfrm>
          <a:custGeom>
            <a:avLst/>
            <a:gdLst/>
            <a:ahLst/>
            <a:cxnLst/>
            <a:rect l="l" t="t" r="r" b="b"/>
            <a:pathLst>
              <a:path w="125095" h="125095">
                <a:moveTo>
                  <a:pt x="0" y="124968"/>
                </a:moveTo>
                <a:lnTo>
                  <a:pt x="124967" y="124968"/>
                </a:lnTo>
                <a:lnTo>
                  <a:pt x="124967" y="0"/>
                </a:lnTo>
                <a:lnTo>
                  <a:pt x="0" y="0"/>
                </a:lnTo>
                <a:lnTo>
                  <a:pt x="0" y="124968"/>
                </a:lnTo>
                <a:close/>
              </a:path>
            </a:pathLst>
          </a:custGeom>
          <a:solidFill>
            <a:srgbClr val="C0504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 txBox="1"/>
          <p:nvPr/>
        </p:nvSpPr>
        <p:spPr>
          <a:xfrm>
            <a:off x="6136385" y="3448304"/>
            <a:ext cx="2425065" cy="929005"/>
          </a:xfrm>
          <a:prstGeom prst="rect">
            <a:avLst/>
          </a:prstGeom>
        </p:spPr>
        <p:txBody>
          <a:bodyPr wrap="square" lIns="0" tIns="7620" rIns="0" bIns="0" rtlCol="0" vert="horz">
            <a:spAutoFit/>
          </a:bodyPr>
          <a:lstStyle/>
          <a:p>
            <a:pPr marL="12700" marR="5080">
              <a:lnSpc>
                <a:spcPct val="101800"/>
              </a:lnSpc>
              <a:spcBef>
                <a:spcPts val="60"/>
              </a:spcBef>
            </a:pPr>
            <a:r>
              <a:rPr dirty="0" sz="1800" spc="-5">
                <a:latin typeface="Calibri"/>
                <a:cs typeface="Calibri"/>
              </a:rPr>
              <a:t>Supplied </a:t>
            </a:r>
            <a:r>
              <a:rPr dirty="0" sz="1800">
                <a:latin typeface="Calibri"/>
                <a:cs typeface="Calibri"/>
              </a:rPr>
              <a:t>with </a:t>
            </a:r>
            <a:r>
              <a:rPr dirty="0" sz="1800" spc="-5">
                <a:latin typeface="Calibri"/>
                <a:cs typeface="Calibri"/>
              </a:rPr>
              <a:t>naloxone</a:t>
            </a:r>
            <a:r>
              <a:rPr dirty="0" sz="1800" spc="-7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in  </a:t>
            </a:r>
            <a:r>
              <a:rPr dirty="0" sz="1800" spc="-5">
                <a:latin typeface="Calibri"/>
                <a:cs typeface="Calibri"/>
              </a:rPr>
              <a:t>last </a:t>
            </a:r>
            <a:r>
              <a:rPr dirty="0" sz="1800">
                <a:latin typeface="Calibri"/>
                <a:cs typeface="Calibri"/>
              </a:rPr>
              <a:t>12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months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95"/>
              </a:spcBef>
            </a:pPr>
            <a:r>
              <a:rPr dirty="0" sz="1800" spc="-5">
                <a:latin typeface="Calibri"/>
                <a:cs typeface="Calibri"/>
              </a:rPr>
              <a:t>Carrying</a:t>
            </a:r>
            <a:r>
              <a:rPr dirty="0" sz="1800" spc="-10">
                <a:latin typeface="Calibri"/>
                <a:cs typeface="Calibri"/>
              </a:rPr>
              <a:t> naloxone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2774060" y="6259779"/>
            <a:ext cx="3451860" cy="4527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754380" marR="5080" indent="-742315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latin typeface="Calibri"/>
                <a:cs typeface="Calibri"/>
              </a:rPr>
              <a:t>Source: </a:t>
            </a:r>
            <a:r>
              <a:rPr dirty="0" sz="1400" b="1">
                <a:latin typeface="Calibri"/>
                <a:cs typeface="Calibri"/>
              </a:rPr>
              <a:t>McAuley </a:t>
            </a:r>
            <a:r>
              <a:rPr dirty="0" sz="1400" spc="-10" b="1">
                <a:latin typeface="Calibri"/>
                <a:cs typeface="Calibri"/>
              </a:rPr>
              <a:t>et </a:t>
            </a:r>
            <a:r>
              <a:rPr dirty="0" sz="1400" b="1">
                <a:latin typeface="Calibri"/>
                <a:cs typeface="Calibri"/>
              </a:rPr>
              <a:t>al, </a:t>
            </a:r>
            <a:r>
              <a:rPr dirty="0" sz="1400" spc="-5" b="1">
                <a:latin typeface="Calibri"/>
                <a:cs typeface="Calibri"/>
              </a:rPr>
              <a:t>2016 </a:t>
            </a:r>
            <a:r>
              <a:rPr dirty="0" sz="1400" b="1">
                <a:latin typeface="Calibri"/>
                <a:cs typeface="Calibri"/>
              </a:rPr>
              <a:t>/ Bird </a:t>
            </a:r>
            <a:r>
              <a:rPr dirty="0" sz="1400" spc="-10" b="1">
                <a:latin typeface="Calibri"/>
                <a:cs typeface="Calibri"/>
              </a:rPr>
              <a:t>et </a:t>
            </a:r>
            <a:r>
              <a:rPr dirty="0" sz="1400" b="1">
                <a:latin typeface="Calibri"/>
                <a:cs typeface="Calibri"/>
              </a:rPr>
              <a:t>al, </a:t>
            </a:r>
            <a:r>
              <a:rPr dirty="0" sz="1400" spc="-5" b="1">
                <a:latin typeface="Calibri"/>
                <a:cs typeface="Calibri"/>
              </a:rPr>
              <a:t>2017</a:t>
            </a:r>
            <a:r>
              <a:rPr dirty="0" sz="1400" spc="-114" b="1">
                <a:latin typeface="Calibri"/>
                <a:cs typeface="Calibri"/>
              </a:rPr>
              <a:t> </a:t>
            </a:r>
            <a:r>
              <a:rPr dirty="0" sz="1400" b="1">
                <a:latin typeface="Calibri"/>
                <a:cs typeface="Calibri"/>
              </a:rPr>
              <a:t>/  </a:t>
            </a:r>
            <a:r>
              <a:rPr dirty="0" sz="1400" spc="-5" b="1">
                <a:latin typeface="Calibri"/>
                <a:cs typeface="Calibri"/>
              </a:rPr>
              <a:t>NESI 2017-18</a:t>
            </a:r>
            <a:r>
              <a:rPr dirty="0" sz="1400" spc="-10" b="1">
                <a:latin typeface="Calibri"/>
                <a:cs typeface="Calibri"/>
              </a:rPr>
              <a:t> </a:t>
            </a:r>
            <a:r>
              <a:rPr dirty="0" sz="1400" b="1">
                <a:latin typeface="Calibri"/>
                <a:cs typeface="Calibri"/>
              </a:rPr>
              <a:t>(provisional)</a:t>
            </a:r>
            <a:endParaRPr sz="1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79831" y="5923592"/>
            <a:ext cx="1229680" cy="6874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414835" y="6769212"/>
            <a:ext cx="1348494" cy="8882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7290579" y="5994844"/>
            <a:ext cx="1602395" cy="63207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879144" y="511809"/>
            <a:ext cx="7659370" cy="3775710"/>
          </a:xfrm>
          <a:prstGeom prst="rect">
            <a:avLst/>
          </a:prstGeom>
        </p:spPr>
        <p:txBody>
          <a:bodyPr wrap="square" lIns="0" tIns="58419" rIns="0" bIns="0" rtlCol="0" vert="horz">
            <a:spAutoFit/>
          </a:bodyPr>
          <a:lstStyle/>
          <a:p>
            <a:pPr marL="12700" marR="5080">
              <a:lnSpc>
                <a:spcPct val="90000"/>
              </a:lnSpc>
              <a:spcBef>
                <a:spcPts val="459"/>
              </a:spcBef>
              <a:tabLst>
                <a:tab pos="1357630" algn="l"/>
                <a:tab pos="3956685" algn="l"/>
                <a:tab pos="4348480" algn="l"/>
              </a:tabLst>
            </a:pPr>
            <a:r>
              <a:rPr dirty="0" sz="3000" spc="-5" i="1">
                <a:solidFill>
                  <a:srgbClr val="375F92"/>
                </a:solidFill>
                <a:latin typeface="Calibri"/>
                <a:cs typeface="Calibri"/>
              </a:rPr>
              <a:t>“…Cos </a:t>
            </a:r>
            <a:r>
              <a:rPr dirty="0" sz="3000" spc="-10" i="1">
                <a:solidFill>
                  <a:srgbClr val="375F92"/>
                </a:solidFill>
                <a:latin typeface="Calibri"/>
                <a:cs typeface="Calibri"/>
              </a:rPr>
              <a:t>they </a:t>
            </a:r>
            <a:r>
              <a:rPr dirty="0" sz="3000" spc="-5" i="1">
                <a:solidFill>
                  <a:srgbClr val="375F92"/>
                </a:solidFill>
                <a:latin typeface="Calibri"/>
                <a:cs typeface="Calibri"/>
              </a:rPr>
              <a:t>don’t </a:t>
            </a:r>
            <a:r>
              <a:rPr dirty="0" sz="3000" spc="-15" i="1">
                <a:solidFill>
                  <a:srgbClr val="375F92"/>
                </a:solidFill>
                <a:latin typeface="Calibri"/>
                <a:cs typeface="Calibri"/>
              </a:rPr>
              <a:t>even </a:t>
            </a:r>
            <a:r>
              <a:rPr dirty="0" sz="3000" spc="-5" i="1">
                <a:solidFill>
                  <a:srgbClr val="375F92"/>
                </a:solidFill>
                <a:latin typeface="Calibri"/>
                <a:cs typeface="Calibri"/>
              </a:rPr>
              <a:t>carry </a:t>
            </a:r>
            <a:r>
              <a:rPr dirty="0" sz="3000" spc="-10" i="1">
                <a:solidFill>
                  <a:srgbClr val="375F92"/>
                </a:solidFill>
                <a:latin typeface="Calibri"/>
                <a:cs typeface="Calibri"/>
              </a:rPr>
              <a:t>needles </a:t>
            </a:r>
            <a:r>
              <a:rPr dirty="0" sz="3000" i="1">
                <a:solidFill>
                  <a:srgbClr val="375F92"/>
                </a:solidFill>
                <a:latin typeface="Calibri"/>
                <a:cs typeface="Calibri"/>
              </a:rPr>
              <a:t>in their </a:t>
            </a:r>
            <a:r>
              <a:rPr dirty="0" sz="3000" spc="-5" i="1">
                <a:solidFill>
                  <a:srgbClr val="375F92"/>
                </a:solidFill>
                <a:latin typeface="Calibri"/>
                <a:cs typeface="Calibri"/>
              </a:rPr>
              <a:t>bag.  </a:t>
            </a:r>
            <a:r>
              <a:rPr dirty="0" sz="3000" spc="-70" i="1">
                <a:solidFill>
                  <a:srgbClr val="375F92"/>
                </a:solidFill>
                <a:latin typeface="Calibri"/>
                <a:cs typeface="Calibri"/>
              </a:rPr>
              <a:t>You </a:t>
            </a:r>
            <a:r>
              <a:rPr dirty="0" sz="3000" spc="-40" i="1">
                <a:solidFill>
                  <a:srgbClr val="375F92"/>
                </a:solidFill>
                <a:latin typeface="Calibri"/>
                <a:cs typeface="Calibri"/>
              </a:rPr>
              <a:t>know, </a:t>
            </a:r>
            <a:r>
              <a:rPr dirty="0" sz="3000" spc="5" i="1">
                <a:solidFill>
                  <a:srgbClr val="375F92"/>
                </a:solidFill>
                <a:latin typeface="Calibri"/>
                <a:cs typeface="Calibri"/>
              </a:rPr>
              <a:t>they’ve </a:t>
            </a:r>
            <a:r>
              <a:rPr dirty="0" sz="3000" spc="-5" i="1">
                <a:solidFill>
                  <a:srgbClr val="375F92"/>
                </a:solidFill>
                <a:latin typeface="Calibri"/>
                <a:cs typeface="Calibri"/>
              </a:rPr>
              <a:t>usually got </a:t>
            </a:r>
            <a:r>
              <a:rPr dirty="0" sz="3000" i="1">
                <a:solidFill>
                  <a:srgbClr val="375F92"/>
                </a:solidFill>
                <a:latin typeface="Calibri"/>
                <a:cs typeface="Calibri"/>
              </a:rPr>
              <a:t>a </a:t>
            </a:r>
            <a:r>
              <a:rPr dirty="0" sz="3000" spc="-20" i="1">
                <a:solidFill>
                  <a:srgbClr val="375F92"/>
                </a:solidFill>
                <a:latin typeface="Calibri"/>
                <a:cs typeface="Calibri"/>
              </a:rPr>
              <a:t>stash </a:t>
            </a:r>
            <a:r>
              <a:rPr dirty="0" sz="3000" spc="-15" i="1">
                <a:solidFill>
                  <a:srgbClr val="375F92"/>
                </a:solidFill>
                <a:latin typeface="Calibri"/>
                <a:cs typeface="Calibri"/>
              </a:rPr>
              <a:t>for </a:t>
            </a:r>
            <a:r>
              <a:rPr dirty="0" sz="3000" i="1">
                <a:solidFill>
                  <a:srgbClr val="375F92"/>
                </a:solidFill>
                <a:latin typeface="Calibri"/>
                <a:cs typeface="Calibri"/>
              </a:rPr>
              <a:t>that </a:t>
            </a:r>
            <a:r>
              <a:rPr dirty="0" sz="3000" spc="-5" i="1">
                <a:solidFill>
                  <a:srgbClr val="375F92"/>
                </a:solidFill>
                <a:latin typeface="Calibri"/>
                <a:cs typeface="Calibri"/>
              </a:rPr>
              <a:t>sort  of</a:t>
            </a:r>
            <a:r>
              <a:rPr dirty="0" sz="3000" spc="-10" i="1">
                <a:solidFill>
                  <a:srgbClr val="375F92"/>
                </a:solidFill>
                <a:latin typeface="Calibri"/>
                <a:cs typeface="Calibri"/>
              </a:rPr>
              <a:t> </a:t>
            </a:r>
            <a:r>
              <a:rPr dirty="0" sz="3000" spc="-35" i="1">
                <a:solidFill>
                  <a:srgbClr val="375F92"/>
                </a:solidFill>
                <a:latin typeface="Calibri"/>
                <a:cs typeface="Calibri"/>
              </a:rPr>
              <a:t>stuff.	</a:t>
            </a:r>
            <a:r>
              <a:rPr dirty="0" sz="3000" spc="-5" i="1">
                <a:solidFill>
                  <a:srgbClr val="375F92"/>
                </a:solidFill>
                <a:latin typeface="Calibri"/>
                <a:cs typeface="Calibri"/>
              </a:rPr>
              <a:t>So </a:t>
            </a:r>
            <a:r>
              <a:rPr dirty="0" sz="3000" i="1">
                <a:solidFill>
                  <a:srgbClr val="375F92"/>
                </a:solidFill>
                <a:latin typeface="Calibri"/>
                <a:cs typeface="Calibri"/>
              </a:rPr>
              <a:t>if </a:t>
            </a:r>
            <a:r>
              <a:rPr dirty="0" sz="3000" spc="-5" i="1">
                <a:solidFill>
                  <a:srgbClr val="375F92"/>
                </a:solidFill>
                <a:latin typeface="Calibri"/>
                <a:cs typeface="Calibri"/>
              </a:rPr>
              <a:t>someone </a:t>
            </a:r>
            <a:r>
              <a:rPr dirty="0" sz="3000" spc="-45" i="1">
                <a:solidFill>
                  <a:srgbClr val="375F92"/>
                </a:solidFill>
                <a:latin typeface="Calibri"/>
                <a:cs typeface="Calibri"/>
              </a:rPr>
              <a:t>OD’s </a:t>
            </a:r>
            <a:r>
              <a:rPr dirty="0" sz="3000" i="1">
                <a:solidFill>
                  <a:srgbClr val="375F92"/>
                </a:solidFill>
                <a:latin typeface="Calibri"/>
                <a:cs typeface="Calibri"/>
              </a:rPr>
              <a:t>and the </a:t>
            </a:r>
            <a:r>
              <a:rPr dirty="0" sz="3000" spc="-5" i="1">
                <a:solidFill>
                  <a:srgbClr val="375F92"/>
                </a:solidFill>
                <a:latin typeface="Calibri"/>
                <a:cs typeface="Calibri"/>
              </a:rPr>
              <a:t>other one </a:t>
            </a:r>
            <a:r>
              <a:rPr dirty="0" sz="3000" spc="-10" i="1">
                <a:solidFill>
                  <a:srgbClr val="375F92"/>
                </a:solidFill>
                <a:latin typeface="Calibri"/>
                <a:cs typeface="Calibri"/>
              </a:rPr>
              <a:t>is  </a:t>
            </a:r>
            <a:r>
              <a:rPr dirty="0" sz="3000" spc="-5" i="1">
                <a:solidFill>
                  <a:srgbClr val="375F92"/>
                </a:solidFill>
                <a:latin typeface="Calibri"/>
                <a:cs typeface="Calibri"/>
              </a:rPr>
              <a:t>doing something </a:t>
            </a:r>
            <a:r>
              <a:rPr dirty="0" sz="3000" spc="-15" i="1">
                <a:solidFill>
                  <a:srgbClr val="375F92"/>
                </a:solidFill>
                <a:latin typeface="Calibri"/>
                <a:cs typeface="Calibri"/>
              </a:rPr>
              <a:t>for </a:t>
            </a:r>
            <a:r>
              <a:rPr dirty="0" sz="3000" i="1">
                <a:solidFill>
                  <a:srgbClr val="375F92"/>
                </a:solidFill>
                <a:latin typeface="Calibri"/>
                <a:cs typeface="Calibri"/>
              </a:rPr>
              <a:t>a quick </a:t>
            </a:r>
            <a:r>
              <a:rPr dirty="0" sz="3000" spc="-5" i="1">
                <a:solidFill>
                  <a:srgbClr val="375F92"/>
                </a:solidFill>
                <a:latin typeface="Calibri"/>
                <a:cs typeface="Calibri"/>
              </a:rPr>
              <a:t>hit, </a:t>
            </a:r>
            <a:r>
              <a:rPr dirty="0" u="heavy" sz="3000" spc="-5" i="1">
                <a:solidFill>
                  <a:srgbClr val="375F92"/>
                </a:solidFill>
                <a:uFill>
                  <a:solidFill>
                    <a:srgbClr val="375F92"/>
                  </a:solidFill>
                </a:uFill>
                <a:latin typeface="Calibri"/>
                <a:cs typeface="Calibri"/>
              </a:rPr>
              <a:t>none of </a:t>
            </a:r>
            <a:r>
              <a:rPr dirty="0" u="heavy" sz="3000" i="1">
                <a:solidFill>
                  <a:srgbClr val="375F92"/>
                </a:solidFill>
                <a:uFill>
                  <a:solidFill>
                    <a:srgbClr val="375F92"/>
                  </a:solidFill>
                </a:uFill>
                <a:latin typeface="Calibri"/>
                <a:cs typeface="Calibri"/>
              </a:rPr>
              <a:t>them is </a:t>
            </a:r>
            <a:r>
              <a:rPr dirty="0" sz="3000" i="1">
                <a:solidFill>
                  <a:srgbClr val="375F92"/>
                </a:solidFill>
                <a:latin typeface="Calibri"/>
                <a:cs typeface="Calibri"/>
              </a:rPr>
              <a:t> </a:t>
            </a:r>
            <a:r>
              <a:rPr dirty="0" u="heavy" sz="3000" spc="-5" i="1">
                <a:solidFill>
                  <a:srgbClr val="375F92"/>
                </a:solidFill>
                <a:uFill>
                  <a:solidFill>
                    <a:srgbClr val="375F92"/>
                  </a:solidFill>
                </a:uFill>
                <a:latin typeface="Calibri"/>
                <a:cs typeface="Calibri"/>
              </a:rPr>
              <a:t>gonna </a:t>
            </a:r>
            <a:r>
              <a:rPr dirty="0" u="heavy" sz="3000" i="1">
                <a:solidFill>
                  <a:srgbClr val="375F92"/>
                </a:solidFill>
                <a:uFill>
                  <a:solidFill>
                    <a:srgbClr val="375F92"/>
                  </a:solidFill>
                </a:uFill>
                <a:latin typeface="Calibri"/>
                <a:cs typeface="Calibri"/>
              </a:rPr>
              <a:t>have </a:t>
            </a:r>
            <a:r>
              <a:rPr dirty="0" u="heavy" sz="3000" spc="-20" i="1">
                <a:solidFill>
                  <a:srgbClr val="375F92"/>
                </a:solidFill>
                <a:uFill>
                  <a:solidFill>
                    <a:srgbClr val="375F92"/>
                  </a:solidFill>
                </a:uFill>
                <a:latin typeface="Calibri"/>
                <a:cs typeface="Calibri"/>
              </a:rPr>
              <a:t>naloxone </a:t>
            </a:r>
            <a:r>
              <a:rPr dirty="0" u="heavy" sz="3000" spc="-5" i="1">
                <a:solidFill>
                  <a:srgbClr val="375F92"/>
                </a:solidFill>
                <a:uFill>
                  <a:solidFill>
                    <a:srgbClr val="375F92"/>
                  </a:solidFill>
                </a:uFill>
                <a:latin typeface="Calibri"/>
                <a:cs typeface="Calibri"/>
              </a:rPr>
              <a:t>on </a:t>
            </a:r>
            <a:r>
              <a:rPr dirty="0" u="heavy" sz="3000" i="1">
                <a:solidFill>
                  <a:srgbClr val="375F92"/>
                </a:solidFill>
                <a:uFill>
                  <a:solidFill>
                    <a:srgbClr val="375F92"/>
                  </a:solidFill>
                </a:uFill>
                <a:latin typeface="Calibri"/>
                <a:cs typeface="Calibri"/>
              </a:rPr>
              <a:t>them </a:t>
            </a:r>
            <a:r>
              <a:rPr dirty="0" u="heavy" sz="3000" spc="-10" i="1">
                <a:solidFill>
                  <a:srgbClr val="375F92"/>
                </a:solidFill>
                <a:uFill>
                  <a:solidFill>
                    <a:srgbClr val="375F92"/>
                  </a:solidFill>
                </a:uFill>
                <a:latin typeface="Calibri"/>
                <a:cs typeface="Calibri"/>
              </a:rPr>
              <a:t>because </a:t>
            </a:r>
            <a:r>
              <a:rPr dirty="0" u="heavy" sz="3000" i="1">
                <a:solidFill>
                  <a:srgbClr val="375F92"/>
                </a:solidFill>
                <a:uFill>
                  <a:solidFill>
                    <a:srgbClr val="375F92"/>
                  </a:solidFill>
                </a:uFill>
                <a:latin typeface="Calibri"/>
                <a:cs typeface="Calibri"/>
              </a:rPr>
              <a:t>the </a:t>
            </a:r>
            <a:r>
              <a:rPr dirty="0" u="heavy" sz="3000" spc="-10" i="1">
                <a:solidFill>
                  <a:srgbClr val="375F92"/>
                </a:solidFill>
                <a:uFill>
                  <a:solidFill>
                    <a:srgbClr val="375F92"/>
                  </a:solidFill>
                </a:uFill>
                <a:latin typeface="Calibri"/>
                <a:cs typeface="Calibri"/>
              </a:rPr>
              <a:t>police </a:t>
            </a:r>
            <a:r>
              <a:rPr dirty="0" sz="3000" spc="-10" i="1">
                <a:solidFill>
                  <a:srgbClr val="375F92"/>
                </a:solidFill>
                <a:latin typeface="Calibri"/>
                <a:cs typeface="Calibri"/>
              </a:rPr>
              <a:t> </a:t>
            </a:r>
            <a:r>
              <a:rPr dirty="0" u="heavy" sz="3000" spc="-20" i="1">
                <a:solidFill>
                  <a:srgbClr val="375F92"/>
                </a:solidFill>
                <a:uFill>
                  <a:solidFill>
                    <a:srgbClr val="375F92"/>
                  </a:solidFill>
                </a:uFill>
                <a:latin typeface="Calibri"/>
                <a:cs typeface="Calibri"/>
              </a:rPr>
              <a:t>stop </a:t>
            </a:r>
            <a:r>
              <a:rPr dirty="0" u="heavy" sz="3000" i="1">
                <a:solidFill>
                  <a:srgbClr val="375F92"/>
                </a:solidFill>
                <a:uFill>
                  <a:solidFill>
                    <a:srgbClr val="375F92"/>
                  </a:solidFill>
                </a:uFill>
                <a:latin typeface="Calibri"/>
                <a:cs typeface="Calibri"/>
              </a:rPr>
              <a:t>them and</a:t>
            </a:r>
            <a:r>
              <a:rPr dirty="0" u="heavy" sz="3000" spc="-45" i="1">
                <a:solidFill>
                  <a:srgbClr val="375F92"/>
                </a:solidFill>
                <a:uFill>
                  <a:solidFill>
                    <a:srgbClr val="375F92"/>
                  </a:solidFill>
                </a:uFill>
                <a:latin typeface="Calibri"/>
                <a:cs typeface="Calibri"/>
              </a:rPr>
              <a:t> </a:t>
            </a:r>
            <a:r>
              <a:rPr dirty="0" u="heavy" sz="3000" spc="-5" i="1">
                <a:solidFill>
                  <a:srgbClr val="375F92"/>
                </a:solidFill>
                <a:uFill>
                  <a:solidFill>
                    <a:srgbClr val="375F92"/>
                  </a:solidFill>
                </a:uFill>
                <a:latin typeface="Calibri"/>
                <a:cs typeface="Calibri"/>
              </a:rPr>
              <a:t>check</a:t>
            </a:r>
            <a:r>
              <a:rPr dirty="0" u="heavy" sz="3000" i="1">
                <a:solidFill>
                  <a:srgbClr val="375F92"/>
                </a:solidFill>
                <a:uFill>
                  <a:solidFill>
                    <a:srgbClr val="375F92"/>
                  </a:solidFill>
                </a:uFill>
                <a:latin typeface="Calibri"/>
                <a:cs typeface="Calibri"/>
              </a:rPr>
              <a:t> them</a:t>
            </a:r>
            <a:r>
              <a:rPr dirty="0" sz="3000" i="1">
                <a:solidFill>
                  <a:srgbClr val="375F92"/>
                </a:solidFill>
                <a:latin typeface="Calibri"/>
                <a:cs typeface="Calibri"/>
              </a:rPr>
              <a:t>.	</a:t>
            </a:r>
            <a:r>
              <a:rPr dirty="0" sz="3000" spc="-10" i="1">
                <a:solidFill>
                  <a:srgbClr val="375F92"/>
                </a:solidFill>
                <a:latin typeface="Calibri"/>
                <a:cs typeface="Calibri"/>
              </a:rPr>
              <a:t>They </a:t>
            </a:r>
            <a:r>
              <a:rPr dirty="0" sz="3000" spc="-5" i="1">
                <a:solidFill>
                  <a:srgbClr val="375F92"/>
                </a:solidFill>
                <a:latin typeface="Calibri"/>
                <a:cs typeface="Calibri"/>
              </a:rPr>
              <a:t>find </a:t>
            </a:r>
            <a:r>
              <a:rPr dirty="0" sz="3000" i="1">
                <a:solidFill>
                  <a:srgbClr val="375F92"/>
                </a:solidFill>
                <a:latin typeface="Calibri"/>
                <a:cs typeface="Calibri"/>
              </a:rPr>
              <a:t>a </a:t>
            </a:r>
            <a:r>
              <a:rPr dirty="0" sz="3000" spc="-5" i="1">
                <a:solidFill>
                  <a:srgbClr val="375F92"/>
                </a:solidFill>
                <a:latin typeface="Calibri"/>
                <a:cs typeface="Calibri"/>
              </a:rPr>
              <a:t>needle on  </a:t>
            </a:r>
            <a:r>
              <a:rPr dirty="0" sz="3000" i="1">
                <a:solidFill>
                  <a:srgbClr val="375F92"/>
                </a:solidFill>
                <a:latin typeface="Calibri"/>
                <a:cs typeface="Calibri"/>
              </a:rPr>
              <a:t>them, </a:t>
            </a:r>
            <a:r>
              <a:rPr dirty="0" sz="3000" spc="-15" i="1">
                <a:solidFill>
                  <a:srgbClr val="375F92"/>
                </a:solidFill>
                <a:latin typeface="Calibri"/>
                <a:cs typeface="Calibri"/>
              </a:rPr>
              <a:t>that’s </a:t>
            </a:r>
            <a:r>
              <a:rPr dirty="0" sz="3000" i="1">
                <a:solidFill>
                  <a:srgbClr val="375F92"/>
                </a:solidFill>
                <a:latin typeface="Calibri"/>
                <a:cs typeface="Calibri"/>
              </a:rPr>
              <a:t>enough </a:t>
            </a:r>
            <a:r>
              <a:rPr dirty="0" sz="3000" spc="-20" i="1">
                <a:solidFill>
                  <a:srgbClr val="375F92"/>
                </a:solidFill>
                <a:latin typeface="Calibri"/>
                <a:cs typeface="Calibri"/>
              </a:rPr>
              <a:t>to </a:t>
            </a:r>
            <a:r>
              <a:rPr dirty="0" sz="3000" spc="-35" i="1">
                <a:solidFill>
                  <a:srgbClr val="375F92"/>
                </a:solidFill>
                <a:latin typeface="Calibri"/>
                <a:cs typeface="Calibri"/>
              </a:rPr>
              <a:t>take </a:t>
            </a:r>
            <a:r>
              <a:rPr dirty="0" sz="3000" i="1">
                <a:solidFill>
                  <a:srgbClr val="375F92"/>
                </a:solidFill>
                <a:latin typeface="Calibri"/>
                <a:cs typeface="Calibri"/>
              </a:rPr>
              <a:t>them </a:t>
            </a:r>
            <a:r>
              <a:rPr dirty="0" sz="3000" spc="-5" i="1">
                <a:solidFill>
                  <a:srgbClr val="375F92"/>
                </a:solidFill>
                <a:latin typeface="Calibri"/>
                <a:cs typeface="Calibri"/>
              </a:rPr>
              <a:t>all </a:t>
            </a:r>
            <a:r>
              <a:rPr dirty="0" sz="3000" i="1">
                <a:solidFill>
                  <a:srgbClr val="375F92"/>
                </a:solidFill>
                <a:latin typeface="Calibri"/>
                <a:cs typeface="Calibri"/>
              </a:rPr>
              <a:t>the way  </a:t>
            </a:r>
            <a:r>
              <a:rPr dirty="0" sz="3000" spc="-5" i="1">
                <a:solidFill>
                  <a:srgbClr val="375F92"/>
                </a:solidFill>
                <a:latin typeface="Calibri"/>
                <a:cs typeface="Calibri"/>
              </a:rPr>
              <a:t>back </a:t>
            </a:r>
            <a:r>
              <a:rPr dirty="0" sz="3000" spc="-20" i="1">
                <a:solidFill>
                  <a:srgbClr val="375F92"/>
                </a:solidFill>
                <a:latin typeface="Calibri"/>
                <a:cs typeface="Calibri"/>
              </a:rPr>
              <a:t>to </a:t>
            </a:r>
            <a:r>
              <a:rPr dirty="0" sz="3000" i="1">
                <a:solidFill>
                  <a:srgbClr val="375F92"/>
                </a:solidFill>
                <a:latin typeface="Calibri"/>
                <a:cs typeface="Calibri"/>
              </a:rPr>
              <a:t>the </a:t>
            </a:r>
            <a:r>
              <a:rPr dirty="0" sz="3000" spc="-15" i="1">
                <a:solidFill>
                  <a:srgbClr val="375F92"/>
                </a:solidFill>
                <a:latin typeface="Calibri"/>
                <a:cs typeface="Calibri"/>
              </a:rPr>
              <a:t>station for </a:t>
            </a:r>
            <a:r>
              <a:rPr dirty="0" sz="3000" i="1">
                <a:solidFill>
                  <a:srgbClr val="375F92"/>
                </a:solidFill>
                <a:latin typeface="Calibri"/>
                <a:cs typeface="Calibri"/>
              </a:rPr>
              <a:t>a </a:t>
            </a:r>
            <a:r>
              <a:rPr dirty="0" sz="3000" spc="-5" i="1">
                <a:solidFill>
                  <a:srgbClr val="375F92"/>
                </a:solidFill>
                <a:latin typeface="Calibri"/>
                <a:cs typeface="Calibri"/>
              </a:rPr>
              <a:t>full body search, </a:t>
            </a:r>
            <a:r>
              <a:rPr dirty="0" sz="3000" spc="-10" i="1">
                <a:solidFill>
                  <a:srgbClr val="375F92"/>
                </a:solidFill>
                <a:latin typeface="Calibri"/>
                <a:cs typeface="Calibri"/>
              </a:rPr>
              <a:t>strip  search…they’re</a:t>
            </a:r>
            <a:r>
              <a:rPr dirty="0" sz="3000" i="1">
                <a:solidFill>
                  <a:srgbClr val="375F92"/>
                </a:solidFill>
                <a:latin typeface="Calibri"/>
                <a:cs typeface="Calibri"/>
              </a:rPr>
              <a:t> </a:t>
            </a:r>
            <a:r>
              <a:rPr dirty="0" sz="3000" spc="-30" i="1">
                <a:solidFill>
                  <a:srgbClr val="375F92"/>
                </a:solidFill>
                <a:latin typeface="Calibri"/>
                <a:cs typeface="Calibri"/>
              </a:rPr>
              <a:t>like</a:t>
            </a:r>
            <a:r>
              <a:rPr dirty="0" sz="3000" spc="5" i="1">
                <a:solidFill>
                  <a:srgbClr val="375F92"/>
                </a:solidFill>
                <a:latin typeface="Calibri"/>
                <a:cs typeface="Calibri"/>
              </a:rPr>
              <a:t> </a:t>
            </a:r>
            <a:r>
              <a:rPr dirty="0" sz="3000" i="1">
                <a:solidFill>
                  <a:srgbClr val="375F92"/>
                </a:solidFill>
                <a:latin typeface="Calibri"/>
                <a:cs typeface="Calibri"/>
              </a:rPr>
              <a:t>that.	</a:t>
            </a:r>
            <a:r>
              <a:rPr dirty="0" sz="3000" spc="-5" i="1">
                <a:solidFill>
                  <a:srgbClr val="375F92"/>
                </a:solidFill>
                <a:latin typeface="Calibri"/>
                <a:cs typeface="Calibri"/>
              </a:rPr>
              <a:t>So </a:t>
            </a:r>
            <a:r>
              <a:rPr dirty="0" sz="3000" spc="-15" i="1">
                <a:solidFill>
                  <a:srgbClr val="375F92"/>
                </a:solidFill>
                <a:latin typeface="Calibri"/>
                <a:cs typeface="Calibri"/>
              </a:rPr>
              <a:t>that’s </a:t>
            </a:r>
            <a:r>
              <a:rPr dirty="0" sz="3000" spc="-5" i="1">
                <a:solidFill>
                  <a:srgbClr val="375F92"/>
                </a:solidFill>
                <a:latin typeface="Calibri"/>
                <a:cs typeface="Calibri"/>
              </a:rPr>
              <a:t>all </a:t>
            </a:r>
            <a:r>
              <a:rPr dirty="0" sz="3000" i="1">
                <a:solidFill>
                  <a:srgbClr val="375F92"/>
                </a:solidFill>
                <a:latin typeface="Calibri"/>
                <a:cs typeface="Calibri"/>
              </a:rPr>
              <a:t>it</a:t>
            </a:r>
            <a:r>
              <a:rPr dirty="0" sz="3000" spc="-65" i="1">
                <a:solidFill>
                  <a:srgbClr val="375F92"/>
                </a:solidFill>
                <a:latin typeface="Calibri"/>
                <a:cs typeface="Calibri"/>
              </a:rPr>
              <a:t> </a:t>
            </a:r>
            <a:r>
              <a:rPr dirty="0" sz="3000" spc="-25" i="1">
                <a:solidFill>
                  <a:srgbClr val="375F92"/>
                </a:solidFill>
                <a:latin typeface="Calibri"/>
                <a:cs typeface="Calibri"/>
              </a:rPr>
              <a:t>takes.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78839" y="4216145"/>
            <a:ext cx="7671434" cy="894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3420"/>
              </a:lnSpc>
              <a:spcBef>
                <a:spcPts val="100"/>
              </a:spcBef>
            </a:pPr>
            <a:r>
              <a:rPr dirty="0" u="heavy" sz="3000" spc="-750">
                <a:solidFill>
                  <a:srgbClr val="375F92"/>
                </a:solidFill>
                <a:uFill>
                  <a:solidFill>
                    <a:srgbClr val="375F92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heavy" sz="3000" spc="-10" i="1">
                <a:solidFill>
                  <a:srgbClr val="375F92"/>
                </a:solidFill>
                <a:uFill>
                  <a:solidFill>
                    <a:srgbClr val="375F92"/>
                  </a:solidFill>
                </a:uFill>
                <a:latin typeface="Calibri"/>
                <a:cs typeface="Calibri"/>
              </a:rPr>
              <a:t>They find </a:t>
            </a:r>
            <a:r>
              <a:rPr dirty="0" u="heavy" sz="3000" spc="-20" i="1">
                <a:solidFill>
                  <a:srgbClr val="375F92"/>
                </a:solidFill>
                <a:uFill>
                  <a:solidFill>
                    <a:srgbClr val="375F92"/>
                  </a:solidFill>
                </a:uFill>
                <a:latin typeface="Calibri"/>
                <a:cs typeface="Calibri"/>
              </a:rPr>
              <a:t>naloxone, </a:t>
            </a:r>
            <a:r>
              <a:rPr dirty="0" u="heavy" sz="3000" spc="5" i="1">
                <a:solidFill>
                  <a:srgbClr val="375F92"/>
                </a:solidFill>
                <a:uFill>
                  <a:solidFill>
                    <a:srgbClr val="375F92"/>
                  </a:solidFill>
                </a:uFill>
                <a:latin typeface="Calibri"/>
                <a:cs typeface="Calibri"/>
              </a:rPr>
              <a:t>they’ll </a:t>
            </a:r>
            <a:r>
              <a:rPr dirty="0" u="heavy" sz="3000" spc="-50" i="1">
                <a:solidFill>
                  <a:srgbClr val="375F92"/>
                </a:solidFill>
                <a:uFill>
                  <a:solidFill>
                    <a:srgbClr val="375F92"/>
                  </a:solidFill>
                </a:uFill>
                <a:latin typeface="Calibri"/>
                <a:cs typeface="Calibri"/>
              </a:rPr>
              <a:t>say, </a:t>
            </a:r>
            <a:r>
              <a:rPr dirty="0" u="heavy" sz="3000" spc="-40" i="1">
                <a:solidFill>
                  <a:srgbClr val="375F92"/>
                </a:solidFill>
                <a:uFill>
                  <a:solidFill>
                    <a:srgbClr val="375F92"/>
                  </a:solidFill>
                </a:uFill>
                <a:latin typeface="Calibri"/>
                <a:cs typeface="Calibri"/>
              </a:rPr>
              <a:t>‘oh </a:t>
            </a:r>
            <a:r>
              <a:rPr dirty="0" u="heavy" sz="3000" spc="-5" i="1">
                <a:solidFill>
                  <a:srgbClr val="375F92"/>
                </a:solidFill>
                <a:uFill>
                  <a:solidFill>
                    <a:srgbClr val="375F92"/>
                  </a:solidFill>
                </a:uFill>
                <a:latin typeface="Calibri"/>
                <a:cs typeface="Calibri"/>
              </a:rPr>
              <a:t>right </a:t>
            </a:r>
            <a:r>
              <a:rPr dirty="0" u="heavy" sz="3000" spc="-50" i="1">
                <a:solidFill>
                  <a:srgbClr val="375F92"/>
                </a:solidFill>
                <a:uFill>
                  <a:solidFill>
                    <a:srgbClr val="375F92"/>
                  </a:solidFill>
                </a:uFill>
                <a:latin typeface="Calibri"/>
                <a:cs typeface="Calibri"/>
              </a:rPr>
              <a:t>he’s</a:t>
            </a:r>
            <a:r>
              <a:rPr dirty="0" u="heavy" sz="3000" spc="25" i="1">
                <a:solidFill>
                  <a:srgbClr val="375F92"/>
                </a:solidFill>
                <a:uFill>
                  <a:solidFill>
                    <a:srgbClr val="375F92"/>
                  </a:solidFill>
                </a:uFill>
                <a:latin typeface="Calibri"/>
                <a:cs typeface="Calibri"/>
              </a:rPr>
              <a:t> a</a:t>
            </a:r>
            <a:endParaRPr sz="3000">
              <a:latin typeface="Calibri"/>
              <a:cs typeface="Calibri"/>
            </a:endParaRPr>
          </a:p>
          <a:p>
            <a:pPr marL="12700">
              <a:lnSpc>
                <a:spcPts val="3420"/>
              </a:lnSpc>
            </a:pPr>
            <a:r>
              <a:rPr dirty="0" u="heavy" sz="3000" spc="-750">
                <a:solidFill>
                  <a:srgbClr val="375F92"/>
                </a:solidFill>
                <a:uFill>
                  <a:solidFill>
                    <a:srgbClr val="375F92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heavy" sz="3000" spc="-5" i="1">
                <a:solidFill>
                  <a:srgbClr val="375F92"/>
                </a:solidFill>
                <a:uFill>
                  <a:solidFill>
                    <a:srgbClr val="375F92"/>
                  </a:solidFill>
                </a:uFill>
                <a:latin typeface="Calibri"/>
                <a:cs typeface="Calibri"/>
              </a:rPr>
              <a:t>junkie’ [clicks fingers], </a:t>
            </a:r>
            <a:r>
              <a:rPr dirty="0" u="heavy" sz="3000" spc="-10" i="1">
                <a:solidFill>
                  <a:srgbClr val="375F92"/>
                </a:solidFill>
                <a:uFill>
                  <a:solidFill>
                    <a:srgbClr val="375F92"/>
                  </a:solidFill>
                </a:uFill>
                <a:latin typeface="Calibri"/>
                <a:cs typeface="Calibri"/>
              </a:rPr>
              <a:t>‘right </a:t>
            </a:r>
            <a:r>
              <a:rPr dirty="0" u="heavy" sz="3000" spc="-5" i="1">
                <a:solidFill>
                  <a:srgbClr val="375F92"/>
                </a:solidFill>
                <a:uFill>
                  <a:solidFill>
                    <a:srgbClr val="375F92"/>
                  </a:solidFill>
                </a:uFill>
                <a:latin typeface="Calibri"/>
                <a:cs typeface="Calibri"/>
              </a:rPr>
              <a:t>down </a:t>
            </a:r>
            <a:r>
              <a:rPr dirty="0" u="heavy" sz="3000" i="1">
                <a:solidFill>
                  <a:srgbClr val="375F92"/>
                </a:solidFill>
                <a:uFill>
                  <a:solidFill>
                    <a:srgbClr val="375F92"/>
                  </a:solidFill>
                </a:uFill>
                <a:latin typeface="Calibri"/>
                <a:cs typeface="Calibri"/>
              </a:rPr>
              <a:t>the </a:t>
            </a:r>
            <a:r>
              <a:rPr dirty="0" u="heavy" sz="3000" spc="-15" i="1">
                <a:solidFill>
                  <a:srgbClr val="375F92"/>
                </a:solidFill>
                <a:uFill>
                  <a:solidFill>
                    <a:srgbClr val="375F92"/>
                  </a:solidFill>
                </a:uFill>
                <a:latin typeface="Calibri"/>
                <a:cs typeface="Calibri"/>
              </a:rPr>
              <a:t>station,</a:t>
            </a:r>
            <a:r>
              <a:rPr dirty="0" u="heavy" sz="3000" spc="-120" i="1">
                <a:solidFill>
                  <a:srgbClr val="375F92"/>
                </a:solidFill>
                <a:uFill>
                  <a:solidFill>
                    <a:srgbClr val="375F92"/>
                  </a:solidFill>
                </a:uFill>
                <a:latin typeface="Calibri"/>
                <a:cs typeface="Calibri"/>
              </a:rPr>
              <a:t> </a:t>
            </a:r>
            <a:r>
              <a:rPr dirty="0" u="heavy" sz="3000" spc="-5" i="1">
                <a:solidFill>
                  <a:srgbClr val="375F92"/>
                </a:solidFill>
                <a:uFill>
                  <a:solidFill>
                    <a:srgbClr val="375F92"/>
                  </a:solidFill>
                </a:uFill>
                <a:latin typeface="Calibri"/>
                <a:cs typeface="Calibri"/>
              </a:rPr>
              <a:t>full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78839" y="4852923"/>
            <a:ext cx="6408420" cy="1055370"/>
          </a:xfrm>
          <a:prstGeom prst="rect">
            <a:avLst/>
          </a:prstGeom>
        </p:spPr>
        <p:txBody>
          <a:bodyPr wrap="square" lIns="0" tIns="19875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65"/>
              </a:spcBef>
            </a:pPr>
            <a:r>
              <a:rPr dirty="0" u="heavy" sz="3000" spc="-750">
                <a:solidFill>
                  <a:srgbClr val="375F92"/>
                </a:solidFill>
                <a:uFill>
                  <a:solidFill>
                    <a:srgbClr val="375F92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heavy" sz="3000" spc="-5" i="1">
                <a:solidFill>
                  <a:srgbClr val="375F92"/>
                </a:solidFill>
                <a:uFill>
                  <a:solidFill>
                    <a:srgbClr val="375F92"/>
                  </a:solidFill>
                </a:uFill>
                <a:latin typeface="Calibri"/>
                <a:cs typeface="Calibri"/>
              </a:rPr>
              <a:t>body</a:t>
            </a:r>
            <a:r>
              <a:rPr dirty="0" u="heavy" sz="3000" spc="-35" i="1">
                <a:solidFill>
                  <a:srgbClr val="375F92"/>
                </a:solidFill>
                <a:uFill>
                  <a:solidFill>
                    <a:srgbClr val="375F92"/>
                  </a:solidFill>
                </a:uFill>
                <a:latin typeface="Calibri"/>
                <a:cs typeface="Calibri"/>
              </a:rPr>
              <a:t> </a:t>
            </a:r>
            <a:r>
              <a:rPr dirty="0" u="heavy" sz="3000" spc="-65" i="1">
                <a:solidFill>
                  <a:srgbClr val="375F92"/>
                </a:solidFill>
                <a:uFill>
                  <a:solidFill>
                    <a:srgbClr val="375F92"/>
                  </a:solidFill>
                </a:uFill>
                <a:latin typeface="Calibri"/>
                <a:cs typeface="Calibri"/>
              </a:rPr>
              <a:t>search’</a:t>
            </a:r>
            <a:r>
              <a:rPr dirty="0" sz="3000" spc="-65" i="1">
                <a:solidFill>
                  <a:srgbClr val="375F92"/>
                </a:solidFill>
                <a:latin typeface="Calibri"/>
                <a:cs typeface="Calibri"/>
              </a:rPr>
              <a:t>”.</a:t>
            </a:r>
            <a:endParaRPr sz="3000">
              <a:latin typeface="Calibri"/>
              <a:cs typeface="Calibri"/>
            </a:endParaRPr>
          </a:p>
          <a:p>
            <a:pPr marL="2416810">
              <a:lnSpc>
                <a:spcPct val="100000"/>
              </a:lnSpc>
              <a:spcBef>
                <a:spcPts val="880"/>
              </a:spcBef>
            </a:pPr>
            <a:r>
              <a:rPr dirty="0" sz="1800" spc="-45" i="1">
                <a:latin typeface="Calibri"/>
                <a:cs typeface="Calibri"/>
              </a:rPr>
              <a:t>‘Andy’, </a:t>
            </a:r>
            <a:r>
              <a:rPr dirty="0" sz="1800" i="1">
                <a:latin typeface="Calibri"/>
                <a:cs typeface="Calibri"/>
              </a:rPr>
              <a:t>45-54 </a:t>
            </a:r>
            <a:r>
              <a:rPr dirty="0" sz="1800" spc="-5" i="1">
                <a:latin typeface="Calibri"/>
                <a:cs typeface="Calibri"/>
              </a:rPr>
              <a:t>years old, injecting </a:t>
            </a:r>
            <a:r>
              <a:rPr dirty="0" sz="1800" i="1">
                <a:latin typeface="Calibri"/>
                <a:cs typeface="Calibri"/>
              </a:rPr>
              <a:t>&gt; 10</a:t>
            </a:r>
            <a:r>
              <a:rPr dirty="0" sz="1800" spc="20" i="1">
                <a:latin typeface="Calibri"/>
                <a:cs typeface="Calibri"/>
              </a:rPr>
              <a:t> </a:t>
            </a:r>
            <a:r>
              <a:rPr dirty="0" sz="1800" spc="-5" i="1">
                <a:latin typeface="Calibri"/>
                <a:cs typeface="Calibri"/>
              </a:rPr>
              <a:t>years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496950"/>
            <a:ext cx="7563484" cy="6350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5"/>
              <a:t>2. Who </a:t>
            </a:r>
            <a:r>
              <a:rPr dirty="0" spc="-20"/>
              <a:t>engages </a:t>
            </a:r>
            <a:r>
              <a:rPr dirty="0" spc="-15"/>
              <a:t>most </a:t>
            </a:r>
            <a:r>
              <a:rPr dirty="0" spc="-5"/>
              <a:t>with the</a:t>
            </a:r>
            <a:r>
              <a:rPr dirty="0" spc="25"/>
              <a:t> </a:t>
            </a:r>
            <a:r>
              <a:rPr dirty="0" spc="-5"/>
              <a:t>NNP?</a:t>
            </a:r>
          </a:p>
        </p:txBody>
      </p:sp>
      <p:sp>
        <p:nvSpPr>
          <p:cNvPr id="3" name="object 3"/>
          <p:cNvSpPr/>
          <p:nvPr/>
        </p:nvSpPr>
        <p:spPr>
          <a:xfrm>
            <a:off x="179831" y="5923592"/>
            <a:ext cx="1229680" cy="6874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14835" y="6769212"/>
            <a:ext cx="1348494" cy="8882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7290579" y="5994844"/>
            <a:ext cx="1602395" cy="63207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8351519" y="4524755"/>
            <a:ext cx="195580" cy="0"/>
          </a:xfrm>
          <a:custGeom>
            <a:avLst/>
            <a:gdLst/>
            <a:ahLst/>
            <a:cxnLst/>
            <a:rect l="l" t="t" r="r" b="b"/>
            <a:pathLst>
              <a:path w="195579" h="0">
                <a:moveTo>
                  <a:pt x="0" y="0"/>
                </a:moveTo>
                <a:lnTo>
                  <a:pt x="19507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7699247" y="4524755"/>
            <a:ext cx="391795" cy="0"/>
          </a:xfrm>
          <a:custGeom>
            <a:avLst/>
            <a:gdLst/>
            <a:ahLst/>
            <a:cxnLst/>
            <a:rect l="l" t="t" r="r" b="b"/>
            <a:pathLst>
              <a:path w="391795" h="0">
                <a:moveTo>
                  <a:pt x="0" y="0"/>
                </a:moveTo>
                <a:lnTo>
                  <a:pt x="39166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6396228" y="4524755"/>
            <a:ext cx="1042669" cy="0"/>
          </a:xfrm>
          <a:custGeom>
            <a:avLst/>
            <a:gdLst/>
            <a:ahLst/>
            <a:cxnLst/>
            <a:rect l="l" t="t" r="r" b="b"/>
            <a:pathLst>
              <a:path w="1042670" h="0">
                <a:moveTo>
                  <a:pt x="0" y="0"/>
                </a:moveTo>
                <a:lnTo>
                  <a:pt x="1042416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5743955" y="4524755"/>
            <a:ext cx="391795" cy="0"/>
          </a:xfrm>
          <a:custGeom>
            <a:avLst/>
            <a:gdLst/>
            <a:ahLst/>
            <a:cxnLst/>
            <a:rect l="l" t="t" r="r" b="b"/>
            <a:pathLst>
              <a:path w="391795" h="0">
                <a:moveTo>
                  <a:pt x="0" y="0"/>
                </a:moveTo>
                <a:lnTo>
                  <a:pt x="39166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440935" y="4524755"/>
            <a:ext cx="1042669" cy="0"/>
          </a:xfrm>
          <a:custGeom>
            <a:avLst/>
            <a:gdLst/>
            <a:ahLst/>
            <a:cxnLst/>
            <a:rect l="l" t="t" r="r" b="b"/>
            <a:pathLst>
              <a:path w="1042670" h="0">
                <a:moveTo>
                  <a:pt x="0" y="0"/>
                </a:moveTo>
                <a:lnTo>
                  <a:pt x="1042415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3788664" y="4524755"/>
            <a:ext cx="391795" cy="0"/>
          </a:xfrm>
          <a:custGeom>
            <a:avLst/>
            <a:gdLst/>
            <a:ahLst/>
            <a:cxnLst/>
            <a:rect l="l" t="t" r="r" b="b"/>
            <a:pathLst>
              <a:path w="391795" h="0">
                <a:moveTo>
                  <a:pt x="0" y="0"/>
                </a:moveTo>
                <a:lnTo>
                  <a:pt x="39166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2485644" y="4524755"/>
            <a:ext cx="1042669" cy="0"/>
          </a:xfrm>
          <a:custGeom>
            <a:avLst/>
            <a:gdLst/>
            <a:ahLst/>
            <a:cxnLst/>
            <a:rect l="l" t="t" r="r" b="b"/>
            <a:pathLst>
              <a:path w="1042670" h="0">
                <a:moveTo>
                  <a:pt x="0" y="0"/>
                </a:moveTo>
                <a:lnTo>
                  <a:pt x="1042416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833372" y="4524755"/>
            <a:ext cx="391795" cy="0"/>
          </a:xfrm>
          <a:custGeom>
            <a:avLst/>
            <a:gdLst/>
            <a:ahLst/>
            <a:cxnLst/>
            <a:rect l="l" t="t" r="r" b="b"/>
            <a:pathLst>
              <a:path w="391794" h="0">
                <a:moveTo>
                  <a:pt x="0" y="0"/>
                </a:moveTo>
                <a:lnTo>
                  <a:pt x="39166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1377696" y="4524755"/>
            <a:ext cx="195580" cy="0"/>
          </a:xfrm>
          <a:custGeom>
            <a:avLst/>
            <a:gdLst/>
            <a:ahLst/>
            <a:cxnLst/>
            <a:rect l="l" t="t" r="r" b="b"/>
            <a:pathLst>
              <a:path w="195580" h="0">
                <a:moveTo>
                  <a:pt x="0" y="0"/>
                </a:moveTo>
                <a:lnTo>
                  <a:pt x="19507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8351519" y="4223003"/>
            <a:ext cx="195580" cy="0"/>
          </a:xfrm>
          <a:custGeom>
            <a:avLst/>
            <a:gdLst/>
            <a:ahLst/>
            <a:cxnLst/>
            <a:rect l="l" t="t" r="r" b="b"/>
            <a:pathLst>
              <a:path w="195579" h="0">
                <a:moveTo>
                  <a:pt x="0" y="0"/>
                </a:moveTo>
                <a:lnTo>
                  <a:pt x="19507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7699247" y="4223003"/>
            <a:ext cx="391795" cy="0"/>
          </a:xfrm>
          <a:custGeom>
            <a:avLst/>
            <a:gdLst/>
            <a:ahLst/>
            <a:cxnLst/>
            <a:rect l="l" t="t" r="r" b="b"/>
            <a:pathLst>
              <a:path w="391795" h="0">
                <a:moveTo>
                  <a:pt x="0" y="0"/>
                </a:moveTo>
                <a:lnTo>
                  <a:pt x="39166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6396228" y="4223003"/>
            <a:ext cx="1042669" cy="0"/>
          </a:xfrm>
          <a:custGeom>
            <a:avLst/>
            <a:gdLst/>
            <a:ahLst/>
            <a:cxnLst/>
            <a:rect l="l" t="t" r="r" b="b"/>
            <a:pathLst>
              <a:path w="1042670" h="0">
                <a:moveTo>
                  <a:pt x="0" y="0"/>
                </a:moveTo>
                <a:lnTo>
                  <a:pt x="1042416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5743955" y="4223003"/>
            <a:ext cx="391795" cy="0"/>
          </a:xfrm>
          <a:custGeom>
            <a:avLst/>
            <a:gdLst/>
            <a:ahLst/>
            <a:cxnLst/>
            <a:rect l="l" t="t" r="r" b="b"/>
            <a:pathLst>
              <a:path w="391795" h="0">
                <a:moveTo>
                  <a:pt x="0" y="0"/>
                </a:moveTo>
                <a:lnTo>
                  <a:pt x="39166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4440935" y="4223003"/>
            <a:ext cx="1042669" cy="0"/>
          </a:xfrm>
          <a:custGeom>
            <a:avLst/>
            <a:gdLst/>
            <a:ahLst/>
            <a:cxnLst/>
            <a:rect l="l" t="t" r="r" b="b"/>
            <a:pathLst>
              <a:path w="1042670" h="0">
                <a:moveTo>
                  <a:pt x="0" y="0"/>
                </a:moveTo>
                <a:lnTo>
                  <a:pt x="1042415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3788664" y="4223003"/>
            <a:ext cx="391795" cy="0"/>
          </a:xfrm>
          <a:custGeom>
            <a:avLst/>
            <a:gdLst/>
            <a:ahLst/>
            <a:cxnLst/>
            <a:rect l="l" t="t" r="r" b="b"/>
            <a:pathLst>
              <a:path w="391795" h="0">
                <a:moveTo>
                  <a:pt x="0" y="0"/>
                </a:moveTo>
                <a:lnTo>
                  <a:pt x="39166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2485644" y="4223003"/>
            <a:ext cx="1042669" cy="0"/>
          </a:xfrm>
          <a:custGeom>
            <a:avLst/>
            <a:gdLst/>
            <a:ahLst/>
            <a:cxnLst/>
            <a:rect l="l" t="t" r="r" b="b"/>
            <a:pathLst>
              <a:path w="1042670" h="0">
                <a:moveTo>
                  <a:pt x="0" y="0"/>
                </a:moveTo>
                <a:lnTo>
                  <a:pt x="1042416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1833372" y="4223003"/>
            <a:ext cx="391795" cy="0"/>
          </a:xfrm>
          <a:custGeom>
            <a:avLst/>
            <a:gdLst/>
            <a:ahLst/>
            <a:cxnLst/>
            <a:rect l="l" t="t" r="r" b="b"/>
            <a:pathLst>
              <a:path w="391794" h="0">
                <a:moveTo>
                  <a:pt x="0" y="0"/>
                </a:moveTo>
                <a:lnTo>
                  <a:pt x="39166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1377696" y="4223003"/>
            <a:ext cx="195580" cy="0"/>
          </a:xfrm>
          <a:custGeom>
            <a:avLst/>
            <a:gdLst/>
            <a:ahLst/>
            <a:cxnLst/>
            <a:rect l="l" t="t" r="r" b="b"/>
            <a:pathLst>
              <a:path w="195580" h="0">
                <a:moveTo>
                  <a:pt x="0" y="0"/>
                </a:moveTo>
                <a:lnTo>
                  <a:pt x="19507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8351519" y="3921252"/>
            <a:ext cx="195580" cy="0"/>
          </a:xfrm>
          <a:custGeom>
            <a:avLst/>
            <a:gdLst/>
            <a:ahLst/>
            <a:cxnLst/>
            <a:rect l="l" t="t" r="r" b="b"/>
            <a:pathLst>
              <a:path w="195579" h="0">
                <a:moveTo>
                  <a:pt x="0" y="0"/>
                </a:moveTo>
                <a:lnTo>
                  <a:pt x="19507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7699247" y="3921252"/>
            <a:ext cx="391795" cy="0"/>
          </a:xfrm>
          <a:custGeom>
            <a:avLst/>
            <a:gdLst/>
            <a:ahLst/>
            <a:cxnLst/>
            <a:rect l="l" t="t" r="r" b="b"/>
            <a:pathLst>
              <a:path w="391795" h="0">
                <a:moveTo>
                  <a:pt x="0" y="0"/>
                </a:moveTo>
                <a:lnTo>
                  <a:pt x="39166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6396228" y="3921252"/>
            <a:ext cx="1042669" cy="0"/>
          </a:xfrm>
          <a:custGeom>
            <a:avLst/>
            <a:gdLst/>
            <a:ahLst/>
            <a:cxnLst/>
            <a:rect l="l" t="t" r="r" b="b"/>
            <a:pathLst>
              <a:path w="1042670" h="0">
                <a:moveTo>
                  <a:pt x="0" y="0"/>
                </a:moveTo>
                <a:lnTo>
                  <a:pt x="1042416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5743955" y="3921252"/>
            <a:ext cx="391795" cy="0"/>
          </a:xfrm>
          <a:custGeom>
            <a:avLst/>
            <a:gdLst/>
            <a:ahLst/>
            <a:cxnLst/>
            <a:rect l="l" t="t" r="r" b="b"/>
            <a:pathLst>
              <a:path w="391795" h="0">
                <a:moveTo>
                  <a:pt x="0" y="0"/>
                </a:moveTo>
                <a:lnTo>
                  <a:pt x="39166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4440935" y="3921252"/>
            <a:ext cx="1042669" cy="0"/>
          </a:xfrm>
          <a:custGeom>
            <a:avLst/>
            <a:gdLst/>
            <a:ahLst/>
            <a:cxnLst/>
            <a:rect l="l" t="t" r="r" b="b"/>
            <a:pathLst>
              <a:path w="1042670" h="0">
                <a:moveTo>
                  <a:pt x="0" y="0"/>
                </a:moveTo>
                <a:lnTo>
                  <a:pt x="1042415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3788664" y="3921252"/>
            <a:ext cx="391795" cy="0"/>
          </a:xfrm>
          <a:custGeom>
            <a:avLst/>
            <a:gdLst/>
            <a:ahLst/>
            <a:cxnLst/>
            <a:rect l="l" t="t" r="r" b="b"/>
            <a:pathLst>
              <a:path w="391795" h="0">
                <a:moveTo>
                  <a:pt x="0" y="0"/>
                </a:moveTo>
                <a:lnTo>
                  <a:pt x="39166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2485644" y="3921252"/>
            <a:ext cx="1042669" cy="0"/>
          </a:xfrm>
          <a:custGeom>
            <a:avLst/>
            <a:gdLst/>
            <a:ahLst/>
            <a:cxnLst/>
            <a:rect l="l" t="t" r="r" b="b"/>
            <a:pathLst>
              <a:path w="1042670" h="0">
                <a:moveTo>
                  <a:pt x="0" y="0"/>
                </a:moveTo>
                <a:lnTo>
                  <a:pt x="1042416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1833372" y="3921252"/>
            <a:ext cx="391795" cy="0"/>
          </a:xfrm>
          <a:custGeom>
            <a:avLst/>
            <a:gdLst/>
            <a:ahLst/>
            <a:cxnLst/>
            <a:rect l="l" t="t" r="r" b="b"/>
            <a:pathLst>
              <a:path w="391794" h="0">
                <a:moveTo>
                  <a:pt x="0" y="0"/>
                </a:moveTo>
                <a:lnTo>
                  <a:pt x="39166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1377696" y="3921252"/>
            <a:ext cx="195580" cy="0"/>
          </a:xfrm>
          <a:custGeom>
            <a:avLst/>
            <a:gdLst/>
            <a:ahLst/>
            <a:cxnLst/>
            <a:rect l="l" t="t" r="r" b="b"/>
            <a:pathLst>
              <a:path w="195580" h="0">
                <a:moveTo>
                  <a:pt x="0" y="0"/>
                </a:moveTo>
                <a:lnTo>
                  <a:pt x="19507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8351519" y="3619500"/>
            <a:ext cx="195580" cy="0"/>
          </a:xfrm>
          <a:custGeom>
            <a:avLst/>
            <a:gdLst/>
            <a:ahLst/>
            <a:cxnLst/>
            <a:rect l="l" t="t" r="r" b="b"/>
            <a:pathLst>
              <a:path w="195579" h="0">
                <a:moveTo>
                  <a:pt x="0" y="0"/>
                </a:moveTo>
                <a:lnTo>
                  <a:pt x="19507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7699247" y="3619500"/>
            <a:ext cx="391795" cy="0"/>
          </a:xfrm>
          <a:custGeom>
            <a:avLst/>
            <a:gdLst/>
            <a:ahLst/>
            <a:cxnLst/>
            <a:rect l="l" t="t" r="r" b="b"/>
            <a:pathLst>
              <a:path w="391795" h="0">
                <a:moveTo>
                  <a:pt x="0" y="0"/>
                </a:moveTo>
                <a:lnTo>
                  <a:pt x="39166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6396228" y="3619500"/>
            <a:ext cx="1042669" cy="0"/>
          </a:xfrm>
          <a:custGeom>
            <a:avLst/>
            <a:gdLst/>
            <a:ahLst/>
            <a:cxnLst/>
            <a:rect l="l" t="t" r="r" b="b"/>
            <a:pathLst>
              <a:path w="1042670" h="0">
                <a:moveTo>
                  <a:pt x="0" y="0"/>
                </a:moveTo>
                <a:lnTo>
                  <a:pt x="1042416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5743955" y="3619500"/>
            <a:ext cx="391795" cy="0"/>
          </a:xfrm>
          <a:custGeom>
            <a:avLst/>
            <a:gdLst/>
            <a:ahLst/>
            <a:cxnLst/>
            <a:rect l="l" t="t" r="r" b="b"/>
            <a:pathLst>
              <a:path w="391795" h="0">
                <a:moveTo>
                  <a:pt x="0" y="0"/>
                </a:moveTo>
                <a:lnTo>
                  <a:pt x="39166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4440935" y="3619500"/>
            <a:ext cx="1042669" cy="0"/>
          </a:xfrm>
          <a:custGeom>
            <a:avLst/>
            <a:gdLst/>
            <a:ahLst/>
            <a:cxnLst/>
            <a:rect l="l" t="t" r="r" b="b"/>
            <a:pathLst>
              <a:path w="1042670" h="0">
                <a:moveTo>
                  <a:pt x="0" y="0"/>
                </a:moveTo>
                <a:lnTo>
                  <a:pt x="1042415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3788664" y="3619500"/>
            <a:ext cx="391795" cy="0"/>
          </a:xfrm>
          <a:custGeom>
            <a:avLst/>
            <a:gdLst/>
            <a:ahLst/>
            <a:cxnLst/>
            <a:rect l="l" t="t" r="r" b="b"/>
            <a:pathLst>
              <a:path w="391795" h="0">
                <a:moveTo>
                  <a:pt x="0" y="0"/>
                </a:moveTo>
                <a:lnTo>
                  <a:pt x="39166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2485644" y="3619500"/>
            <a:ext cx="1042669" cy="0"/>
          </a:xfrm>
          <a:custGeom>
            <a:avLst/>
            <a:gdLst/>
            <a:ahLst/>
            <a:cxnLst/>
            <a:rect l="l" t="t" r="r" b="b"/>
            <a:pathLst>
              <a:path w="1042670" h="0">
                <a:moveTo>
                  <a:pt x="0" y="0"/>
                </a:moveTo>
                <a:lnTo>
                  <a:pt x="1042416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1833372" y="3619500"/>
            <a:ext cx="391795" cy="0"/>
          </a:xfrm>
          <a:custGeom>
            <a:avLst/>
            <a:gdLst/>
            <a:ahLst/>
            <a:cxnLst/>
            <a:rect l="l" t="t" r="r" b="b"/>
            <a:pathLst>
              <a:path w="391794" h="0">
                <a:moveTo>
                  <a:pt x="0" y="0"/>
                </a:moveTo>
                <a:lnTo>
                  <a:pt x="39166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1377696" y="3619500"/>
            <a:ext cx="195580" cy="0"/>
          </a:xfrm>
          <a:custGeom>
            <a:avLst/>
            <a:gdLst/>
            <a:ahLst/>
            <a:cxnLst/>
            <a:rect l="l" t="t" r="r" b="b"/>
            <a:pathLst>
              <a:path w="195580" h="0">
                <a:moveTo>
                  <a:pt x="0" y="0"/>
                </a:moveTo>
                <a:lnTo>
                  <a:pt x="19507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7699247" y="3317747"/>
            <a:ext cx="847725" cy="0"/>
          </a:xfrm>
          <a:custGeom>
            <a:avLst/>
            <a:gdLst/>
            <a:ahLst/>
            <a:cxnLst/>
            <a:rect l="l" t="t" r="r" b="b"/>
            <a:pathLst>
              <a:path w="847725" h="0">
                <a:moveTo>
                  <a:pt x="0" y="0"/>
                </a:moveTo>
                <a:lnTo>
                  <a:pt x="84734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6396228" y="3317747"/>
            <a:ext cx="1042669" cy="0"/>
          </a:xfrm>
          <a:custGeom>
            <a:avLst/>
            <a:gdLst/>
            <a:ahLst/>
            <a:cxnLst/>
            <a:rect l="l" t="t" r="r" b="b"/>
            <a:pathLst>
              <a:path w="1042670" h="0">
                <a:moveTo>
                  <a:pt x="0" y="0"/>
                </a:moveTo>
                <a:lnTo>
                  <a:pt x="1042416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5743955" y="3317747"/>
            <a:ext cx="391795" cy="0"/>
          </a:xfrm>
          <a:custGeom>
            <a:avLst/>
            <a:gdLst/>
            <a:ahLst/>
            <a:cxnLst/>
            <a:rect l="l" t="t" r="r" b="b"/>
            <a:pathLst>
              <a:path w="391795" h="0">
                <a:moveTo>
                  <a:pt x="0" y="0"/>
                </a:moveTo>
                <a:lnTo>
                  <a:pt x="39166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4440935" y="3317747"/>
            <a:ext cx="1042669" cy="0"/>
          </a:xfrm>
          <a:custGeom>
            <a:avLst/>
            <a:gdLst/>
            <a:ahLst/>
            <a:cxnLst/>
            <a:rect l="l" t="t" r="r" b="b"/>
            <a:pathLst>
              <a:path w="1042670" h="0">
                <a:moveTo>
                  <a:pt x="0" y="0"/>
                </a:moveTo>
                <a:lnTo>
                  <a:pt x="1042415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3788664" y="3317747"/>
            <a:ext cx="391795" cy="0"/>
          </a:xfrm>
          <a:custGeom>
            <a:avLst/>
            <a:gdLst/>
            <a:ahLst/>
            <a:cxnLst/>
            <a:rect l="l" t="t" r="r" b="b"/>
            <a:pathLst>
              <a:path w="391795" h="0">
                <a:moveTo>
                  <a:pt x="0" y="0"/>
                </a:moveTo>
                <a:lnTo>
                  <a:pt x="39166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2485644" y="3317747"/>
            <a:ext cx="1042669" cy="0"/>
          </a:xfrm>
          <a:custGeom>
            <a:avLst/>
            <a:gdLst/>
            <a:ahLst/>
            <a:cxnLst/>
            <a:rect l="l" t="t" r="r" b="b"/>
            <a:pathLst>
              <a:path w="1042670" h="0">
                <a:moveTo>
                  <a:pt x="0" y="0"/>
                </a:moveTo>
                <a:lnTo>
                  <a:pt x="1042416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1833372" y="3317747"/>
            <a:ext cx="391795" cy="0"/>
          </a:xfrm>
          <a:custGeom>
            <a:avLst/>
            <a:gdLst/>
            <a:ahLst/>
            <a:cxnLst/>
            <a:rect l="l" t="t" r="r" b="b"/>
            <a:pathLst>
              <a:path w="391794" h="0">
                <a:moveTo>
                  <a:pt x="0" y="0"/>
                </a:moveTo>
                <a:lnTo>
                  <a:pt x="39166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1377696" y="3317747"/>
            <a:ext cx="195580" cy="0"/>
          </a:xfrm>
          <a:custGeom>
            <a:avLst/>
            <a:gdLst/>
            <a:ahLst/>
            <a:cxnLst/>
            <a:rect l="l" t="t" r="r" b="b"/>
            <a:pathLst>
              <a:path w="195580" h="0">
                <a:moveTo>
                  <a:pt x="0" y="0"/>
                </a:moveTo>
                <a:lnTo>
                  <a:pt x="19507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7699247" y="3017520"/>
            <a:ext cx="847725" cy="0"/>
          </a:xfrm>
          <a:custGeom>
            <a:avLst/>
            <a:gdLst/>
            <a:ahLst/>
            <a:cxnLst/>
            <a:rect l="l" t="t" r="r" b="b"/>
            <a:pathLst>
              <a:path w="847725" h="0">
                <a:moveTo>
                  <a:pt x="0" y="0"/>
                </a:moveTo>
                <a:lnTo>
                  <a:pt x="84734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5743955" y="3017520"/>
            <a:ext cx="1694814" cy="0"/>
          </a:xfrm>
          <a:custGeom>
            <a:avLst/>
            <a:gdLst/>
            <a:ahLst/>
            <a:cxnLst/>
            <a:rect l="l" t="t" r="r" b="b"/>
            <a:pathLst>
              <a:path w="1694815" h="0">
                <a:moveTo>
                  <a:pt x="0" y="0"/>
                </a:moveTo>
                <a:lnTo>
                  <a:pt x="169468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3788664" y="3017520"/>
            <a:ext cx="1694814" cy="0"/>
          </a:xfrm>
          <a:custGeom>
            <a:avLst/>
            <a:gdLst/>
            <a:ahLst/>
            <a:cxnLst/>
            <a:rect l="l" t="t" r="r" b="b"/>
            <a:pathLst>
              <a:path w="1694814" h="0">
                <a:moveTo>
                  <a:pt x="0" y="0"/>
                </a:moveTo>
                <a:lnTo>
                  <a:pt x="169468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2485644" y="3017520"/>
            <a:ext cx="1042669" cy="0"/>
          </a:xfrm>
          <a:custGeom>
            <a:avLst/>
            <a:gdLst/>
            <a:ahLst/>
            <a:cxnLst/>
            <a:rect l="l" t="t" r="r" b="b"/>
            <a:pathLst>
              <a:path w="1042670" h="0">
                <a:moveTo>
                  <a:pt x="0" y="0"/>
                </a:moveTo>
                <a:lnTo>
                  <a:pt x="1042416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1833372" y="3017520"/>
            <a:ext cx="391795" cy="0"/>
          </a:xfrm>
          <a:custGeom>
            <a:avLst/>
            <a:gdLst/>
            <a:ahLst/>
            <a:cxnLst/>
            <a:rect l="l" t="t" r="r" b="b"/>
            <a:pathLst>
              <a:path w="391794" h="0">
                <a:moveTo>
                  <a:pt x="0" y="0"/>
                </a:moveTo>
                <a:lnTo>
                  <a:pt x="39166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1377696" y="3017520"/>
            <a:ext cx="195580" cy="0"/>
          </a:xfrm>
          <a:custGeom>
            <a:avLst/>
            <a:gdLst/>
            <a:ahLst/>
            <a:cxnLst/>
            <a:rect l="l" t="t" r="r" b="b"/>
            <a:pathLst>
              <a:path w="195580" h="0">
                <a:moveTo>
                  <a:pt x="0" y="0"/>
                </a:moveTo>
                <a:lnTo>
                  <a:pt x="19507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1377696" y="2715767"/>
            <a:ext cx="7169150" cy="0"/>
          </a:xfrm>
          <a:custGeom>
            <a:avLst/>
            <a:gdLst/>
            <a:ahLst/>
            <a:cxnLst/>
            <a:rect l="l" t="t" r="r" b="b"/>
            <a:pathLst>
              <a:path w="7169150" h="0">
                <a:moveTo>
                  <a:pt x="0" y="0"/>
                </a:moveTo>
                <a:lnTo>
                  <a:pt x="7168896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1377696" y="2414016"/>
            <a:ext cx="7169150" cy="0"/>
          </a:xfrm>
          <a:custGeom>
            <a:avLst/>
            <a:gdLst/>
            <a:ahLst/>
            <a:cxnLst/>
            <a:rect l="l" t="t" r="r" b="b"/>
            <a:pathLst>
              <a:path w="7169150" h="0">
                <a:moveTo>
                  <a:pt x="0" y="0"/>
                </a:moveTo>
                <a:lnTo>
                  <a:pt x="7168896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1572767" y="2987039"/>
            <a:ext cx="260985" cy="1839595"/>
          </a:xfrm>
          <a:custGeom>
            <a:avLst/>
            <a:gdLst/>
            <a:ahLst/>
            <a:cxnLst/>
            <a:rect l="l" t="t" r="r" b="b"/>
            <a:pathLst>
              <a:path w="260985" h="1839595">
                <a:moveTo>
                  <a:pt x="260604" y="0"/>
                </a:moveTo>
                <a:lnTo>
                  <a:pt x="0" y="0"/>
                </a:lnTo>
                <a:lnTo>
                  <a:pt x="0" y="1839468"/>
                </a:lnTo>
                <a:lnTo>
                  <a:pt x="260604" y="1839468"/>
                </a:lnTo>
                <a:lnTo>
                  <a:pt x="260604" y="0"/>
                </a:lnTo>
                <a:close/>
              </a:path>
            </a:pathLst>
          </a:custGeom>
          <a:solidFill>
            <a:srgbClr val="6F2F9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2225039" y="2895600"/>
            <a:ext cx="260985" cy="1931035"/>
          </a:xfrm>
          <a:custGeom>
            <a:avLst/>
            <a:gdLst/>
            <a:ahLst/>
            <a:cxnLst/>
            <a:rect l="l" t="t" r="r" b="b"/>
            <a:pathLst>
              <a:path w="260985" h="1931035">
                <a:moveTo>
                  <a:pt x="260604" y="0"/>
                </a:moveTo>
                <a:lnTo>
                  <a:pt x="0" y="0"/>
                </a:lnTo>
                <a:lnTo>
                  <a:pt x="0" y="1930908"/>
                </a:lnTo>
                <a:lnTo>
                  <a:pt x="260604" y="1930908"/>
                </a:lnTo>
                <a:lnTo>
                  <a:pt x="260604" y="0"/>
                </a:lnTo>
                <a:close/>
              </a:path>
            </a:pathLst>
          </a:custGeom>
          <a:solidFill>
            <a:srgbClr val="6F2F9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3528059" y="2715767"/>
            <a:ext cx="260985" cy="2110740"/>
          </a:xfrm>
          <a:custGeom>
            <a:avLst/>
            <a:gdLst/>
            <a:ahLst/>
            <a:cxnLst/>
            <a:rect l="l" t="t" r="r" b="b"/>
            <a:pathLst>
              <a:path w="260985" h="2110740">
                <a:moveTo>
                  <a:pt x="260603" y="0"/>
                </a:moveTo>
                <a:lnTo>
                  <a:pt x="0" y="0"/>
                </a:lnTo>
                <a:lnTo>
                  <a:pt x="0" y="2110740"/>
                </a:lnTo>
                <a:lnTo>
                  <a:pt x="260603" y="2110740"/>
                </a:lnTo>
                <a:lnTo>
                  <a:pt x="260603" y="0"/>
                </a:lnTo>
                <a:close/>
              </a:path>
            </a:pathLst>
          </a:custGeom>
          <a:solidFill>
            <a:srgbClr val="6F2F9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4180332" y="3046476"/>
            <a:ext cx="260985" cy="1780539"/>
          </a:xfrm>
          <a:custGeom>
            <a:avLst/>
            <a:gdLst/>
            <a:ahLst/>
            <a:cxnLst/>
            <a:rect l="l" t="t" r="r" b="b"/>
            <a:pathLst>
              <a:path w="260985" h="1780539">
                <a:moveTo>
                  <a:pt x="260603" y="0"/>
                </a:moveTo>
                <a:lnTo>
                  <a:pt x="0" y="0"/>
                </a:lnTo>
                <a:lnTo>
                  <a:pt x="0" y="1780032"/>
                </a:lnTo>
                <a:lnTo>
                  <a:pt x="260603" y="1780032"/>
                </a:lnTo>
                <a:lnTo>
                  <a:pt x="260603" y="0"/>
                </a:lnTo>
                <a:close/>
              </a:path>
            </a:pathLst>
          </a:custGeom>
          <a:solidFill>
            <a:srgbClr val="6F2F9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5483352" y="2866644"/>
            <a:ext cx="260985" cy="1960245"/>
          </a:xfrm>
          <a:custGeom>
            <a:avLst/>
            <a:gdLst/>
            <a:ahLst/>
            <a:cxnLst/>
            <a:rect l="l" t="t" r="r" b="b"/>
            <a:pathLst>
              <a:path w="260985" h="1960245">
                <a:moveTo>
                  <a:pt x="260603" y="0"/>
                </a:moveTo>
                <a:lnTo>
                  <a:pt x="0" y="0"/>
                </a:lnTo>
                <a:lnTo>
                  <a:pt x="0" y="1959863"/>
                </a:lnTo>
                <a:lnTo>
                  <a:pt x="260603" y="1959863"/>
                </a:lnTo>
                <a:lnTo>
                  <a:pt x="260603" y="0"/>
                </a:lnTo>
                <a:close/>
              </a:path>
            </a:pathLst>
          </a:custGeom>
          <a:solidFill>
            <a:srgbClr val="6F2F9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6135623" y="3017520"/>
            <a:ext cx="260985" cy="1809114"/>
          </a:xfrm>
          <a:custGeom>
            <a:avLst/>
            <a:gdLst/>
            <a:ahLst/>
            <a:cxnLst/>
            <a:rect l="l" t="t" r="r" b="b"/>
            <a:pathLst>
              <a:path w="260985" h="1809114">
                <a:moveTo>
                  <a:pt x="260603" y="0"/>
                </a:moveTo>
                <a:lnTo>
                  <a:pt x="0" y="0"/>
                </a:lnTo>
                <a:lnTo>
                  <a:pt x="0" y="1808987"/>
                </a:lnTo>
                <a:lnTo>
                  <a:pt x="260603" y="1808987"/>
                </a:lnTo>
                <a:lnTo>
                  <a:pt x="260603" y="0"/>
                </a:lnTo>
                <a:close/>
              </a:path>
            </a:pathLst>
          </a:custGeom>
          <a:solidFill>
            <a:srgbClr val="6F2F9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7438643" y="2715767"/>
            <a:ext cx="260985" cy="2110740"/>
          </a:xfrm>
          <a:custGeom>
            <a:avLst/>
            <a:gdLst/>
            <a:ahLst/>
            <a:cxnLst/>
            <a:rect l="l" t="t" r="r" b="b"/>
            <a:pathLst>
              <a:path w="260984" h="2110740">
                <a:moveTo>
                  <a:pt x="260603" y="0"/>
                </a:moveTo>
                <a:lnTo>
                  <a:pt x="0" y="0"/>
                </a:lnTo>
                <a:lnTo>
                  <a:pt x="0" y="2110740"/>
                </a:lnTo>
                <a:lnTo>
                  <a:pt x="260603" y="2110740"/>
                </a:lnTo>
                <a:lnTo>
                  <a:pt x="260603" y="0"/>
                </a:lnTo>
                <a:close/>
              </a:path>
            </a:pathLst>
          </a:custGeom>
          <a:solidFill>
            <a:srgbClr val="6F2F9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8090916" y="3560064"/>
            <a:ext cx="260985" cy="1266825"/>
          </a:xfrm>
          <a:custGeom>
            <a:avLst/>
            <a:gdLst/>
            <a:ahLst/>
            <a:cxnLst/>
            <a:rect l="l" t="t" r="r" b="b"/>
            <a:pathLst>
              <a:path w="260984" h="1266825">
                <a:moveTo>
                  <a:pt x="260603" y="0"/>
                </a:moveTo>
                <a:lnTo>
                  <a:pt x="0" y="0"/>
                </a:lnTo>
                <a:lnTo>
                  <a:pt x="0" y="1266444"/>
                </a:lnTo>
                <a:lnTo>
                  <a:pt x="260603" y="1266444"/>
                </a:lnTo>
                <a:lnTo>
                  <a:pt x="260603" y="0"/>
                </a:lnTo>
                <a:close/>
              </a:path>
            </a:pathLst>
          </a:custGeom>
          <a:solidFill>
            <a:srgbClr val="6F2F9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1377696" y="2414016"/>
            <a:ext cx="0" cy="2413000"/>
          </a:xfrm>
          <a:custGeom>
            <a:avLst/>
            <a:gdLst/>
            <a:ahLst/>
            <a:cxnLst/>
            <a:rect l="l" t="t" r="r" b="b"/>
            <a:pathLst>
              <a:path w="0" h="2413000">
                <a:moveTo>
                  <a:pt x="0" y="2412492"/>
                </a:moveTo>
                <a:lnTo>
                  <a:pt x="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1304544" y="4826508"/>
            <a:ext cx="73660" cy="0"/>
          </a:xfrm>
          <a:custGeom>
            <a:avLst/>
            <a:gdLst/>
            <a:ahLst/>
            <a:cxnLst/>
            <a:rect l="l" t="t" r="r" b="b"/>
            <a:pathLst>
              <a:path w="73659" h="0">
                <a:moveTo>
                  <a:pt x="0" y="0"/>
                </a:moveTo>
                <a:lnTo>
                  <a:pt x="7315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/>
          <p:nvPr/>
        </p:nvSpPr>
        <p:spPr>
          <a:xfrm>
            <a:off x="1304544" y="4524755"/>
            <a:ext cx="73660" cy="0"/>
          </a:xfrm>
          <a:custGeom>
            <a:avLst/>
            <a:gdLst/>
            <a:ahLst/>
            <a:cxnLst/>
            <a:rect l="l" t="t" r="r" b="b"/>
            <a:pathLst>
              <a:path w="73659" h="0">
                <a:moveTo>
                  <a:pt x="0" y="0"/>
                </a:moveTo>
                <a:lnTo>
                  <a:pt x="7315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/>
          <p:nvPr/>
        </p:nvSpPr>
        <p:spPr>
          <a:xfrm>
            <a:off x="1304544" y="4223003"/>
            <a:ext cx="73660" cy="0"/>
          </a:xfrm>
          <a:custGeom>
            <a:avLst/>
            <a:gdLst/>
            <a:ahLst/>
            <a:cxnLst/>
            <a:rect l="l" t="t" r="r" b="b"/>
            <a:pathLst>
              <a:path w="73659" h="0">
                <a:moveTo>
                  <a:pt x="0" y="0"/>
                </a:moveTo>
                <a:lnTo>
                  <a:pt x="7315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/>
          <p:nvPr/>
        </p:nvSpPr>
        <p:spPr>
          <a:xfrm>
            <a:off x="1304544" y="3921252"/>
            <a:ext cx="73660" cy="0"/>
          </a:xfrm>
          <a:custGeom>
            <a:avLst/>
            <a:gdLst/>
            <a:ahLst/>
            <a:cxnLst/>
            <a:rect l="l" t="t" r="r" b="b"/>
            <a:pathLst>
              <a:path w="73659" h="0">
                <a:moveTo>
                  <a:pt x="0" y="0"/>
                </a:moveTo>
                <a:lnTo>
                  <a:pt x="7315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/>
          <p:nvPr/>
        </p:nvSpPr>
        <p:spPr>
          <a:xfrm>
            <a:off x="1304544" y="3619500"/>
            <a:ext cx="73660" cy="0"/>
          </a:xfrm>
          <a:custGeom>
            <a:avLst/>
            <a:gdLst/>
            <a:ahLst/>
            <a:cxnLst/>
            <a:rect l="l" t="t" r="r" b="b"/>
            <a:pathLst>
              <a:path w="73659" h="0">
                <a:moveTo>
                  <a:pt x="0" y="0"/>
                </a:moveTo>
                <a:lnTo>
                  <a:pt x="7315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/>
          <p:nvPr/>
        </p:nvSpPr>
        <p:spPr>
          <a:xfrm>
            <a:off x="1304544" y="3317747"/>
            <a:ext cx="73660" cy="0"/>
          </a:xfrm>
          <a:custGeom>
            <a:avLst/>
            <a:gdLst/>
            <a:ahLst/>
            <a:cxnLst/>
            <a:rect l="l" t="t" r="r" b="b"/>
            <a:pathLst>
              <a:path w="73659" h="0">
                <a:moveTo>
                  <a:pt x="0" y="0"/>
                </a:moveTo>
                <a:lnTo>
                  <a:pt x="7315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/>
          <p:nvPr/>
        </p:nvSpPr>
        <p:spPr>
          <a:xfrm>
            <a:off x="1304544" y="3017520"/>
            <a:ext cx="73660" cy="0"/>
          </a:xfrm>
          <a:custGeom>
            <a:avLst/>
            <a:gdLst/>
            <a:ahLst/>
            <a:cxnLst/>
            <a:rect l="l" t="t" r="r" b="b"/>
            <a:pathLst>
              <a:path w="73659" h="0">
                <a:moveTo>
                  <a:pt x="0" y="0"/>
                </a:moveTo>
                <a:lnTo>
                  <a:pt x="7315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/>
          <p:nvPr/>
        </p:nvSpPr>
        <p:spPr>
          <a:xfrm>
            <a:off x="1304544" y="2715767"/>
            <a:ext cx="73660" cy="0"/>
          </a:xfrm>
          <a:custGeom>
            <a:avLst/>
            <a:gdLst/>
            <a:ahLst/>
            <a:cxnLst/>
            <a:rect l="l" t="t" r="r" b="b"/>
            <a:pathLst>
              <a:path w="73659" h="0">
                <a:moveTo>
                  <a:pt x="0" y="0"/>
                </a:moveTo>
                <a:lnTo>
                  <a:pt x="7315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5" name="object 75"/>
          <p:cNvSpPr/>
          <p:nvPr/>
        </p:nvSpPr>
        <p:spPr>
          <a:xfrm>
            <a:off x="1304544" y="2414016"/>
            <a:ext cx="73660" cy="0"/>
          </a:xfrm>
          <a:custGeom>
            <a:avLst/>
            <a:gdLst/>
            <a:ahLst/>
            <a:cxnLst/>
            <a:rect l="l" t="t" r="r" b="b"/>
            <a:pathLst>
              <a:path w="73659" h="0">
                <a:moveTo>
                  <a:pt x="0" y="0"/>
                </a:moveTo>
                <a:lnTo>
                  <a:pt x="7315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6" name="object 76"/>
          <p:cNvSpPr/>
          <p:nvPr/>
        </p:nvSpPr>
        <p:spPr>
          <a:xfrm>
            <a:off x="1377696" y="4826508"/>
            <a:ext cx="7169150" cy="0"/>
          </a:xfrm>
          <a:custGeom>
            <a:avLst/>
            <a:gdLst/>
            <a:ahLst/>
            <a:cxnLst/>
            <a:rect l="l" t="t" r="r" b="b"/>
            <a:pathLst>
              <a:path w="7169150" h="0">
                <a:moveTo>
                  <a:pt x="0" y="0"/>
                </a:moveTo>
                <a:lnTo>
                  <a:pt x="7168896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7" name="object 77"/>
          <p:cNvSpPr/>
          <p:nvPr/>
        </p:nvSpPr>
        <p:spPr>
          <a:xfrm>
            <a:off x="1377696" y="4826508"/>
            <a:ext cx="0" cy="64135"/>
          </a:xfrm>
          <a:custGeom>
            <a:avLst/>
            <a:gdLst/>
            <a:ahLst/>
            <a:cxnLst/>
            <a:rect l="l" t="t" r="r" b="b"/>
            <a:pathLst>
              <a:path w="0" h="64135">
                <a:moveTo>
                  <a:pt x="0" y="0"/>
                </a:moveTo>
                <a:lnTo>
                  <a:pt x="0" y="64008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8" name="object 78"/>
          <p:cNvSpPr/>
          <p:nvPr/>
        </p:nvSpPr>
        <p:spPr>
          <a:xfrm>
            <a:off x="2028444" y="4826508"/>
            <a:ext cx="0" cy="64135"/>
          </a:xfrm>
          <a:custGeom>
            <a:avLst/>
            <a:gdLst/>
            <a:ahLst/>
            <a:cxnLst/>
            <a:rect l="l" t="t" r="r" b="b"/>
            <a:pathLst>
              <a:path w="0" h="64135">
                <a:moveTo>
                  <a:pt x="0" y="0"/>
                </a:moveTo>
                <a:lnTo>
                  <a:pt x="0" y="64008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9" name="object 79"/>
          <p:cNvSpPr/>
          <p:nvPr/>
        </p:nvSpPr>
        <p:spPr>
          <a:xfrm>
            <a:off x="2680716" y="4826508"/>
            <a:ext cx="0" cy="64135"/>
          </a:xfrm>
          <a:custGeom>
            <a:avLst/>
            <a:gdLst/>
            <a:ahLst/>
            <a:cxnLst/>
            <a:rect l="l" t="t" r="r" b="b"/>
            <a:pathLst>
              <a:path w="0" h="64135">
                <a:moveTo>
                  <a:pt x="0" y="0"/>
                </a:moveTo>
                <a:lnTo>
                  <a:pt x="0" y="64008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0" name="object 80"/>
          <p:cNvSpPr/>
          <p:nvPr/>
        </p:nvSpPr>
        <p:spPr>
          <a:xfrm>
            <a:off x="3332988" y="4826508"/>
            <a:ext cx="0" cy="64135"/>
          </a:xfrm>
          <a:custGeom>
            <a:avLst/>
            <a:gdLst/>
            <a:ahLst/>
            <a:cxnLst/>
            <a:rect l="l" t="t" r="r" b="b"/>
            <a:pathLst>
              <a:path w="0" h="64135">
                <a:moveTo>
                  <a:pt x="0" y="0"/>
                </a:moveTo>
                <a:lnTo>
                  <a:pt x="0" y="64008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1" name="object 81"/>
          <p:cNvSpPr/>
          <p:nvPr/>
        </p:nvSpPr>
        <p:spPr>
          <a:xfrm>
            <a:off x="3983735" y="4826508"/>
            <a:ext cx="0" cy="64135"/>
          </a:xfrm>
          <a:custGeom>
            <a:avLst/>
            <a:gdLst/>
            <a:ahLst/>
            <a:cxnLst/>
            <a:rect l="l" t="t" r="r" b="b"/>
            <a:pathLst>
              <a:path w="0" h="64135">
                <a:moveTo>
                  <a:pt x="0" y="0"/>
                </a:moveTo>
                <a:lnTo>
                  <a:pt x="0" y="64008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2" name="object 82"/>
          <p:cNvSpPr/>
          <p:nvPr/>
        </p:nvSpPr>
        <p:spPr>
          <a:xfrm>
            <a:off x="4636008" y="4826508"/>
            <a:ext cx="0" cy="64135"/>
          </a:xfrm>
          <a:custGeom>
            <a:avLst/>
            <a:gdLst/>
            <a:ahLst/>
            <a:cxnLst/>
            <a:rect l="l" t="t" r="r" b="b"/>
            <a:pathLst>
              <a:path w="0" h="64135">
                <a:moveTo>
                  <a:pt x="0" y="0"/>
                </a:moveTo>
                <a:lnTo>
                  <a:pt x="0" y="64008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3" name="object 83"/>
          <p:cNvSpPr/>
          <p:nvPr/>
        </p:nvSpPr>
        <p:spPr>
          <a:xfrm>
            <a:off x="5288279" y="4826508"/>
            <a:ext cx="0" cy="64135"/>
          </a:xfrm>
          <a:custGeom>
            <a:avLst/>
            <a:gdLst/>
            <a:ahLst/>
            <a:cxnLst/>
            <a:rect l="l" t="t" r="r" b="b"/>
            <a:pathLst>
              <a:path w="0" h="64135">
                <a:moveTo>
                  <a:pt x="0" y="0"/>
                </a:moveTo>
                <a:lnTo>
                  <a:pt x="0" y="64008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4" name="object 84"/>
          <p:cNvSpPr/>
          <p:nvPr/>
        </p:nvSpPr>
        <p:spPr>
          <a:xfrm>
            <a:off x="5940552" y="4826508"/>
            <a:ext cx="0" cy="64135"/>
          </a:xfrm>
          <a:custGeom>
            <a:avLst/>
            <a:gdLst/>
            <a:ahLst/>
            <a:cxnLst/>
            <a:rect l="l" t="t" r="r" b="b"/>
            <a:pathLst>
              <a:path w="0" h="64135">
                <a:moveTo>
                  <a:pt x="0" y="0"/>
                </a:moveTo>
                <a:lnTo>
                  <a:pt x="0" y="64008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5" name="object 85"/>
          <p:cNvSpPr/>
          <p:nvPr/>
        </p:nvSpPr>
        <p:spPr>
          <a:xfrm>
            <a:off x="6591300" y="4826508"/>
            <a:ext cx="0" cy="64135"/>
          </a:xfrm>
          <a:custGeom>
            <a:avLst/>
            <a:gdLst/>
            <a:ahLst/>
            <a:cxnLst/>
            <a:rect l="l" t="t" r="r" b="b"/>
            <a:pathLst>
              <a:path w="0" h="64135">
                <a:moveTo>
                  <a:pt x="0" y="0"/>
                </a:moveTo>
                <a:lnTo>
                  <a:pt x="0" y="64008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6" name="object 86"/>
          <p:cNvSpPr/>
          <p:nvPr/>
        </p:nvSpPr>
        <p:spPr>
          <a:xfrm>
            <a:off x="7243571" y="4826508"/>
            <a:ext cx="0" cy="64135"/>
          </a:xfrm>
          <a:custGeom>
            <a:avLst/>
            <a:gdLst/>
            <a:ahLst/>
            <a:cxnLst/>
            <a:rect l="l" t="t" r="r" b="b"/>
            <a:pathLst>
              <a:path w="0" h="64135">
                <a:moveTo>
                  <a:pt x="0" y="0"/>
                </a:moveTo>
                <a:lnTo>
                  <a:pt x="0" y="64008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7" name="object 87"/>
          <p:cNvSpPr/>
          <p:nvPr/>
        </p:nvSpPr>
        <p:spPr>
          <a:xfrm>
            <a:off x="7895843" y="4826508"/>
            <a:ext cx="0" cy="64135"/>
          </a:xfrm>
          <a:custGeom>
            <a:avLst/>
            <a:gdLst/>
            <a:ahLst/>
            <a:cxnLst/>
            <a:rect l="l" t="t" r="r" b="b"/>
            <a:pathLst>
              <a:path w="0" h="64135">
                <a:moveTo>
                  <a:pt x="0" y="0"/>
                </a:moveTo>
                <a:lnTo>
                  <a:pt x="0" y="64008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8" name="object 88"/>
          <p:cNvSpPr/>
          <p:nvPr/>
        </p:nvSpPr>
        <p:spPr>
          <a:xfrm>
            <a:off x="8546592" y="4826508"/>
            <a:ext cx="0" cy="64135"/>
          </a:xfrm>
          <a:custGeom>
            <a:avLst/>
            <a:gdLst/>
            <a:ahLst/>
            <a:cxnLst/>
            <a:rect l="l" t="t" r="r" b="b"/>
            <a:pathLst>
              <a:path w="0" h="64135">
                <a:moveTo>
                  <a:pt x="0" y="0"/>
                </a:moveTo>
                <a:lnTo>
                  <a:pt x="0" y="64008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9" name="object 89"/>
          <p:cNvSpPr/>
          <p:nvPr/>
        </p:nvSpPr>
        <p:spPr>
          <a:xfrm>
            <a:off x="1316227" y="5056504"/>
            <a:ext cx="407034" cy="273050"/>
          </a:xfrm>
          <a:custGeom>
            <a:avLst/>
            <a:gdLst/>
            <a:ahLst/>
            <a:cxnLst/>
            <a:rect l="l" t="t" r="r" b="b"/>
            <a:pathLst>
              <a:path w="407035" h="273050">
                <a:moveTo>
                  <a:pt x="37337" y="147320"/>
                </a:moveTo>
                <a:lnTo>
                  <a:pt x="27305" y="147320"/>
                </a:lnTo>
                <a:lnTo>
                  <a:pt x="25272" y="148590"/>
                </a:lnTo>
                <a:lnTo>
                  <a:pt x="22859" y="149860"/>
                </a:lnTo>
                <a:lnTo>
                  <a:pt x="5460" y="158750"/>
                </a:lnTo>
                <a:lnTo>
                  <a:pt x="2921" y="161290"/>
                </a:lnTo>
                <a:lnTo>
                  <a:pt x="1269" y="162560"/>
                </a:lnTo>
                <a:lnTo>
                  <a:pt x="0" y="167640"/>
                </a:lnTo>
                <a:lnTo>
                  <a:pt x="508" y="170180"/>
                </a:lnTo>
                <a:lnTo>
                  <a:pt x="2159" y="172720"/>
                </a:lnTo>
                <a:lnTo>
                  <a:pt x="59181" y="271780"/>
                </a:lnTo>
                <a:lnTo>
                  <a:pt x="59562" y="273050"/>
                </a:lnTo>
                <a:lnTo>
                  <a:pt x="65150" y="273050"/>
                </a:lnTo>
                <a:lnTo>
                  <a:pt x="66675" y="271780"/>
                </a:lnTo>
                <a:lnTo>
                  <a:pt x="68072" y="271780"/>
                </a:lnTo>
                <a:lnTo>
                  <a:pt x="69850" y="270510"/>
                </a:lnTo>
                <a:lnTo>
                  <a:pt x="72009" y="269240"/>
                </a:lnTo>
                <a:lnTo>
                  <a:pt x="75691" y="266700"/>
                </a:lnTo>
                <a:lnTo>
                  <a:pt x="76962" y="266700"/>
                </a:lnTo>
                <a:lnTo>
                  <a:pt x="78231" y="265430"/>
                </a:lnTo>
                <a:lnTo>
                  <a:pt x="79247" y="264160"/>
                </a:lnTo>
                <a:lnTo>
                  <a:pt x="79883" y="264160"/>
                </a:lnTo>
                <a:lnTo>
                  <a:pt x="80644" y="262890"/>
                </a:lnTo>
                <a:lnTo>
                  <a:pt x="80899" y="261620"/>
                </a:lnTo>
                <a:lnTo>
                  <a:pt x="81025" y="260350"/>
                </a:lnTo>
                <a:lnTo>
                  <a:pt x="80644" y="260350"/>
                </a:lnTo>
                <a:lnTo>
                  <a:pt x="28447" y="168910"/>
                </a:lnTo>
                <a:lnTo>
                  <a:pt x="63261" y="168910"/>
                </a:lnTo>
                <a:lnTo>
                  <a:pt x="45084" y="153670"/>
                </a:lnTo>
                <a:lnTo>
                  <a:pt x="43053" y="151130"/>
                </a:lnTo>
                <a:lnTo>
                  <a:pt x="41021" y="149860"/>
                </a:lnTo>
                <a:lnTo>
                  <a:pt x="39243" y="148590"/>
                </a:lnTo>
                <a:lnTo>
                  <a:pt x="37337" y="147320"/>
                </a:lnTo>
                <a:close/>
              </a:path>
              <a:path w="407035" h="273050">
                <a:moveTo>
                  <a:pt x="63261" y="168910"/>
                </a:moveTo>
                <a:lnTo>
                  <a:pt x="28702" y="168910"/>
                </a:lnTo>
                <a:lnTo>
                  <a:pt x="111759" y="241300"/>
                </a:lnTo>
                <a:lnTo>
                  <a:pt x="112268" y="242570"/>
                </a:lnTo>
                <a:lnTo>
                  <a:pt x="118744" y="242570"/>
                </a:lnTo>
                <a:lnTo>
                  <a:pt x="120268" y="241300"/>
                </a:lnTo>
                <a:lnTo>
                  <a:pt x="121665" y="241300"/>
                </a:lnTo>
                <a:lnTo>
                  <a:pt x="123443" y="240030"/>
                </a:lnTo>
                <a:lnTo>
                  <a:pt x="128905" y="236220"/>
                </a:lnTo>
                <a:lnTo>
                  <a:pt x="130302" y="236220"/>
                </a:lnTo>
                <a:lnTo>
                  <a:pt x="131572" y="234950"/>
                </a:lnTo>
                <a:lnTo>
                  <a:pt x="132587" y="233680"/>
                </a:lnTo>
                <a:lnTo>
                  <a:pt x="133350" y="233680"/>
                </a:lnTo>
                <a:lnTo>
                  <a:pt x="133984" y="232410"/>
                </a:lnTo>
                <a:lnTo>
                  <a:pt x="135000" y="229870"/>
                </a:lnTo>
                <a:lnTo>
                  <a:pt x="135000" y="228600"/>
                </a:lnTo>
                <a:lnTo>
                  <a:pt x="134747" y="228600"/>
                </a:lnTo>
                <a:lnTo>
                  <a:pt x="130600" y="205740"/>
                </a:lnTo>
                <a:lnTo>
                  <a:pt x="107187" y="205740"/>
                </a:lnTo>
                <a:lnTo>
                  <a:pt x="63261" y="168910"/>
                </a:lnTo>
                <a:close/>
              </a:path>
              <a:path w="407035" h="273050">
                <a:moveTo>
                  <a:pt x="143293" y="119380"/>
                </a:moveTo>
                <a:lnTo>
                  <a:pt x="115062" y="119380"/>
                </a:lnTo>
                <a:lnTo>
                  <a:pt x="167131" y="209550"/>
                </a:lnTo>
                <a:lnTo>
                  <a:pt x="167512" y="210820"/>
                </a:lnTo>
                <a:lnTo>
                  <a:pt x="173100" y="210820"/>
                </a:lnTo>
                <a:lnTo>
                  <a:pt x="174625" y="209550"/>
                </a:lnTo>
                <a:lnTo>
                  <a:pt x="176022" y="209550"/>
                </a:lnTo>
                <a:lnTo>
                  <a:pt x="177800" y="208280"/>
                </a:lnTo>
                <a:lnTo>
                  <a:pt x="179831" y="207010"/>
                </a:lnTo>
                <a:lnTo>
                  <a:pt x="181990" y="205740"/>
                </a:lnTo>
                <a:lnTo>
                  <a:pt x="183641" y="204470"/>
                </a:lnTo>
                <a:lnTo>
                  <a:pt x="184912" y="204470"/>
                </a:lnTo>
                <a:lnTo>
                  <a:pt x="186181" y="203200"/>
                </a:lnTo>
                <a:lnTo>
                  <a:pt x="187197" y="201930"/>
                </a:lnTo>
                <a:lnTo>
                  <a:pt x="188468" y="200660"/>
                </a:lnTo>
                <a:lnTo>
                  <a:pt x="188849" y="199390"/>
                </a:lnTo>
                <a:lnTo>
                  <a:pt x="188849" y="198120"/>
                </a:lnTo>
                <a:lnTo>
                  <a:pt x="188468" y="196850"/>
                </a:lnTo>
                <a:lnTo>
                  <a:pt x="143293" y="119380"/>
                </a:lnTo>
                <a:close/>
              </a:path>
              <a:path w="407035" h="273050">
                <a:moveTo>
                  <a:pt x="125475" y="92710"/>
                </a:moveTo>
                <a:lnTo>
                  <a:pt x="120268" y="92710"/>
                </a:lnTo>
                <a:lnTo>
                  <a:pt x="118872" y="93980"/>
                </a:lnTo>
                <a:lnTo>
                  <a:pt x="102108" y="104140"/>
                </a:lnTo>
                <a:lnTo>
                  <a:pt x="100075" y="104140"/>
                </a:lnTo>
                <a:lnTo>
                  <a:pt x="98297" y="105410"/>
                </a:lnTo>
                <a:lnTo>
                  <a:pt x="96900" y="107950"/>
                </a:lnTo>
                <a:lnTo>
                  <a:pt x="95631" y="109220"/>
                </a:lnTo>
                <a:lnTo>
                  <a:pt x="94615" y="110490"/>
                </a:lnTo>
                <a:lnTo>
                  <a:pt x="94106" y="111760"/>
                </a:lnTo>
                <a:lnTo>
                  <a:pt x="93472" y="114300"/>
                </a:lnTo>
                <a:lnTo>
                  <a:pt x="93218" y="115570"/>
                </a:lnTo>
                <a:lnTo>
                  <a:pt x="93344" y="120650"/>
                </a:lnTo>
                <a:lnTo>
                  <a:pt x="93725" y="121920"/>
                </a:lnTo>
                <a:lnTo>
                  <a:pt x="107568" y="205740"/>
                </a:lnTo>
                <a:lnTo>
                  <a:pt x="130600" y="205740"/>
                </a:lnTo>
                <a:lnTo>
                  <a:pt x="114934" y="119380"/>
                </a:lnTo>
                <a:lnTo>
                  <a:pt x="143293" y="119380"/>
                </a:lnTo>
                <a:lnTo>
                  <a:pt x="131444" y="99060"/>
                </a:lnTo>
                <a:lnTo>
                  <a:pt x="129666" y="96520"/>
                </a:lnTo>
                <a:lnTo>
                  <a:pt x="127634" y="93980"/>
                </a:lnTo>
                <a:lnTo>
                  <a:pt x="126618" y="93980"/>
                </a:lnTo>
                <a:lnTo>
                  <a:pt x="125475" y="92710"/>
                </a:lnTo>
                <a:close/>
              </a:path>
              <a:path w="407035" h="273050">
                <a:moveTo>
                  <a:pt x="249516" y="97790"/>
                </a:moveTo>
                <a:lnTo>
                  <a:pt x="216027" y="97790"/>
                </a:lnTo>
                <a:lnTo>
                  <a:pt x="217805" y="99060"/>
                </a:lnTo>
                <a:lnTo>
                  <a:pt x="219583" y="99060"/>
                </a:lnTo>
                <a:lnTo>
                  <a:pt x="221360" y="100330"/>
                </a:lnTo>
                <a:lnTo>
                  <a:pt x="224409" y="102870"/>
                </a:lnTo>
                <a:lnTo>
                  <a:pt x="227203" y="107950"/>
                </a:lnTo>
                <a:lnTo>
                  <a:pt x="229869" y="113030"/>
                </a:lnTo>
                <a:lnTo>
                  <a:pt x="222377" y="116840"/>
                </a:lnTo>
                <a:lnTo>
                  <a:pt x="215646" y="120650"/>
                </a:lnTo>
                <a:lnTo>
                  <a:pt x="192024" y="148590"/>
                </a:lnTo>
                <a:lnTo>
                  <a:pt x="192278" y="157480"/>
                </a:lnTo>
                <a:lnTo>
                  <a:pt x="193675" y="162560"/>
                </a:lnTo>
                <a:lnTo>
                  <a:pt x="196215" y="166370"/>
                </a:lnTo>
                <a:lnTo>
                  <a:pt x="198628" y="170180"/>
                </a:lnTo>
                <a:lnTo>
                  <a:pt x="201422" y="173990"/>
                </a:lnTo>
                <a:lnTo>
                  <a:pt x="204469" y="176530"/>
                </a:lnTo>
                <a:lnTo>
                  <a:pt x="207644" y="179070"/>
                </a:lnTo>
                <a:lnTo>
                  <a:pt x="211074" y="180340"/>
                </a:lnTo>
                <a:lnTo>
                  <a:pt x="214756" y="180340"/>
                </a:lnTo>
                <a:lnTo>
                  <a:pt x="218440" y="181610"/>
                </a:lnTo>
                <a:lnTo>
                  <a:pt x="222377" y="181610"/>
                </a:lnTo>
                <a:lnTo>
                  <a:pt x="226313" y="180340"/>
                </a:lnTo>
                <a:lnTo>
                  <a:pt x="234441" y="177800"/>
                </a:lnTo>
                <a:lnTo>
                  <a:pt x="238378" y="175260"/>
                </a:lnTo>
                <a:lnTo>
                  <a:pt x="243331" y="172720"/>
                </a:lnTo>
                <a:lnTo>
                  <a:pt x="247269" y="168910"/>
                </a:lnTo>
                <a:lnTo>
                  <a:pt x="253110" y="160020"/>
                </a:lnTo>
                <a:lnTo>
                  <a:pt x="224281" y="160020"/>
                </a:lnTo>
                <a:lnTo>
                  <a:pt x="221234" y="158750"/>
                </a:lnTo>
                <a:lnTo>
                  <a:pt x="218821" y="157480"/>
                </a:lnTo>
                <a:lnTo>
                  <a:pt x="215772" y="152400"/>
                </a:lnTo>
                <a:lnTo>
                  <a:pt x="215265" y="149860"/>
                </a:lnTo>
                <a:lnTo>
                  <a:pt x="215010" y="146050"/>
                </a:lnTo>
                <a:lnTo>
                  <a:pt x="215391" y="144780"/>
                </a:lnTo>
                <a:lnTo>
                  <a:pt x="216281" y="142240"/>
                </a:lnTo>
                <a:lnTo>
                  <a:pt x="217297" y="140970"/>
                </a:lnTo>
                <a:lnTo>
                  <a:pt x="218821" y="138430"/>
                </a:lnTo>
                <a:lnTo>
                  <a:pt x="223138" y="134620"/>
                </a:lnTo>
                <a:lnTo>
                  <a:pt x="225933" y="133350"/>
                </a:lnTo>
                <a:lnTo>
                  <a:pt x="229488" y="130810"/>
                </a:lnTo>
                <a:lnTo>
                  <a:pt x="237744" y="125730"/>
                </a:lnTo>
                <a:lnTo>
                  <a:pt x="265861" y="125730"/>
                </a:lnTo>
                <a:lnTo>
                  <a:pt x="249516" y="97790"/>
                </a:lnTo>
                <a:close/>
              </a:path>
              <a:path w="407035" h="273050">
                <a:moveTo>
                  <a:pt x="265861" y="125730"/>
                </a:moveTo>
                <a:lnTo>
                  <a:pt x="237744" y="125730"/>
                </a:lnTo>
                <a:lnTo>
                  <a:pt x="245237" y="139700"/>
                </a:lnTo>
                <a:lnTo>
                  <a:pt x="244347" y="143510"/>
                </a:lnTo>
                <a:lnTo>
                  <a:pt x="243078" y="147320"/>
                </a:lnTo>
                <a:lnTo>
                  <a:pt x="241427" y="149860"/>
                </a:lnTo>
                <a:lnTo>
                  <a:pt x="239775" y="153670"/>
                </a:lnTo>
                <a:lnTo>
                  <a:pt x="237362" y="156210"/>
                </a:lnTo>
                <a:lnTo>
                  <a:pt x="234315" y="157480"/>
                </a:lnTo>
                <a:lnTo>
                  <a:pt x="230759" y="160020"/>
                </a:lnTo>
                <a:lnTo>
                  <a:pt x="253110" y="160020"/>
                </a:lnTo>
                <a:lnTo>
                  <a:pt x="255269" y="156210"/>
                </a:lnTo>
                <a:lnTo>
                  <a:pt x="256412" y="151130"/>
                </a:lnTo>
                <a:lnTo>
                  <a:pt x="275844" y="151130"/>
                </a:lnTo>
                <a:lnTo>
                  <a:pt x="276987" y="149860"/>
                </a:lnTo>
                <a:lnTo>
                  <a:pt x="277749" y="149860"/>
                </a:lnTo>
                <a:lnTo>
                  <a:pt x="278003" y="148590"/>
                </a:lnTo>
                <a:lnTo>
                  <a:pt x="278256" y="148590"/>
                </a:lnTo>
                <a:lnTo>
                  <a:pt x="278256" y="147320"/>
                </a:lnTo>
                <a:lnTo>
                  <a:pt x="277749" y="146050"/>
                </a:lnTo>
                <a:lnTo>
                  <a:pt x="265861" y="125730"/>
                </a:lnTo>
                <a:close/>
              </a:path>
              <a:path w="407035" h="273050">
                <a:moveTo>
                  <a:pt x="275844" y="151130"/>
                </a:moveTo>
                <a:lnTo>
                  <a:pt x="256412" y="151130"/>
                </a:lnTo>
                <a:lnTo>
                  <a:pt x="259969" y="156210"/>
                </a:lnTo>
                <a:lnTo>
                  <a:pt x="260350" y="157480"/>
                </a:lnTo>
                <a:lnTo>
                  <a:pt x="260984" y="158750"/>
                </a:lnTo>
                <a:lnTo>
                  <a:pt x="263525" y="158750"/>
                </a:lnTo>
                <a:lnTo>
                  <a:pt x="266065" y="157480"/>
                </a:lnTo>
                <a:lnTo>
                  <a:pt x="270637" y="154940"/>
                </a:lnTo>
                <a:lnTo>
                  <a:pt x="273050" y="153670"/>
                </a:lnTo>
                <a:lnTo>
                  <a:pt x="274700" y="152400"/>
                </a:lnTo>
                <a:lnTo>
                  <a:pt x="275844" y="151130"/>
                </a:lnTo>
                <a:close/>
              </a:path>
              <a:path w="407035" h="273050">
                <a:moveTo>
                  <a:pt x="31496" y="146050"/>
                </a:moveTo>
                <a:lnTo>
                  <a:pt x="29463" y="147320"/>
                </a:lnTo>
                <a:lnTo>
                  <a:pt x="35433" y="147320"/>
                </a:lnTo>
                <a:lnTo>
                  <a:pt x="31496" y="146050"/>
                </a:lnTo>
                <a:close/>
              </a:path>
              <a:path w="407035" h="273050">
                <a:moveTo>
                  <a:pt x="254762" y="8890"/>
                </a:moveTo>
                <a:lnTo>
                  <a:pt x="245744" y="8890"/>
                </a:lnTo>
                <a:lnTo>
                  <a:pt x="243966" y="10160"/>
                </a:lnTo>
                <a:lnTo>
                  <a:pt x="241808" y="11430"/>
                </a:lnTo>
                <a:lnTo>
                  <a:pt x="239775" y="12700"/>
                </a:lnTo>
                <a:lnTo>
                  <a:pt x="237997" y="13970"/>
                </a:lnTo>
                <a:lnTo>
                  <a:pt x="235458" y="16510"/>
                </a:lnTo>
                <a:lnTo>
                  <a:pt x="234569" y="16510"/>
                </a:lnTo>
                <a:lnTo>
                  <a:pt x="233299" y="19050"/>
                </a:lnTo>
                <a:lnTo>
                  <a:pt x="232918" y="19050"/>
                </a:lnTo>
                <a:lnTo>
                  <a:pt x="232790" y="20320"/>
                </a:lnTo>
                <a:lnTo>
                  <a:pt x="232918" y="21590"/>
                </a:lnTo>
                <a:lnTo>
                  <a:pt x="233172" y="21590"/>
                </a:lnTo>
                <a:lnTo>
                  <a:pt x="298322" y="134620"/>
                </a:lnTo>
                <a:lnTo>
                  <a:pt x="298577" y="134620"/>
                </a:lnTo>
                <a:lnTo>
                  <a:pt x="299084" y="135890"/>
                </a:lnTo>
                <a:lnTo>
                  <a:pt x="303022" y="135890"/>
                </a:lnTo>
                <a:lnTo>
                  <a:pt x="304291" y="134620"/>
                </a:lnTo>
                <a:lnTo>
                  <a:pt x="307085" y="133350"/>
                </a:lnTo>
                <a:lnTo>
                  <a:pt x="308991" y="133350"/>
                </a:lnTo>
                <a:lnTo>
                  <a:pt x="311022" y="132080"/>
                </a:lnTo>
                <a:lnTo>
                  <a:pt x="313182" y="130810"/>
                </a:lnTo>
                <a:lnTo>
                  <a:pt x="314833" y="129540"/>
                </a:lnTo>
                <a:lnTo>
                  <a:pt x="316103" y="128270"/>
                </a:lnTo>
                <a:lnTo>
                  <a:pt x="317499" y="127000"/>
                </a:lnTo>
                <a:lnTo>
                  <a:pt x="318389" y="127000"/>
                </a:lnTo>
                <a:lnTo>
                  <a:pt x="319023" y="125730"/>
                </a:lnTo>
                <a:lnTo>
                  <a:pt x="319785" y="124460"/>
                </a:lnTo>
                <a:lnTo>
                  <a:pt x="320166" y="124460"/>
                </a:lnTo>
                <a:lnTo>
                  <a:pt x="320166" y="123190"/>
                </a:lnTo>
                <a:lnTo>
                  <a:pt x="320294" y="123190"/>
                </a:lnTo>
                <a:lnTo>
                  <a:pt x="320166" y="121920"/>
                </a:lnTo>
                <a:lnTo>
                  <a:pt x="319913" y="121920"/>
                </a:lnTo>
                <a:lnTo>
                  <a:pt x="254762" y="8890"/>
                </a:lnTo>
                <a:close/>
              </a:path>
              <a:path w="407035" h="273050">
                <a:moveTo>
                  <a:pt x="182118" y="124460"/>
                </a:moveTo>
                <a:lnTo>
                  <a:pt x="180085" y="124460"/>
                </a:lnTo>
                <a:lnTo>
                  <a:pt x="181483" y="125730"/>
                </a:lnTo>
                <a:lnTo>
                  <a:pt x="182118" y="124460"/>
                </a:lnTo>
                <a:close/>
              </a:path>
              <a:path w="407035" h="273050">
                <a:moveTo>
                  <a:pt x="226949" y="76200"/>
                </a:moveTo>
                <a:lnTo>
                  <a:pt x="218185" y="76200"/>
                </a:lnTo>
                <a:lnTo>
                  <a:pt x="208406" y="78740"/>
                </a:lnTo>
                <a:lnTo>
                  <a:pt x="202946" y="81280"/>
                </a:lnTo>
                <a:lnTo>
                  <a:pt x="196850" y="83820"/>
                </a:lnTo>
                <a:lnTo>
                  <a:pt x="193547" y="86360"/>
                </a:lnTo>
                <a:lnTo>
                  <a:pt x="190372" y="88900"/>
                </a:lnTo>
                <a:lnTo>
                  <a:pt x="187578" y="91440"/>
                </a:lnTo>
                <a:lnTo>
                  <a:pt x="184658" y="92710"/>
                </a:lnTo>
                <a:lnTo>
                  <a:pt x="182118" y="95250"/>
                </a:lnTo>
                <a:lnTo>
                  <a:pt x="177800" y="100330"/>
                </a:lnTo>
                <a:lnTo>
                  <a:pt x="176022" y="102870"/>
                </a:lnTo>
                <a:lnTo>
                  <a:pt x="174497" y="105410"/>
                </a:lnTo>
                <a:lnTo>
                  <a:pt x="173100" y="106680"/>
                </a:lnTo>
                <a:lnTo>
                  <a:pt x="172212" y="109220"/>
                </a:lnTo>
                <a:lnTo>
                  <a:pt x="171958" y="110490"/>
                </a:lnTo>
                <a:lnTo>
                  <a:pt x="171577" y="111760"/>
                </a:lnTo>
                <a:lnTo>
                  <a:pt x="171577" y="113030"/>
                </a:lnTo>
                <a:lnTo>
                  <a:pt x="171958" y="114300"/>
                </a:lnTo>
                <a:lnTo>
                  <a:pt x="172212" y="115570"/>
                </a:lnTo>
                <a:lnTo>
                  <a:pt x="172847" y="116840"/>
                </a:lnTo>
                <a:lnTo>
                  <a:pt x="173862" y="118110"/>
                </a:lnTo>
                <a:lnTo>
                  <a:pt x="175387" y="120650"/>
                </a:lnTo>
                <a:lnTo>
                  <a:pt x="176275" y="121920"/>
                </a:lnTo>
                <a:lnTo>
                  <a:pt x="177037" y="123190"/>
                </a:lnTo>
                <a:lnTo>
                  <a:pt x="177800" y="123190"/>
                </a:lnTo>
                <a:lnTo>
                  <a:pt x="178562" y="124460"/>
                </a:lnTo>
                <a:lnTo>
                  <a:pt x="183641" y="124460"/>
                </a:lnTo>
                <a:lnTo>
                  <a:pt x="185674" y="121920"/>
                </a:lnTo>
                <a:lnTo>
                  <a:pt x="186562" y="119380"/>
                </a:lnTo>
                <a:lnTo>
                  <a:pt x="187959" y="118110"/>
                </a:lnTo>
                <a:lnTo>
                  <a:pt x="189484" y="115570"/>
                </a:lnTo>
                <a:lnTo>
                  <a:pt x="191134" y="113030"/>
                </a:lnTo>
                <a:lnTo>
                  <a:pt x="193166" y="110490"/>
                </a:lnTo>
                <a:lnTo>
                  <a:pt x="197865" y="106680"/>
                </a:lnTo>
                <a:lnTo>
                  <a:pt x="200913" y="104140"/>
                </a:lnTo>
                <a:lnTo>
                  <a:pt x="204469" y="101600"/>
                </a:lnTo>
                <a:lnTo>
                  <a:pt x="207137" y="100330"/>
                </a:lnTo>
                <a:lnTo>
                  <a:pt x="209677" y="99060"/>
                </a:lnTo>
                <a:lnTo>
                  <a:pt x="213994" y="97790"/>
                </a:lnTo>
                <a:lnTo>
                  <a:pt x="249516" y="97790"/>
                </a:lnTo>
                <a:lnTo>
                  <a:pt x="248031" y="95250"/>
                </a:lnTo>
                <a:lnTo>
                  <a:pt x="231012" y="77470"/>
                </a:lnTo>
                <a:lnTo>
                  <a:pt x="226949" y="76200"/>
                </a:lnTo>
                <a:close/>
              </a:path>
              <a:path w="407035" h="273050">
                <a:moveTo>
                  <a:pt x="353059" y="0"/>
                </a:moveTo>
                <a:lnTo>
                  <a:pt x="341757" y="2540"/>
                </a:lnTo>
                <a:lnTo>
                  <a:pt x="335788" y="3810"/>
                </a:lnTo>
                <a:lnTo>
                  <a:pt x="323341" y="11430"/>
                </a:lnTo>
                <a:lnTo>
                  <a:pt x="306324" y="41910"/>
                </a:lnTo>
                <a:lnTo>
                  <a:pt x="306450" y="48260"/>
                </a:lnTo>
                <a:lnTo>
                  <a:pt x="324358" y="87630"/>
                </a:lnTo>
                <a:lnTo>
                  <a:pt x="329057" y="91440"/>
                </a:lnTo>
                <a:lnTo>
                  <a:pt x="333883" y="96520"/>
                </a:lnTo>
                <a:lnTo>
                  <a:pt x="338963" y="99060"/>
                </a:lnTo>
                <a:lnTo>
                  <a:pt x="349884" y="101600"/>
                </a:lnTo>
                <a:lnTo>
                  <a:pt x="355599" y="101600"/>
                </a:lnTo>
                <a:lnTo>
                  <a:pt x="367791" y="99060"/>
                </a:lnTo>
                <a:lnTo>
                  <a:pt x="374269" y="96520"/>
                </a:lnTo>
                <a:lnTo>
                  <a:pt x="381127" y="92710"/>
                </a:lnTo>
                <a:lnTo>
                  <a:pt x="384809" y="91440"/>
                </a:lnTo>
                <a:lnTo>
                  <a:pt x="388239" y="88900"/>
                </a:lnTo>
                <a:lnTo>
                  <a:pt x="394334" y="83820"/>
                </a:lnTo>
                <a:lnTo>
                  <a:pt x="396874" y="81280"/>
                </a:lnTo>
                <a:lnTo>
                  <a:pt x="398017" y="80010"/>
                </a:lnTo>
                <a:lnTo>
                  <a:pt x="356997" y="80010"/>
                </a:lnTo>
                <a:lnTo>
                  <a:pt x="354329" y="78740"/>
                </a:lnTo>
                <a:lnTo>
                  <a:pt x="351535" y="78740"/>
                </a:lnTo>
                <a:lnTo>
                  <a:pt x="348996" y="76200"/>
                </a:lnTo>
                <a:lnTo>
                  <a:pt x="346709" y="74930"/>
                </a:lnTo>
                <a:lnTo>
                  <a:pt x="344423" y="72390"/>
                </a:lnTo>
                <a:lnTo>
                  <a:pt x="342265" y="69850"/>
                </a:lnTo>
                <a:lnTo>
                  <a:pt x="340359" y="66040"/>
                </a:lnTo>
                <a:lnTo>
                  <a:pt x="364774" y="52070"/>
                </a:lnTo>
                <a:lnTo>
                  <a:pt x="332359" y="52070"/>
                </a:lnTo>
                <a:lnTo>
                  <a:pt x="328422" y="38100"/>
                </a:lnTo>
                <a:lnTo>
                  <a:pt x="328803" y="35560"/>
                </a:lnTo>
                <a:lnTo>
                  <a:pt x="329057" y="33020"/>
                </a:lnTo>
                <a:lnTo>
                  <a:pt x="329946" y="31750"/>
                </a:lnTo>
                <a:lnTo>
                  <a:pt x="331470" y="29210"/>
                </a:lnTo>
                <a:lnTo>
                  <a:pt x="332866" y="26670"/>
                </a:lnTo>
                <a:lnTo>
                  <a:pt x="334898" y="25400"/>
                </a:lnTo>
                <a:lnTo>
                  <a:pt x="337692" y="22860"/>
                </a:lnTo>
                <a:lnTo>
                  <a:pt x="343153" y="20320"/>
                </a:lnTo>
                <a:lnTo>
                  <a:pt x="384809" y="20320"/>
                </a:lnTo>
                <a:lnTo>
                  <a:pt x="384047" y="19050"/>
                </a:lnTo>
                <a:lnTo>
                  <a:pt x="380491" y="13970"/>
                </a:lnTo>
                <a:lnTo>
                  <a:pt x="376428" y="10160"/>
                </a:lnTo>
                <a:lnTo>
                  <a:pt x="372491" y="6350"/>
                </a:lnTo>
                <a:lnTo>
                  <a:pt x="368046" y="3810"/>
                </a:lnTo>
                <a:lnTo>
                  <a:pt x="358266" y="1270"/>
                </a:lnTo>
                <a:lnTo>
                  <a:pt x="353059" y="0"/>
                </a:lnTo>
                <a:close/>
              </a:path>
              <a:path w="407035" h="273050">
                <a:moveTo>
                  <a:pt x="398907" y="54610"/>
                </a:moveTo>
                <a:lnTo>
                  <a:pt x="397002" y="54610"/>
                </a:lnTo>
                <a:lnTo>
                  <a:pt x="396494" y="55880"/>
                </a:lnTo>
                <a:lnTo>
                  <a:pt x="395604" y="55880"/>
                </a:lnTo>
                <a:lnTo>
                  <a:pt x="394716" y="57150"/>
                </a:lnTo>
                <a:lnTo>
                  <a:pt x="393572" y="58420"/>
                </a:lnTo>
                <a:lnTo>
                  <a:pt x="392557" y="59690"/>
                </a:lnTo>
                <a:lnTo>
                  <a:pt x="391159" y="60960"/>
                </a:lnTo>
                <a:lnTo>
                  <a:pt x="389509" y="63500"/>
                </a:lnTo>
                <a:lnTo>
                  <a:pt x="387730" y="64770"/>
                </a:lnTo>
                <a:lnTo>
                  <a:pt x="385698" y="67310"/>
                </a:lnTo>
                <a:lnTo>
                  <a:pt x="380619" y="71120"/>
                </a:lnTo>
                <a:lnTo>
                  <a:pt x="377444" y="73660"/>
                </a:lnTo>
                <a:lnTo>
                  <a:pt x="373634" y="76200"/>
                </a:lnTo>
                <a:lnTo>
                  <a:pt x="369951" y="77470"/>
                </a:lnTo>
                <a:lnTo>
                  <a:pt x="366395" y="78740"/>
                </a:lnTo>
                <a:lnTo>
                  <a:pt x="363220" y="80010"/>
                </a:lnTo>
                <a:lnTo>
                  <a:pt x="398017" y="80010"/>
                </a:lnTo>
                <a:lnTo>
                  <a:pt x="399160" y="78740"/>
                </a:lnTo>
                <a:lnTo>
                  <a:pt x="401320" y="77470"/>
                </a:lnTo>
                <a:lnTo>
                  <a:pt x="402971" y="74930"/>
                </a:lnTo>
                <a:lnTo>
                  <a:pt x="406272" y="71120"/>
                </a:lnTo>
                <a:lnTo>
                  <a:pt x="406653" y="68580"/>
                </a:lnTo>
                <a:lnTo>
                  <a:pt x="406527" y="67310"/>
                </a:lnTo>
                <a:lnTo>
                  <a:pt x="406399" y="67310"/>
                </a:lnTo>
                <a:lnTo>
                  <a:pt x="406146" y="66040"/>
                </a:lnTo>
                <a:lnTo>
                  <a:pt x="405891" y="66040"/>
                </a:lnTo>
                <a:lnTo>
                  <a:pt x="405638" y="64770"/>
                </a:lnTo>
                <a:lnTo>
                  <a:pt x="404622" y="63500"/>
                </a:lnTo>
                <a:lnTo>
                  <a:pt x="404114" y="62230"/>
                </a:lnTo>
                <a:lnTo>
                  <a:pt x="401828" y="58420"/>
                </a:lnTo>
                <a:lnTo>
                  <a:pt x="400558" y="57150"/>
                </a:lnTo>
                <a:lnTo>
                  <a:pt x="399922" y="55880"/>
                </a:lnTo>
                <a:lnTo>
                  <a:pt x="398907" y="54610"/>
                </a:lnTo>
                <a:close/>
              </a:path>
              <a:path w="407035" h="273050">
                <a:moveTo>
                  <a:pt x="384809" y="20320"/>
                </a:moveTo>
                <a:lnTo>
                  <a:pt x="348107" y="20320"/>
                </a:lnTo>
                <a:lnTo>
                  <a:pt x="352678" y="21590"/>
                </a:lnTo>
                <a:lnTo>
                  <a:pt x="357378" y="24130"/>
                </a:lnTo>
                <a:lnTo>
                  <a:pt x="361315" y="27940"/>
                </a:lnTo>
                <a:lnTo>
                  <a:pt x="364616" y="34290"/>
                </a:lnTo>
                <a:lnTo>
                  <a:pt x="332359" y="52070"/>
                </a:lnTo>
                <a:lnTo>
                  <a:pt x="364774" y="52070"/>
                </a:lnTo>
                <a:lnTo>
                  <a:pt x="386969" y="39370"/>
                </a:lnTo>
                <a:lnTo>
                  <a:pt x="389001" y="38100"/>
                </a:lnTo>
                <a:lnTo>
                  <a:pt x="390271" y="36830"/>
                </a:lnTo>
                <a:lnTo>
                  <a:pt x="390652" y="34290"/>
                </a:lnTo>
                <a:lnTo>
                  <a:pt x="391159" y="33020"/>
                </a:lnTo>
                <a:lnTo>
                  <a:pt x="390652" y="30480"/>
                </a:lnTo>
                <a:lnTo>
                  <a:pt x="389128" y="27940"/>
                </a:lnTo>
                <a:lnTo>
                  <a:pt x="387096" y="24130"/>
                </a:lnTo>
                <a:lnTo>
                  <a:pt x="384809" y="20320"/>
                </a:lnTo>
                <a:close/>
              </a:path>
              <a:path w="407035" h="273050">
                <a:moveTo>
                  <a:pt x="254000" y="7620"/>
                </a:moveTo>
                <a:lnTo>
                  <a:pt x="249935" y="7620"/>
                </a:lnTo>
                <a:lnTo>
                  <a:pt x="248665" y="8890"/>
                </a:lnTo>
                <a:lnTo>
                  <a:pt x="254508" y="8890"/>
                </a:lnTo>
                <a:lnTo>
                  <a:pt x="254000" y="76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0" name="object 90"/>
          <p:cNvSpPr/>
          <p:nvPr/>
        </p:nvSpPr>
        <p:spPr>
          <a:xfrm>
            <a:off x="1808607" y="5057013"/>
            <a:ext cx="565657" cy="36398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1" name="object 91"/>
          <p:cNvSpPr/>
          <p:nvPr/>
        </p:nvSpPr>
        <p:spPr>
          <a:xfrm>
            <a:off x="2969386" y="5051805"/>
            <a:ext cx="1360042" cy="46075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2" name="object 92"/>
          <p:cNvSpPr/>
          <p:nvPr/>
        </p:nvSpPr>
        <p:spPr>
          <a:xfrm>
            <a:off x="4360798" y="5050726"/>
            <a:ext cx="1924303" cy="93723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3" name="object 93"/>
          <p:cNvSpPr/>
          <p:nvPr/>
        </p:nvSpPr>
        <p:spPr>
          <a:xfrm>
            <a:off x="6559804" y="5036565"/>
            <a:ext cx="1669415" cy="646963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4" name="object 94"/>
          <p:cNvSpPr txBox="1"/>
          <p:nvPr/>
        </p:nvSpPr>
        <p:spPr>
          <a:xfrm>
            <a:off x="649782" y="3076993"/>
            <a:ext cx="254000" cy="108902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810"/>
              </a:lnSpc>
            </a:pPr>
            <a:r>
              <a:rPr dirty="0" sz="1800" spc="-10" b="1">
                <a:latin typeface="Calibri"/>
                <a:cs typeface="Calibri"/>
              </a:rPr>
              <a:t>percentage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95" name="object 95"/>
          <p:cNvSpPr txBox="1"/>
          <p:nvPr/>
        </p:nvSpPr>
        <p:spPr>
          <a:xfrm>
            <a:off x="920597" y="1674113"/>
            <a:ext cx="6699250" cy="3277870"/>
          </a:xfrm>
          <a:prstGeom prst="rect">
            <a:avLst/>
          </a:prstGeom>
        </p:spPr>
        <p:txBody>
          <a:bodyPr wrap="square" lIns="0" tIns="7620" rIns="0" bIns="0" rtlCol="0" vert="horz">
            <a:spAutoFit/>
          </a:bodyPr>
          <a:lstStyle/>
          <a:p>
            <a:pPr marL="2917190" marR="5080" indent="-2306320">
              <a:lnSpc>
                <a:spcPct val="101899"/>
              </a:lnSpc>
              <a:spcBef>
                <a:spcPts val="60"/>
              </a:spcBef>
            </a:pPr>
            <a:r>
              <a:rPr dirty="0" sz="1600" spc="-15" b="1">
                <a:latin typeface="Calibri"/>
                <a:cs typeface="Calibri"/>
              </a:rPr>
              <a:t>Percentage </a:t>
            </a:r>
            <a:r>
              <a:rPr dirty="0" sz="1600" b="1">
                <a:latin typeface="Calibri"/>
                <a:cs typeface="Calibri"/>
              </a:rPr>
              <a:t>of </a:t>
            </a:r>
            <a:r>
              <a:rPr dirty="0" sz="1600" spc="-5" b="1">
                <a:latin typeface="Calibri"/>
                <a:cs typeface="Calibri"/>
              </a:rPr>
              <a:t>NESI </a:t>
            </a:r>
            <a:r>
              <a:rPr dirty="0" sz="1600" spc="-10" b="1">
                <a:latin typeface="Calibri"/>
                <a:cs typeface="Calibri"/>
              </a:rPr>
              <a:t>respondents </a:t>
            </a:r>
            <a:r>
              <a:rPr dirty="0" sz="1600" spc="-5" b="1">
                <a:latin typeface="Calibri"/>
                <a:cs typeface="Calibri"/>
              </a:rPr>
              <a:t>supplied </a:t>
            </a:r>
            <a:r>
              <a:rPr dirty="0" sz="1600" spc="-10" b="1">
                <a:latin typeface="Calibri"/>
                <a:cs typeface="Calibri"/>
              </a:rPr>
              <a:t>with </a:t>
            </a:r>
            <a:r>
              <a:rPr dirty="0" sz="1600" spc="-15" b="1">
                <a:latin typeface="Calibri"/>
                <a:cs typeface="Calibri"/>
              </a:rPr>
              <a:t>naloxone </a:t>
            </a:r>
            <a:r>
              <a:rPr dirty="0" sz="1600" spc="-5" b="1">
                <a:latin typeface="Calibri"/>
                <a:cs typeface="Calibri"/>
              </a:rPr>
              <a:t>in </a:t>
            </a:r>
            <a:r>
              <a:rPr dirty="0" sz="1600" spc="-10" b="1">
                <a:latin typeface="Calibri"/>
                <a:cs typeface="Calibri"/>
              </a:rPr>
              <a:t>the past </a:t>
            </a:r>
            <a:r>
              <a:rPr dirty="0" sz="1600" spc="-35" b="1">
                <a:latin typeface="Calibri"/>
                <a:cs typeface="Calibri"/>
              </a:rPr>
              <a:t>year,  </a:t>
            </a:r>
            <a:r>
              <a:rPr dirty="0" sz="1600" spc="-10" b="1">
                <a:latin typeface="Calibri"/>
                <a:cs typeface="Calibri"/>
              </a:rPr>
              <a:t>2017-18</a:t>
            </a:r>
            <a:r>
              <a:rPr dirty="0" sz="1600" spc="20" b="1">
                <a:latin typeface="Calibri"/>
                <a:cs typeface="Calibri"/>
              </a:rPr>
              <a:t> </a:t>
            </a:r>
            <a:r>
              <a:rPr dirty="0" sz="1600" spc="-10" b="1">
                <a:latin typeface="Calibri"/>
                <a:cs typeface="Calibri"/>
              </a:rPr>
              <a:t>(n=1581)</a:t>
            </a:r>
            <a:endParaRPr sz="1600">
              <a:latin typeface="Calibri"/>
              <a:cs typeface="Calibri"/>
            </a:endParaRPr>
          </a:p>
          <a:p>
            <a:pPr algn="r" marR="6446520">
              <a:lnSpc>
                <a:spcPct val="100000"/>
              </a:lnSpc>
              <a:spcBef>
                <a:spcPts val="570"/>
              </a:spcBef>
            </a:pPr>
            <a:r>
              <a:rPr dirty="0" sz="1800" spc="-5">
                <a:latin typeface="Calibri"/>
                <a:cs typeface="Calibri"/>
              </a:rPr>
              <a:t>80</a:t>
            </a:r>
            <a:endParaRPr sz="1800">
              <a:latin typeface="Calibri"/>
              <a:cs typeface="Calibri"/>
            </a:endParaRPr>
          </a:p>
          <a:p>
            <a:pPr algn="r" marR="6446520">
              <a:lnSpc>
                <a:spcPct val="100000"/>
              </a:lnSpc>
              <a:spcBef>
                <a:spcPts val="215"/>
              </a:spcBef>
            </a:pPr>
            <a:r>
              <a:rPr dirty="0" sz="1800" spc="-5">
                <a:latin typeface="Calibri"/>
                <a:cs typeface="Calibri"/>
              </a:rPr>
              <a:t>70</a:t>
            </a:r>
            <a:endParaRPr sz="1800">
              <a:latin typeface="Calibri"/>
              <a:cs typeface="Calibri"/>
            </a:endParaRPr>
          </a:p>
          <a:p>
            <a:pPr algn="r" marR="6446520">
              <a:lnSpc>
                <a:spcPct val="100000"/>
              </a:lnSpc>
              <a:spcBef>
                <a:spcPts val="215"/>
              </a:spcBef>
            </a:pPr>
            <a:r>
              <a:rPr dirty="0" sz="1800" spc="-5">
                <a:latin typeface="Calibri"/>
                <a:cs typeface="Calibri"/>
              </a:rPr>
              <a:t>60</a:t>
            </a:r>
            <a:endParaRPr sz="1800">
              <a:latin typeface="Calibri"/>
              <a:cs typeface="Calibri"/>
            </a:endParaRPr>
          </a:p>
          <a:p>
            <a:pPr algn="r" marR="6446520">
              <a:lnSpc>
                <a:spcPct val="100000"/>
              </a:lnSpc>
              <a:spcBef>
                <a:spcPts val="219"/>
              </a:spcBef>
            </a:pPr>
            <a:r>
              <a:rPr dirty="0" sz="1800" spc="-5">
                <a:latin typeface="Calibri"/>
                <a:cs typeface="Calibri"/>
              </a:rPr>
              <a:t>50</a:t>
            </a:r>
            <a:endParaRPr sz="1800">
              <a:latin typeface="Calibri"/>
              <a:cs typeface="Calibri"/>
            </a:endParaRPr>
          </a:p>
          <a:p>
            <a:pPr algn="r" marR="6446520">
              <a:lnSpc>
                <a:spcPct val="100000"/>
              </a:lnSpc>
              <a:spcBef>
                <a:spcPts val="210"/>
              </a:spcBef>
            </a:pPr>
            <a:r>
              <a:rPr dirty="0" sz="1800" spc="-5">
                <a:latin typeface="Calibri"/>
                <a:cs typeface="Calibri"/>
              </a:rPr>
              <a:t>40</a:t>
            </a:r>
            <a:endParaRPr sz="1800">
              <a:latin typeface="Calibri"/>
              <a:cs typeface="Calibri"/>
            </a:endParaRPr>
          </a:p>
          <a:p>
            <a:pPr algn="r" marR="6446520">
              <a:lnSpc>
                <a:spcPct val="100000"/>
              </a:lnSpc>
              <a:spcBef>
                <a:spcPts val="219"/>
              </a:spcBef>
            </a:pPr>
            <a:r>
              <a:rPr dirty="0" sz="1800" spc="-5">
                <a:latin typeface="Calibri"/>
                <a:cs typeface="Calibri"/>
              </a:rPr>
              <a:t>30</a:t>
            </a:r>
            <a:endParaRPr sz="1800">
              <a:latin typeface="Calibri"/>
              <a:cs typeface="Calibri"/>
            </a:endParaRPr>
          </a:p>
          <a:p>
            <a:pPr algn="r" marR="6446520">
              <a:lnSpc>
                <a:spcPct val="100000"/>
              </a:lnSpc>
              <a:spcBef>
                <a:spcPts val="215"/>
              </a:spcBef>
            </a:pPr>
            <a:r>
              <a:rPr dirty="0" sz="1800" spc="-5">
                <a:latin typeface="Calibri"/>
                <a:cs typeface="Calibri"/>
              </a:rPr>
              <a:t>20</a:t>
            </a:r>
            <a:endParaRPr sz="1800">
              <a:latin typeface="Calibri"/>
              <a:cs typeface="Calibri"/>
            </a:endParaRPr>
          </a:p>
          <a:p>
            <a:pPr algn="r" marR="6446520">
              <a:lnSpc>
                <a:spcPct val="100000"/>
              </a:lnSpc>
              <a:spcBef>
                <a:spcPts val="215"/>
              </a:spcBef>
            </a:pPr>
            <a:r>
              <a:rPr dirty="0" sz="1800" spc="-5">
                <a:latin typeface="Calibri"/>
                <a:cs typeface="Calibri"/>
              </a:rPr>
              <a:t>10</a:t>
            </a:r>
            <a:endParaRPr sz="1800">
              <a:latin typeface="Calibri"/>
              <a:cs typeface="Calibri"/>
            </a:endParaRPr>
          </a:p>
          <a:p>
            <a:pPr algn="r" marR="6446520">
              <a:lnSpc>
                <a:spcPct val="100000"/>
              </a:lnSpc>
              <a:spcBef>
                <a:spcPts val="215"/>
              </a:spcBef>
            </a:pPr>
            <a:r>
              <a:rPr dirty="0" sz="1800">
                <a:latin typeface="Calibri"/>
                <a:cs typeface="Calibri"/>
              </a:rPr>
              <a:t>0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96" name="object 96"/>
          <p:cNvSpPr txBox="1"/>
          <p:nvPr/>
        </p:nvSpPr>
        <p:spPr>
          <a:xfrm>
            <a:off x="3005454" y="6259779"/>
            <a:ext cx="255778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latin typeface="Calibri"/>
                <a:cs typeface="Calibri"/>
              </a:rPr>
              <a:t>Source: NESI 2017-18</a:t>
            </a:r>
            <a:r>
              <a:rPr dirty="0" sz="1400" spc="-45" b="1">
                <a:latin typeface="Calibri"/>
                <a:cs typeface="Calibri"/>
              </a:rPr>
              <a:t> </a:t>
            </a:r>
            <a:r>
              <a:rPr dirty="0" sz="1400" b="1">
                <a:latin typeface="Calibri"/>
                <a:cs typeface="Calibri"/>
              </a:rPr>
              <a:t>(provisional)</a:t>
            </a:r>
            <a:endParaRPr sz="1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527685" marR="5080" indent="-515620">
              <a:lnSpc>
                <a:spcPct val="100000"/>
              </a:lnSpc>
              <a:spcBef>
                <a:spcPts val="95"/>
              </a:spcBef>
            </a:pPr>
            <a:r>
              <a:rPr dirty="0" spc="-5"/>
              <a:t>3a. </a:t>
            </a:r>
            <a:r>
              <a:rPr dirty="0" spc="-25"/>
              <a:t>Are </a:t>
            </a:r>
            <a:r>
              <a:rPr dirty="0" spc="-5"/>
              <a:t>PWID in </a:t>
            </a:r>
            <a:r>
              <a:rPr dirty="0" spc="-10"/>
              <a:t>Scotland </a:t>
            </a:r>
            <a:r>
              <a:rPr dirty="0" spc="-15"/>
              <a:t>following </a:t>
            </a:r>
            <a:r>
              <a:rPr dirty="0" spc="-5"/>
              <a:t>the  NNP </a:t>
            </a:r>
            <a:r>
              <a:rPr dirty="0" spc="-15"/>
              <a:t>training</a:t>
            </a:r>
            <a:r>
              <a:rPr dirty="0" spc="-5"/>
              <a:t> </a:t>
            </a:r>
            <a:r>
              <a:rPr dirty="0" spc="-25"/>
              <a:t>protocol?</a:t>
            </a:r>
          </a:p>
        </p:txBody>
      </p:sp>
      <p:sp>
        <p:nvSpPr>
          <p:cNvPr id="3" name="object 3"/>
          <p:cNvSpPr/>
          <p:nvPr/>
        </p:nvSpPr>
        <p:spPr>
          <a:xfrm>
            <a:off x="457962" y="2277617"/>
            <a:ext cx="2936875" cy="1175385"/>
          </a:xfrm>
          <a:custGeom>
            <a:avLst/>
            <a:gdLst/>
            <a:ahLst/>
            <a:cxnLst/>
            <a:rect l="l" t="t" r="r" b="b"/>
            <a:pathLst>
              <a:path w="2936875" h="1175385">
                <a:moveTo>
                  <a:pt x="2349246" y="0"/>
                </a:moveTo>
                <a:lnTo>
                  <a:pt x="0" y="0"/>
                </a:lnTo>
                <a:lnTo>
                  <a:pt x="587501" y="587502"/>
                </a:lnTo>
                <a:lnTo>
                  <a:pt x="0" y="1175004"/>
                </a:lnTo>
                <a:lnTo>
                  <a:pt x="2349246" y="1175004"/>
                </a:lnTo>
                <a:lnTo>
                  <a:pt x="2936748" y="587502"/>
                </a:lnTo>
                <a:lnTo>
                  <a:pt x="2349246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57962" y="2277617"/>
            <a:ext cx="2936875" cy="1175385"/>
          </a:xfrm>
          <a:custGeom>
            <a:avLst/>
            <a:gdLst/>
            <a:ahLst/>
            <a:cxnLst/>
            <a:rect l="l" t="t" r="r" b="b"/>
            <a:pathLst>
              <a:path w="2936875" h="1175385">
                <a:moveTo>
                  <a:pt x="0" y="0"/>
                </a:moveTo>
                <a:lnTo>
                  <a:pt x="2349246" y="0"/>
                </a:lnTo>
                <a:lnTo>
                  <a:pt x="2936748" y="587502"/>
                </a:lnTo>
                <a:lnTo>
                  <a:pt x="2349246" y="1175004"/>
                </a:lnTo>
                <a:lnTo>
                  <a:pt x="0" y="1175004"/>
                </a:lnTo>
                <a:lnTo>
                  <a:pt x="587501" y="587502"/>
                </a:lnTo>
                <a:lnTo>
                  <a:pt x="0" y="0"/>
                </a:lnTo>
                <a:close/>
              </a:path>
            </a:pathLst>
          </a:custGeom>
          <a:ln w="25908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471422" y="2513838"/>
            <a:ext cx="966469" cy="640080"/>
          </a:xfrm>
          <a:prstGeom prst="rect">
            <a:avLst/>
          </a:prstGeom>
        </p:spPr>
        <p:txBody>
          <a:bodyPr wrap="square" lIns="0" tIns="43180" rIns="0" bIns="0" rtlCol="0" vert="horz">
            <a:spAutoFit/>
          </a:bodyPr>
          <a:lstStyle/>
          <a:p>
            <a:pPr marL="57785" marR="5080" indent="-45720">
              <a:lnSpc>
                <a:spcPts val="2320"/>
              </a:lnSpc>
              <a:spcBef>
                <a:spcPts val="340"/>
              </a:spcBef>
            </a:pPr>
            <a:r>
              <a:rPr dirty="0" sz="2100" spc="-5">
                <a:solidFill>
                  <a:srgbClr val="FFFFFF"/>
                </a:solidFill>
                <a:latin typeface="Calibri"/>
                <a:cs typeface="Calibri"/>
              </a:rPr>
              <a:t>Basic</a:t>
            </a:r>
            <a:r>
              <a:rPr dirty="0" sz="2100" spc="-8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100" spc="-15">
                <a:solidFill>
                  <a:srgbClr val="FFFFFF"/>
                </a:solidFill>
                <a:latin typeface="Calibri"/>
                <a:cs typeface="Calibri"/>
              </a:rPr>
              <a:t>life  </a:t>
            </a:r>
            <a:r>
              <a:rPr dirty="0" sz="2100" spc="-5">
                <a:solidFill>
                  <a:srgbClr val="FFFFFF"/>
                </a:solidFill>
                <a:latin typeface="Calibri"/>
                <a:cs typeface="Calibri"/>
              </a:rPr>
              <a:t>support</a:t>
            </a:r>
            <a:endParaRPr sz="210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060954" y="2277617"/>
            <a:ext cx="2936875" cy="1175385"/>
          </a:xfrm>
          <a:custGeom>
            <a:avLst/>
            <a:gdLst/>
            <a:ahLst/>
            <a:cxnLst/>
            <a:rect l="l" t="t" r="r" b="b"/>
            <a:pathLst>
              <a:path w="2936875" h="1175385">
                <a:moveTo>
                  <a:pt x="2349246" y="0"/>
                </a:moveTo>
                <a:lnTo>
                  <a:pt x="0" y="0"/>
                </a:lnTo>
                <a:lnTo>
                  <a:pt x="587501" y="587502"/>
                </a:lnTo>
                <a:lnTo>
                  <a:pt x="0" y="1175004"/>
                </a:lnTo>
                <a:lnTo>
                  <a:pt x="2349246" y="1175004"/>
                </a:lnTo>
                <a:lnTo>
                  <a:pt x="2936747" y="587502"/>
                </a:lnTo>
                <a:lnTo>
                  <a:pt x="2349246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060954" y="2277617"/>
            <a:ext cx="2936875" cy="1175385"/>
          </a:xfrm>
          <a:custGeom>
            <a:avLst/>
            <a:gdLst/>
            <a:ahLst/>
            <a:cxnLst/>
            <a:rect l="l" t="t" r="r" b="b"/>
            <a:pathLst>
              <a:path w="2936875" h="1175385">
                <a:moveTo>
                  <a:pt x="0" y="0"/>
                </a:moveTo>
                <a:lnTo>
                  <a:pt x="2349246" y="0"/>
                </a:lnTo>
                <a:lnTo>
                  <a:pt x="2936747" y="587502"/>
                </a:lnTo>
                <a:lnTo>
                  <a:pt x="2349246" y="1175004"/>
                </a:lnTo>
                <a:lnTo>
                  <a:pt x="0" y="1175004"/>
                </a:lnTo>
                <a:lnTo>
                  <a:pt x="587501" y="587502"/>
                </a:lnTo>
                <a:lnTo>
                  <a:pt x="0" y="0"/>
                </a:lnTo>
                <a:close/>
              </a:path>
            </a:pathLst>
          </a:custGeom>
          <a:ln w="25908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3755897" y="2513838"/>
            <a:ext cx="1603375" cy="640080"/>
          </a:xfrm>
          <a:prstGeom prst="rect">
            <a:avLst/>
          </a:prstGeom>
        </p:spPr>
        <p:txBody>
          <a:bodyPr wrap="square" lIns="0" tIns="43180" rIns="0" bIns="0" rtlCol="0" vert="horz">
            <a:spAutoFit/>
          </a:bodyPr>
          <a:lstStyle/>
          <a:p>
            <a:pPr marL="12700" marR="5080" indent="278765">
              <a:lnSpc>
                <a:spcPts val="2320"/>
              </a:lnSpc>
              <a:spcBef>
                <a:spcPts val="340"/>
              </a:spcBef>
            </a:pPr>
            <a:r>
              <a:rPr dirty="0" sz="2100" spc="-15">
                <a:solidFill>
                  <a:srgbClr val="FFFFFF"/>
                </a:solidFill>
                <a:latin typeface="Calibri"/>
                <a:cs typeface="Calibri"/>
              </a:rPr>
              <a:t>Naloxone  </a:t>
            </a:r>
            <a:r>
              <a:rPr dirty="0" sz="2100">
                <a:solidFill>
                  <a:srgbClr val="FFFFFF"/>
                </a:solidFill>
                <a:latin typeface="Calibri"/>
                <a:cs typeface="Calibri"/>
              </a:rPr>
              <a:t>admini</a:t>
            </a:r>
            <a:r>
              <a:rPr dirty="0" sz="2100" spc="-3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dirty="0" sz="210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dirty="0" sz="2100" spc="-45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dirty="0" sz="2100" spc="-25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dirty="0" sz="2100">
                <a:solidFill>
                  <a:srgbClr val="FFFFFF"/>
                </a:solidFill>
                <a:latin typeface="Calibri"/>
                <a:cs typeface="Calibri"/>
              </a:rPr>
              <a:t>tion</a:t>
            </a:r>
            <a:endParaRPr sz="2100">
              <a:latin typeface="Calibri"/>
              <a:cs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5703570" y="2277617"/>
            <a:ext cx="2938780" cy="1175385"/>
          </a:xfrm>
          <a:custGeom>
            <a:avLst/>
            <a:gdLst/>
            <a:ahLst/>
            <a:cxnLst/>
            <a:rect l="l" t="t" r="r" b="b"/>
            <a:pathLst>
              <a:path w="2938779" h="1175385">
                <a:moveTo>
                  <a:pt x="2350770" y="0"/>
                </a:moveTo>
                <a:lnTo>
                  <a:pt x="0" y="0"/>
                </a:lnTo>
                <a:lnTo>
                  <a:pt x="587501" y="587502"/>
                </a:lnTo>
                <a:lnTo>
                  <a:pt x="0" y="1175004"/>
                </a:lnTo>
                <a:lnTo>
                  <a:pt x="2350770" y="1175004"/>
                </a:lnTo>
                <a:lnTo>
                  <a:pt x="2938272" y="587502"/>
                </a:lnTo>
                <a:lnTo>
                  <a:pt x="2350770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5703570" y="2277617"/>
            <a:ext cx="2938780" cy="1175385"/>
          </a:xfrm>
          <a:custGeom>
            <a:avLst/>
            <a:gdLst/>
            <a:ahLst/>
            <a:cxnLst/>
            <a:rect l="l" t="t" r="r" b="b"/>
            <a:pathLst>
              <a:path w="2938779" h="1175385">
                <a:moveTo>
                  <a:pt x="0" y="0"/>
                </a:moveTo>
                <a:lnTo>
                  <a:pt x="2350770" y="0"/>
                </a:lnTo>
                <a:lnTo>
                  <a:pt x="2938272" y="587502"/>
                </a:lnTo>
                <a:lnTo>
                  <a:pt x="2350770" y="1175004"/>
                </a:lnTo>
                <a:lnTo>
                  <a:pt x="0" y="1175004"/>
                </a:lnTo>
                <a:lnTo>
                  <a:pt x="587501" y="587502"/>
                </a:lnTo>
                <a:lnTo>
                  <a:pt x="0" y="0"/>
                </a:lnTo>
                <a:close/>
              </a:path>
            </a:pathLst>
          </a:custGeom>
          <a:ln w="25908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6590538" y="2513838"/>
            <a:ext cx="1222375" cy="640080"/>
          </a:xfrm>
          <a:prstGeom prst="rect">
            <a:avLst/>
          </a:prstGeom>
        </p:spPr>
        <p:txBody>
          <a:bodyPr wrap="square" lIns="0" tIns="43180" rIns="0" bIns="0" rtlCol="0" vert="horz">
            <a:spAutoFit/>
          </a:bodyPr>
          <a:lstStyle/>
          <a:p>
            <a:pPr marL="12700" marR="5080" indent="237490">
              <a:lnSpc>
                <a:spcPts val="2320"/>
              </a:lnSpc>
              <a:spcBef>
                <a:spcPts val="340"/>
              </a:spcBef>
            </a:pPr>
            <a:r>
              <a:rPr dirty="0" sz="2100" spc="-5">
                <a:solidFill>
                  <a:srgbClr val="FFFFFF"/>
                </a:solidFill>
                <a:latin typeface="Calibri"/>
                <a:cs typeface="Calibri"/>
              </a:rPr>
              <a:t>Call </a:t>
            </a:r>
            <a:r>
              <a:rPr dirty="0" sz="2100">
                <a:solidFill>
                  <a:srgbClr val="FFFFFF"/>
                </a:solidFill>
                <a:latin typeface="Calibri"/>
                <a:cs typeface="Calibri"/>
              </a:rPr>
              <a:t>an  ambulance</a:t>
            </a:r>
            <a:endParaRPr sz="2100">
              <a:latin typeface="Calibri"/>
              <a:cs typeface="Calibri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79831" y="5923592"/>
            <a:ext cx="1229680" cy="6874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14835" y="6769212"/>
            <a:ext cx="1348494" cy="8882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7290579" y="5994844"/>
            <a:ext cx="1602395" cy="63207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1332738" y="4005834"/>
            <a:ext cx="6049010" cy="923925"/>
          </a:xfrm>
          <a:prstGeom prst="rect">
            <a:avLst/>
          </a:prstGeom>
          <a:ln w="38100">
            <a:solidFill>
              <a:srgbClr val="000000"/>
            </a:solidFill>
          </a:ln>
        </p:spPr>
        <p:txBody>
          <a:bodyPr wrap="square" lIns="0" tIns="30480" rIns="0" bIns="0" rtlCol="0" vert="horz">
            <a:spAutoFit/>
          </a:bodyPr>
          <a:lstStyle/>
          <a:p>
            <a:pPr marL="90170" marR="410209">
              <a:lnSpc>
                <a:spcPct val="100000"/>
              </a:lnSpc>
              <a:spcBef>
                <a:spcPts val="240"/>
              </a:spcBef>
            </a:pPr>
            <a:r>
              <a:rPr dirty="0" sz="1800" spc="-5" b="1">
                <a:solidFill>
                  <a:srgbClr val="FF0000"/>
                </a:solidFill>
                <a:latin typeface="Calibri"/>
                <a:cs typeface="Calibri"/>
              </a:rPr>
              <a:t>Between 2011/12 </a:t>
            </a:r>
            <a:r>
              <a:rPr dirty="0" sz="1800" b="1">
                <a:solidFill>
                  <a:srgbClr val="FF0000"/>
                </a:solidFill>
                <a:latin typeface="Calibri"/>
                <a:cs typeface="Calibri"/>
              </a:rPr>
              <a:t>and </a:t>
            </a:r>
            <a:r>
              <a:rPr dirty="0" sz="1800" spc="-5" b="1">
                <a:solidFill>
                  <a:srgbClr val="FF0000"/>
                </a:solidFill>
                <a:latin typeface="Calibri"/>
                <a:cs typeface="Calibri"/>
              </a:rPr>
              <a:t>2016/17, </a:t>
            </a:r>
            <a:r>
              <a:rPr dirty="0" sz="1800" b="1">
                <a:solidFill>
                  <a:srgbClr val="FF0000"/>
                </a:solidFill>
                <a:latin typeface="Calibri"/>
                <a:cs typeface="Calibri"/>
              </a:rPr>
              <a:t>a </a:t>
            </a:r>
            <a:r>
              <a:rPr dirty="0" sz="1800" spc="-10" b="1">
                <a:solidFill>
                  <a:srgbClr val="FF0000"/>
                </a:solidFill>
                <a:latin typeface="Calibri"/>
                <a:cs typeface="Calibri"/>
              </a:rPr>
              <a:t>total </a:t>
            </a:r>
            <a:r>
              <a:rPr dirty="0" sz="1800" b="1">
                <a:solidFill>
                  <a:srgbClr val="FF0000"/>
                </a:solidFill>
                <a:latin typeface="Calibri"/>
                <a:cs typeface="Calibri"/>
              </a:rPr>
              <a:t>of </a:t>
            </a:r>
            <a:r>
              <a:rPr dirty="0" u="heavy" sz="1800" b="1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3,088</a:t>
            </a:r>
            <a:r>
              <a:rPr dirty="0" sz="1800" b="1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1800" spc="-10" b="1">
                <a:solidFill>
                  <a:srgbClr val="FF0000"/>
                </a:solidFill>
                <a:latin typeface="Calibri"/>
                <a:cs typeface="Calibri"/>
              </a:rPr>
              <a:t>repeat  </a:t>
            </a:r>
            <a:r>
              <a:rPr dirty="0" sz="1800" spc="-5" b="1">
                <a:solidFill>
                  <a:srgbClr val="FF0000"/>
                </a:solidFill>
                <a:latin typeface="Calibri"/>
                <a:cs typeface="Calibri"/>
              </a:rPr>
              <a:t>supplies </a:t>
            </a:r>
            <a:r>
              <a:rPr dirty="0" sz="1800" spc="-15" b="1">
                <a:solidFill>
                  <a:srgbClr val="FF0000"/>
                </a:solidFill>
                <a:latin typeface="Calibri"/>
                <a:cs typeface="Calibri"/>
              </a:rPr>
              <a:t>were </a:t>
            </a:r>
            <a:r>
              <a:rPr dirty="0" sz="1800" spc="-5" b="1">
                <a:solidFill>
                  <a:srgbClr val="FF0000"/>
                </a:solidFill>
                <a:latin typeface="Calibri"/>
                <a:cs typeface="Calibri"/>
              </a:rPr>
              <a:t>issued due </a:t>
            </a:r>
            <a:r>
              <a:rPr dirty="0" sz="1800" spc="-10" b="1">
                <a:solidFill>
                  <a:srgbClr val="FF0000"/>
                </a:solidFill>
                <a:latin typeface="Calibri"/>
                <a:cs typeface="Calibri"/>
              </a:rPr>
              <a:t>to </a:t>
            </a:r>
            <a:r>
              <a:rPr dirty="0" sz="1800" b="1">
                <a:solidFill>
                  <a:srgbClr val="FF0000"/>
                </a:solidFill>
                <a:latin typeface="Calibri"/>
                <a:cs typeface="Calibri"/>
              </a:rPr>
              <a:t>the </a:t>
            </a:r>
            <a:r>
              <a:rPr dirty="0" sz="1800" spc="-10" b="1">
                <a:solidFill>
                  <a:srgbClr val="FF0000"/>
                </a:solidFill>
                <a:latin typeface="Calibri"/>
                <a:cs typeface="Calibri"/>
              </a:rPr>
              <a:t>previous </a:t>
            </a:r>
            <a:r>
              <a:rPr dirty="0" sz="1800" b="1">
                <a:solidFill>
                  <a:srgbClr val="FF0000"/>
                </a:solidFill>
                <a:latin typeface="Calibri"/>
                <a:cs typeface="Calibri"/>
              </a:rPr>
              <a:t>kit being </a:t>
            </a:r>
            <a:r>
              <a:rPr dirty="0" sz="1800" spc="-5" b="1">
                <a:solidFill>
                  <a:srgbClr val="FF0000"/>
                </a:solidFill>
                <a:latin typeface="Calibri"/>
                <a:cs typeface="Calibri"/>
              </a:rPr>
              <a:t>used</a:t>
            </a:r>
            <a:r>
              <a:rPr dirty="0" sz="1800" spc="-145" b="1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1800" spc="-10" b="1">
                <a:solidFill>
                  <a:srgbClr val="FF0000"/>
                </a:solidFill>
                <a:latin typeface="Calibri"/>
                <a:cs typeface="Calibri"/>
              </a:rPr>
              <a:t>for  </a:t>
            </a:r>
            <a:r>
              <a:rPr dirty="0" sz="1800" b="1">
                <a:solidFill>
                  <a:srgbClr val="FF0000"/>
                </a:solidFill>
                <a:latin typeface="Calibri"/>
                <a:cs typeface="Calibri"/>
              </a:rPr>
              <a:t>the </a:t>
            </a:r>
            <a:r>
              <a:rPr dirty="0" sz="1800" spc="-5" b="1">
                <a:solidFill>
                  <a:srgbClr val="FF0000"/>
                </a:solidFill>
                <a:latin typeface="Calibri"/>
                <a:cs typeface="Calibri"/>
              </a:rPr>
              <a:t>purposes </a:t>
            </a:r>
            <a:r>
              <a:rPr dirty="0" sz="1800" b="1">
                <a:solidFill>
                  <a:srgbClr val="FF0000"/>
                </a:solidFill>
                <a:latin typeface="Calibri"/>
                <a:cs typeface="Calibri"/>
              </a:rPr>
              <a:t>of </a:t>
            </a:r>
            <a:r>
              <a:rPr dirty="0" sz="1800" spc="-5" b="1">
                <a:solidFill>
                  <a:srgbClr val="FF0000"/>
                </a:solidFill>
                <a:latin typeface="Calibri"/>
                <a:cs typeface="Calibri"/>
              </a:rPr>
              <a:t>saving </a:t>
            </a:r>
            <a:r>
              <a:rPr dirty="0" sz="1800" b="1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dirty="0" sz="1800" spc="-60" b="1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1800" spc="-10" b="1">
                <a:solidFill>
                  <a:srgbClr val="FF0000"/>
                </a:solidFill>
                <a:latin typeface="Calibri"/>
                <a:cs typeface="Calibri"/>
              </a:rPr>
              <a:t>life...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Andrew McAuley</dc:creator>
  <dc:title>Slide 1</dc:title>
  <dcterms:created xsi:type="dcterms:W3CDTF">2021-03-31T07:56:31Z</dcterms:created>
  <dcterms:modified xsi:type="dcterms:W3CDTF">2021-03-31T07:56:31Z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2018-08-07T00:00:00Z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2021-03-31T00:00:00Z</vt:filetime>
  </property>
</Properties>
</file>