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1E81A6-230D-4A28-A65D-F09AAA65029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739816-CD24-4ED0-A157-35EB448A7818}">
      <dgm:prSet phldrT="[Text]" custT="1"/>
      <dgm:spPr/>
      <dgm:t>
        <a:bodyPr/>
        <a:lstStyle/>
        <a:p>
          <a:r>
            <a:rPr lang="en-US" sz="1600" dirty="0" smtClean="0"/>
            <a:t>Deputy Director Population Health</a:t>
          </a:r>
          <a:endParaRPr lang="en-US" sz="1600" dirty="0"/>
        </a:p>
      </dgm:t>
    </dgm:pt>
    <dgm:pt modelId="{C7C3ABE6-E8F9-422D-A9DD-E4AC4F9A6E07}" type="parTrans" cxnId="{FA9972E7-E612-42EF-ADD4-1483CA090034}">
      <dgm:prSet/>
      <dgm:spPr/>
      <dgm:t>
        <a:bodyPr/>
        <a:lstStyle/>
        <a:p>
          <a:endParaRPr lang="en-US"/>
        </a:p>
      </dgm:t>
    </dgm:pt>
    <dgm:pt modelId="{87BE1882-F2D8-4592-B9E5-BAE41324DCDB}" type="sibTrans" cxnId="{FA9972E7-E612-42EF-ADD4-1483CA090034}">
      <dgm:prSet/>
      <dgm:spPr/>
      <dgm:t>
        <a:bodyPr/>
        <a:lstStyle/>
        <a:p>
          <a:endParaRPr lang="en-US"/>
        </a:p>
      </dgm:t>
    </dgm:pt>
    <dgm:pt modelId="{11C5A4E4-2FEC-42FE-8785-36CDEE3F7DDF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600" dirty="0" smtClean="0"/>
            <a:t>(Temporary)</a:t>
          </a:r>
        </a:p>
        <a:p>
          <a:pPr>
            <a:spcAft>
              <a:spcPts val="0"/>
            </a:spcAft>
          </a:pPr>
          <a:r>
            <a:rPr lang="en-US" sz="1800" dirty="0" smtClean="0"/>
            <a:t>Lead Alcohol, Drugs and Tobacco</a:t>
          </a:r>
          <a:endParaRPr lang="en-US" sz="1800" dirty="0"/>
        </a:p>
      </dgm:t>
    </dgm:pt>
    <dgm:pt modelId="{5FDFAB53-E752-49A8-96F6-A4C051024997}" type="parTrans" cxnId="{BE0D4B53-D869-406A-B65A-82BB7DE2DEE1}">
      <dgm:prSet/>
      <dgm:spPr/>
      <dgm:t>
        <a:bodyPr/>
        <a:lstStyle/>
        <a:p>
          <a:endParaRPr lang="en-US"/>
        </a:p>
      </dgm:t>
    </dgm:pt>
    <dgm:pt modelId="{24A72A2C-1089-40A7-AAD8-3BFA33717C49}" type="sibTrans" cxnId="{BE0D4B53-D869-406A-B65A-82BB7DE2DEE1}">
      <dgm:prSet/>
      <dgm:spPr/>
      <dgm:t>
        <a:bodyPr/>
        <a:lstStyle/>
        <a:p>
          <a:endParaRPr lang="en-US"/>
        </a:p>
      </dgm:t>
    </dgm:pt>
    <dgm:pt modelId="{E4CFF8C8-CD0A-47D5-8486-372441113536}">
      <dgm:prSet phldrT="[Text]" custT="1"/>
      <dgm:spPr/>
      <dgm:t>
        <a:bodyPr/>
        <a:lstStyle/>
        <a:p>
          <a:r>
            <a:rPr lang="en-US" sz="1800" dirty="0" smtClean="0"/>
            <a:t>Tobacco Control Team</a:t>
          </a:r>
          <a:endParaRPr lang="en-US" sz="1800" dirty="0"/>
        </a:p>
      </dgm:t>
    </dgm:pt>
    <dgm:pt modelId="{69FBD0FD-AE0D-4951-8B3A-75327D568CD5}" type="parTrans" cxnId="{64F38E59-0DA4-476D-A77A-DE9227C1419A}">
      <dgm:prSet/>
      <dgm:spPr/>
      <dgm:t>
        <a:bodyPr/>
        <a:lstStyle/>
        <a:p>
          <a:endParaRPr lang="en-US"/>
        </a:p>
      </dgm:t>
    </dgm:pt>
    <dgm:pt modelId="{3C790459-D31E-483C-ABCF-CC6F9E3633F8}" type="sibTrans" cxnId="{64F38E59-0DA4-476D-A77A-DE9227C1419A}">
      <dgm:prSet/>
      <dgm:spPr/>
      <dgm:t>
        <a:bodyPr/>
        <a:lstStyle/>
        <a:p>
          <a:endParaRPr lang="en-US"/>
        </a:p>
      </dgm:t>
    </dgm:pt>
    <dgm:pt modelId="{83673165-5CE0-4AD6-8BD0-F5556F668339}">
      <dgm:prSet phldrT="[Text]" custT="1"/>
      <dgm:spPr/>
      <dgm:t>
        <a:bodyPr/>
        <a:lstStyle/>
        <a:p>
          <a:r>
            <a:rPr lang="en-US" sz="1800" dirty="0" smtClean="0"/>
            <a:t>Alcohol Harm Prevention Team</a:t>
          </a:r>
          <a:endParaRPr lang="en-US" sz="1800" dirty="0"/>
        </a:p>
      </dgm:t>
    </dgm:pt>
    <dgm:pt modelId="{361DB4D7-CFD5-4D64-B46F-9FCDF03D9DA6}" type="parTrans" cxnId="{2699DF91-3E63-458B-8D32-D871158944DE}">
      <dgm:prSet/>
      <dgm:spPr/>
      <dgm:t>
        <a:bodyPr/>
        <a:lstStyle/>
        <a:p>
          <a:endParaRPr lang="en-US"/>
        </a:p>
      </dgm:t>
    </dgm:pt>
    <dgm:pt modelId="{FF2BDE12-C329-4A65-BFB0-52CB4E0AA915}" type="sibTrans" cxnId="{2699DF91-3E63-458B-8D32-D871158944DE}">
      <dgm:prSet/>
      <dgm:spPr/>
      <dgm:t>
        <a:bodyPr/>
        <a:lstStyle/>
        <a:p>
          <a:endParaRPr lang="en-US"/>
        </a:p>
      </dgm:t>
    </dgm:pt>
    <dgm:pt modelId="{1808EC77-F9B2-4A64-8280-CE14AF02ACA4}">
      <dgm:prSet phldrT="[Text]" custT="1"/>
      <dgm:spPr/>
      <dgm:t>
        <a:bodyPr/>
        <a:lstStyle/>
        <a:p>
          <a:r>
            <a:rPr lang="en-US" sz="1800" dirty="0" smtClean="0"/>
            <a:t>Drugs and the Law</a:t>
          </a:r>
        </a:p>
      </dgm:t>
    </dgm:pt>
    <dgm:pt modelId="{41AC3E18-A53F-4FCD-B1C0-7329C878B496}" type="parTrans" cxnId="{FBB2CFEE-E663-48E1-A40D-15881BB47B75}">
      <dgm:prSet/>
      <dgm:spPr/>
      <dgm:t>
        <a:bodyPr/>
        <a:lstStyle/>
        <a:p>
          <a:endParaRPr lang="en-US"/>
        </a:p>
      </dgm:t>
    </dgm:pt>
    <dgm:pt modelId="{784593CF-3DA2-409E-8ED0-A1B2F1D7238F}" type="sibTrans" cxnId="{FBB2CFEE-E663-48E1-A40D-15881BB47B75}">
      <dgm:prSet/>
      <dgm:spPr/>
      <dgm:t>
        <a:bodyPr/>
        <a:lstStyle/>
        <a:p>
          <a:endParaRPr lang="en-US"/>
        </a:p>
      </dgm:t>
    </dgm:pt>
    <dgm:pt modelId="{BF3D9F64-3DF4-4FF6-B490-3241BDF9E576}">
      <dgm:prSet custT="1"/>
      <dgm:spPr/>
      <dgm:t>
        <a:bodyPr/>
        <a:lstStyle/>
        <a:p>
          <a:r>
            <a:rPr lang="en-US" sz="1800" dirty="0" smtClean="0"/>
            <a:t>Alcohol and Drug  National Support Team</a:t>
          </a:r>
          <a:endParaRPr lang="en-US" sz="1800" dirty="0"/>
        </a:p>
      </dgm:t>
    </dgm:pt>
    <dgm:pt modelId="{73A7EF68-5883-46E7-9114-A67AA0B99C88}" type="parTrans" cxnId="{FBAEE663-8A40-4BAB-A1BB-9977B14A48E8}">
      <dgm:prSet/>
      <dgm:spPr/>
      <dgm:t>
        <a:bodyPr/>
        <a:lstStyle/>
        <a:p>
          <a:endParaRPr lang="en-US"/>
        </a:p>
      </dgm:t>
    </dgm:pt>
    <dgm:pt modelId="{B3EB479A-FD25-4BE4-B5EC-F106C6D54CA1}" type="sibTrans" cxnId="{FBAEE663-8A40-4BAB-A1BB-9977B14A48E8}">
      <dgm:prSet/>
      <dgm:spPr/>
      <dgm:t>
        <a:bodyPr/>
        <a:lstStyle/>
        <a:p>
          <a:endParaRPr lang="en-US"/>
        </a:p>
      </dgm:t>
    </dgm:pt>
    <dgm:pt modelId="{A06A561A-7CF9-4ECE-92D2-F20E0DEA2BAA}">
      <dgm:prSet custT="1"/>
      <dgm:spPr/>
      <dgm:t>
        <a:bodyPr/>
        <a:lstStyle/>
        <a:p>
          <a:r>
            <a:rPr lang="en-US" sz="1800" dirty="0" smtClean="0"/>
            <a:t>Reducing Drug Deaths and Harms Team</a:t>
          </a:r>
          <a:endParaRPr lang="en-US" sz="1800" dirty="0"/>
        </a:p>
      </dgm:t>
    </dgm:pt>
    <dgm:pt modelId="{287A2B40-2C1D-4458-92C0-2BE9461314E9}" type="parTrans" cxnId="{ED950801-9C96-443F-8F5C-9621E1CA318E}">
      <dgm:prSet/>
      <dgm:spPr/>
      <dgm:t>
        <a:bodyPr/>
        <a:lstStyle/>
        <a:p>
          <a:endParaRPr lang="en-US"/>
        </a:p>
      </dgm:t>
    </dgm:pt>
    <dgm:pt modelId="{04390AD2-EDA3-408D-B5CF-7960B6350CCE}" type="sibTrans" cxnId="{ED950801-9C96-443F-8F5C-9621E1CA318E}">
      <dgm:prSet/>
      <dgm:spPr/>
      <dgm:t>
        <a:bodyPr/>
        <a:lstStyle/>
        <a:p>
          <a:endParaRPr lang="en-US"/>
        </a:p>
      </dgm:t>
    </dgm:pt>
    <dgm:pt modelId="{A298FDAC-014D-4511-BB52-3C0DAC8F324C}" type="pres">
      <dgm:prSet presAssocID="{8F1E81A6-230D-4A28-A65D-F09AAA65029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FEE7564-9EBF-4C55-A46C-BE30C841218D}" type="pres">
      <dgm:prSet presAssocID="{88739816-CD24-4ED0-A157-35EB448A7818}" presName="hierRoot1" presStyleCnt="0"/>
      <dgm:spPr/>
    </dgm:pt>
    <dgm:pt modelId="{C668F26B-7592-4D61-9BFC-A3AC5615F11A}" type="pres">
      <dgm:prSet presAssocID="{88739816-CD24-4ED0-A157-35EB448A7818}" presName="composite" presStyleCnt="0"/>
      <dgm:spPr/>
    </dgm:pt>
    <dgm:pt modelId="{223A6572-CE0E-4C1D-B1A3-D7300A73B250}" type="pres">
      <dgm:prSet presAssocID="{88739816-CD24-4ED0-A157-35EB448A7818}" presName="background" presStyleLbl="node0" presStyleIdx="0" presStyleCnt="1"/>
      <dgm:spPr/>
    </dgm:pt>
    <dgm:pt modelId="{57F836AC-474E-4452-9C39-A2BE15DAE6D9}" type="pres">
      <dgm:prSet presAssocID="{88739816-CD24-4ED0-A157-35EB448A781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F044E3-85C0-414E-84B7-92F3F5C99AAA}" type="pres">
      <dgm:prSet presAssocID="{88739816-CD24-4ED0-A157-35EB448A7818}" presName="hierChild2" presStyleCnt="0"/>
      <dgm:spPr/>
    </dgm:pt>
    <dgm:pt modelId="{F8B72FA1-3CF5-4A74-8293-3F0FB8F0F563}" type="pres">
      <dgm:prSet presAssocID="{5FDFAB53-E752-49A8-96F6-A4C051024997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A1DE95A-CBDB-4275-96DF-5813708ECAB9}" type="pres">
      <dgm:prSet presAssocID="{11C5A4E4-2FEC-42FE-8785-36CDEE3F7DDF}" presName="hierRoot2" presStyleCnt="0"/>
      <dgm:spPr/>
    </dgm:pt>
    <dgm:pt modelId="{F216C44D-120A-4D71-860A-F2A97FFCDD32}" type="pres">
      <dgm:prSet presAssocID="{11C5A4E4-2FEC-42FE-8785-36CDEE3F7DDF}" presName="composite2" presStyleCnt="0"/>
      <dgm:spPr/>
    </dgm:pt>
    <dgm:pt modelId="{0B017FB7-8E2D-4AAC-B665-8769A4E0D576}" type="pres">
      <dgm:prSet presAssocID="{11C5A4E4-2FEC-42FE-8785-36CDEE3F7DDF}" presName="background2" presStyleLbl="node2" presStyleIdx="0" presStyleCnt="2"/>
      <dgm:spPr/>
    </dgm:pt>
    <dgm:pt modelId="{6B882DD2-12A9-4108-B6B1-8962FA01A1B5}" type="pres">
      <dgm:prSet presAssocID="{11C5A4E4-2FEC-42FE-8785-36CDEE3F7DDF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358482-63E4-4252-9EFB-15194EA89CFB}" type="pres">
      <dgm:prSet presAssocID="{11C5A4E4-2FEC-42FE-8785-36CDEE3F7DDF}" presName="hierChild3" presStyleCnt="0"/>
      <dgm:spPr/>
    </dgm:pt>
    <dgm:pt modelId="{EFD7E619-F316-4063-99C2-3D2684FF2319}" type="pres">
      <dgm:prSet presAssocID="{69FBD0FD-AE0D-4951-8B3A-75327D568CD5}" presName="Name17" presStyleLbl="parChTrans1D3" presStyleIdx="0" presStyleCnt="4"/>
      <dgm:spPr/>
      <dgm:t>
        <a:bodyPr/>
        <a:lstStyle/>
        <a:p>
          <a:endParaRPr lang="en-US"/>
        </a:p>
      </dgm:t>
    </dgm:pt>
    <dgm:pt modelId="{682E8331-B492-4E8E-9ECE-B4552E9C1141}" type="pres">
      <dgm:prSet presAssocID="{E4CFF8C8-CD0A-47D5-8486-372441113536}" presName="hierRoot3" presStyleCnt="0"/>
      <dgm:spPr/>
    </dgm:pt>
    <dgm:pt modelId="{C841B4D5-E715-4354-8F09-DEE24C196A8A}" type="pres">
      <dgm:prSet presAssocID="{E4CFF8C8-CD0A-47D5-8486-372441113536}" presName="composite3" presStyleCnt="0"/>
      <dgm:spPr/>
    </dgm:pt>
    <dgm:pt modelId="{B1FDF69A-1066-491B-9413-9A81B24C78C9}" type="pres">
      <dgm:prSet presAssocID="{E4CFF8C8-CD0A-47D5-8486-372441113536}" presName="background3" presStyleLbl="node3" presStyleIdx="0" presStyleCnt="4"/>
      <dgm:spPr/>
    </dgm:pt>
    <dgm:pt modelId="{E934742B-48B9-4582-8AEA-EAB2C5F45E16}" type="pres">
      <dgm:prSet presAssocID="{E4CFF8C8-CD0A-47D5-8486-372441113536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FFCE65-BB13-4D12-967B-8DC81C0C893B}" type="pres">
      <dgm:prSet presAssocID="{E4CFF8C8-CD0A-47D5-8486-372441113536}" presName="hierChild4" presStyleCnt="0"/>
      <dgm:spPr/>
    </dgm:pt>
    <dgm:pt modelId="{DC14F9D9-1027-4783-B0EC-816AA9F43BC5}" type="pres">
      <dgm:prSet presAssocID="{361DB4D7-CFD5-4D64-B46F-9FCDF03D9DA6}" presName="Name17" presStyleLbl="parChTrans1D3" presStyleIdx="1" presStyleCnt="4"/>
      <dgm:spPr/>
      <dgm:t>
        <a:bodyPr/>
        <a:lstStyle/>
        <a:p>
          <a:endParaRPr lang="en-US"/>
        </a:p>
      </dgm:t>
    </dgm:pt>
    <dgm:pt modelId="{C6739A7A-BF8D-4FDE-BEED-FA1EF5869914}" type="pres">
      <dgm:prSet presAssocID="{83673165-5CE0-4AD6-8BD0-F5556F668339}" presName="hierRoot3" presStyleCnt="0"/>
      <dgm:spPr/>
    </dgm:pt>
    <dgm:pt modelId="{BCE7474E-EE36-429F-AED9-AD737025944A}" type="pres">
      <dgm:prSet presAssocID="{83673165-5CE0-4AD6-8BD0-F5556F668339}" presName="composite3" presStyleCnt="0"/>
      <dgm:spPr/>
    </dgm:pt>
    <dgm:pt modelId="{FEE0AA55-1765-4BAC-B70C-C0290B2717D0}" type="pres">
      <dgm:prSet presAssocID="{83673165-5CE0-4AD6-8BD0-F5556F668339}" presName="background3" presStyleLbl="node3" presStyleIdx="1" presStyleCnt="4"/>
      <dgm:spPr/>
    </dgm:pt>
    <dgm:pt modelId="{1790AB6B-3728-4CB1-A36E-EC6135BB6CA5}" type="pres">
      <dgm:prSet presAssocID="{83673165-5CE0-4AD6-8BD0-F5556F668339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29FAE2-9132-42A9-992B-2FEF4E20A7D7}" type="pres">
      <dgm:prSet presAssocID="{83673165-5CE0-4AD6-8BD0-F5556F668339}" presName="hierChild4" presStyleCnt="0"/>
      <dgm:spPr/>
    </dgm:pt>
    <dgm:pt modelId="{4F1D1B0C-1150-4B84-8626-9EAF168766DF}" type="pres">
      <dgm:prSet presAssocID="{73A7EF68-5883-46E7-9114-A67AA0B99C88}" presName="Name17" presStyleLbl="parChTrans1D3" presStyleIdx="2" presStyleCnt="4"/>
      <dgm:spPr/>
      <dgm:t>
        <a:bodyPr/>
        <a:lstStyle/>
        <a:p>
          <a:endParaRPr lang="en-US"/>
        </a:p>
      </dgm:t>
    </dgm:pt>
    <dgm:pt modelId="{493F057E-F26D-4685-8718-68B69AFDF1E0}" type="pres">
      <dgm:prSet presAssocID="{BF3D9F64-3DF4-4FF6-B490-3241BDF9E576}" presName="hierRoot3" presStyleCnt="0"/>
      <dgm:spPr/>
    </dgm:pt>
    <dgm:pt modelId="{BB45C128-BDD8-417B-90FD-B53241057AA2}" type="pres">
      <dgm:prSet presAssocID="{BF3D9F64-3DF4-4FF6-B490-3241BDF9E576}" presName="composite3" presStyleCnt="0"/>
      <dgm:spPr/>
    </dgm:pt>
    <dgm:pt modelId="{18803EA3-692F-4707-AB63-C32210E851FF}" type="pres">
      <dgm:prSet presAssocID="{BF3D9F64-3DF4-4FF6-B490-3241BDF9E576}" presName="background3" presStyleLbl="node3" presStyleIdx="2" presStyleCnt="4"/>
      <dgm:spPr/>
    </dgm:pt>
    <dgm:pt modelId="{B001F6C5-CC5B-4A84-A430-8A24C7E4FAB6}" type="pres">
      <dgm:prSet presAssocID="{BF3D9F64-3DF4-4FF6-B490-3241BDF9E576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D81DD4-BDEA-4476-A256-3DE893922857}" type="pres">
      <dgm:prSet presAssocID="{BF3D9F64-3DF4-4FF6-B490-3241BDF9E576}" presName="hierChild4" presStyleCnt="0"/>
      <dgm:spPr/>
    </dgm:pt>
    <dgm:pt modelId="{DF3D0B7D-8EB9-47ED-82D8-448B3A9285FA}" type="pres">
      <dgm:prSet presAssocID="{287A2B40-2C1D-4458-92C0-2BE9461314E9}" presName="Name17" presStyleLbl="parChTrans1D3" presStyleIdx="3" presStyleCnt="4"/>
      <dgm:spPr/>
      <dgm:t>
        <a:bodyPr/>
        <a:lstStyle/>
        <a:p>
          <a:endParaRPr lang="en-US"/>
        </a:p>
      </dgm:t>
    </dgm:pt>
    <dgm:pt modelId="{FBCD0552-F9DA-4997-9198-FB8E91E71271}" type="pres">
      <dgm:prSet presAssocID="{A06A561A-7CF9-4ECE-92D2-F20E0DEA2BAA}" presName="hierRoot3" presStyleCnt="0"/>
      <dgm:spPr/>
    </dgm:pt>
    <dgm:pt modelId="{4D8C177F-2A1F-498F-87AD-30558025EBFF}" type="pres">
      <dgm:prSet presAssocID="{A06A561A-7CF9-4ECE-92D2-F20E0DEA2BAA}" presName="composite3" presStyleCnt="0"/>
      <dgm:spPr/>
    </dgm:pt>
    <dgm:pt modelId="{EF4B2AD8-F154-4A39-A5E6-659964E1D841}" type="pres">
      <dgm:prSet presAssocID="{A06A561A-7CF9-4ECE-92D2-F20E0DEA2BAA}" presName="background3" presStyleLbl="node3" presStyleIdx="3" presStyleCnt="4"/>
      <dgm:spPr/>
    </dgm:pt>
    <dgm:pt modelId="{90027CC6-3C1F-4A9C-B5A3-050CE897A90A}" type="pres">
      <dgm:prSet presAssocID="{A06A561A-7CF9-4ECE-92D2-F20E0DEA2BAA}" presName="text3" presStyleLbl="fgAcc3" presStyleIdx="3" presStyleCnt="4" custLinFactNeighborX="-1369" custLinFactNeighborY="-6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DED4A6-00E1-459B-B6C4-7575AF62FF7A}" type="pres">
      <dgm:prSet presAssocID="{A06A561A-7CF9-4ECE-92D2-F20E0DEA2BAA}" presName="hierChild4" presStyleCnt="0"/>
      <dgm:spPr/>
    </dgm:pt>
    <dgm:pt modelId="{01711F87-A20C-45FF-B59D-5FBEF5AD5DB3}" type="pres">
      <dgm:prSet presAssocID="{41AC3E18-A53F-4FCD-B1C0-7329C878B496}" presName="Name10" presStyleLbl="parChTrans1D2" presStyleIdx="1" presStyleCnt="2"/>
      <dgm:spPr/>
      <dgm:t>
        <a:bodyPr/>
        <a:lstStyle/>
        <a:p>
          <a:endParaRPr lang="en-US"/>
        </a:p>
      </dgm:t>
    </dgm:pt>
    <dgm:pt modelId="{D21C61AD-6E2A-4E8F-9A18-235E535EAB74}" type="pres">
      <dgm:prSet presAssocID="{1808EC77-F9B2-4A64-8280-CE14AF02ACA4}" presName="hierRoot2" presStyleCnt="0"/>
      <dgm:spPr/>
    </dgm:pt>
    <dgm:pt modelId="{CB5D7E7B-91A0-451A-921D-C42F75D50956}" type="pres">
      <dgm:prSet presAssocID="{1808EC77-F9B2-4A64-8280-CE14AF02ACA4}" presName="composite2" presStyleCnt="0"/>
      <dgm:spPr/>
    </dgm:pt>
    <dgm:pt modelId="{B4AC237C-17EC-4211-895C-46A52853264C}" type="pres">
      <dgm:prSet presAssocID="{1808EC77-F9B2-4A64-8280-CE14AF02ACA4}" presName="background2" presStyleLbl="node2" presStyleIdx="1" presStyleCnt="2"/>
      <dgm:spPr/>
    </dgm:pt>
    <dgm:pt modelId="{9BA11DF6-340E-4392-8230-7E47BFE53987}" type="pres">
      <dgm:prSet presAssocID="{1808EC77-F9B2-4A64-8280-CE14AF02ACA4}" presName="text2" presStyleLbl="fgAcc2" presStyleIdx="1" presStyleCnt="2" custLinFactNeighborX="556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81D324-8573-4C70-84BE-E3810596BB06}" type="pres">
      <dgm:prSet presAssocID="{1808EC77-F9B2-4A64-8280-CE14AF02ACA4}" presName="hierChild3" presStyleCnt="0"/>
      <dgm:spPr/>
    </dgm:pt>
  </dgm:ptLst>
  <dgm:cxnLst>
    <dgm:cxn modelId="{88B4284D-FF8D-4A77-9F4F-B77BBFF706A5}" type="presOf" srcId="{41AC3E18-A53F-4FCD-B1C0-7329C878B496}" destId="{01711F87-A20C-45FF-B59D-5FBEF5AD5DB3}" srcOrd="0" destOrd="0" presId="urn:microsoft.com/office/officeart/2005/8/layout/hierarchy1"/>
    <dgm:cxn modelId="{9666C784-ABD6-4416-8D54-7875187F333B}" type="presOf" srcId="{8F1E81A6-230D-4A28-A65D-F09AAA650299}" destId="{A298FDAC-014D-4511-BB52-3C0DAC8F324C}" srcOrd="0" destOrd="0" presId="urn:microsoft.com/office/officeart/2005/8/layout/hierarchy1"/>
    <dgm:cxn modelId="{4151EC3C-F059-4B32-AEA8-37628D2C36AE}" type="presOf" srcId="{69FBD0FD-AE0D-4951-8B3A-75327D568CD5}" destId="{EFD7E619-F316-4063-99C2-3D2684FF2319}" srcOrd="0" destOrd="0" presId="urn:microsoft.com/office/officeart/2005/8/layout/hierarchy1"/>
    <dgm:cxn modelId="{FA9972E7-E612-42EF-ADD4-1483CA090034}" srcId="{8F1E81A6-230D-4A28-A65D-F09AAA650299}" destId="{88739816-CD24-4ED0-A157-35EB448A7818}" srcOrd="0" destOrd="0" parTransId="{C7C3ABE6-E8F9-422D-A9DD-E4AC4F9A6E07}" sibTransId="{87BE1882-F2D8-4592-B9E5-BAE41324DCDB}"/>
    <dgm:cxn modelId="{FBAEE663-8A40-4BAB-A1BB-9977B14A48E8}" srcId="{11C5A4E4-2FEC-42FE-8785-36CDEE3F7DDF}" destId="{BF3D9F64-3DF4-4FF6-B490-3241BDF9E576}" srcOrd="2" destOrd="0" parTransId="{73A7EF68-5883-46E7-9114-A67AA0B99C88}" sibTransId="{B3EB479A-FD25-4BE4-B5EC-F106C6D54CA1}"/>
    <dgm:cxn modelId="{D0BE14AA-96AF-447E-AA19-DFB58EEAD5B1}" type="presOf" srcId="{73A7EF68-5883-46E7-9114-A67AA0B99C88}" destId="{4F1D1B0C-1150-4B84-8626-9EAF168766DF}" srcOrd="0" destOrd="0" presId="urn:microsoft.com/office/officeart/2005/8/layout/hierarchy1"/>
    <dgm:cxn modelId="{7314ED1E-185C-4C31-83A5-2DF41AEB810C}" type="presOf" srcId="{BF3D9F64-3DF4-4FF6-B490-3241BDF9E576}" destId="{B001F6C5-CC5B-4A84-A430-8A24C7E4FAB6}" srcOrd="0" destOrd="0" presId="urn:microsoft.com/office/officeart/2005/8/layout/hierarchy1"/>
    <dgm:cxn modelId="{2145F0B1-020D-455E-9DA7-59296339BBE2}" type="presOf" srcId="{E4CFF8C8-CD0A-47D5-8486-372441113536}" destId="{E934742B-48B9-4582-8AEA-EAB2C5F45E16}" srcOrd="0" destOrd="0" presId="urn:microsoft.com/office/officeart/2005/8/layout/hierarchy1"/>
    <dgm:cxn modelId="{F6DBB09F-748F-437B-B41A-43060609D7D1}" type="presOf" srcId="{361DB4D7-CFD5-4D64-B46F-9FCDF03D9DA6}" destId="{DC14F9D9-1027-4783-B0EC-816AA9F43BC5}" srcOrd="0" destOrd="0" presId="urn:microsoft.com/office/officeart/2005/8/layout/hierarchy1"/>
    <dgm:cxn modelId="{2B15DFCC-7BFA-4693-B35D-550CF90DC638}" type="presOf" srcId="{1808EC77-F9B2-4A64-8280-CE14AF02ACA4}" destId="{9BA11DF6-340E-4392-8230-7E47BFE53987}" srcOrd="0" destOrd="0" presId="urn:microsoft.com/office/officeart/2005/8/layout/hierarchy1"/>
    <dgm:cxn modelId="{FCD08716-BDA6-4338-AC0F-DAA2E4B6840D}" type="presOf" srcId="{83673165-5CE0-4AD6-8BD0-F5556F668339}" destId="{1790AB6B-3728-4CB1-A36E-EC6135BB6CA5}" srcOrd="0" destOrd="0" presId="urn:microsoft.com/office/officeart/2005/8/layout/hierarchy1"/>
    <dgm:cxn modelId="{FBB2CFEE-E663-48E1-A40D-15881BB47B75}" srcId="{88739816-CD24-4ED0-A157-35EB448A7818}" destId="{1808EC77-F9B2-4A64-8280-CE14AF02ACA4}" srcOrd="1" destOrd="0" parTransId="{41AC3E18-A53F-4FCD-B1C0-7329C878B496}" sibTransId="{784593CF-3DA2-409E-8ED0-A1B2F1D7238F}"/>
    <dgm:cxn modelId="{F97FA054-5C1E-458A-A971-AFCDE536918F}" type="presOf" srcId="{287A2B40-2C1D-4458-92C0-2BE9461314E9}" destId="{DF3D0B7D-8EB9-47ED-82D8-448B3A9285FA}" srcOrd="0" destOrd="0" presId="urn:microsoft.com/office/officeart/2005/8/layout/hierarchy1"/>
    <dgm:cxn modelId="{4256221A-59D7-4BB7-A633-D96A6C413C06}" type="presOf" srcId="{11C5A4E4-2FEC-42FE-8785-36CDEE3F7DDF}" destId="{6B882DD2-12A9-4108-B6B1-8962FA01A1B5}" srcOrd="0" destOrd="0" presId="urn:microsoft.com/office/officeart/2005/8/layout/hierarchy1"/>
    <dgm:cxn modelId="{ED950801-9C96-443F-8F5C-9621E1CA318E}" srcId="{11C5A4E4-2FEC-42FE-8785-36CDEE3F7DDF}" destId="{A06A561A-7CF9-4ECE-92D2-F20E0DEA2BAA}" srcOrd="3" destOrd="0" parTransId="{287A2B40-2C1D-4458-92C0-2BE9461314E9}" sibTransId="{04390AD2-EDA3-408D-B5CF-7960B6350CCE}"/>
    <dgm:cxn modelId="{BE0D4B53-D869-406A-B65A-82BB7DE2DEE1}" srcId="{88739816-CD24-4ED0-A157-35EB448A7818}" destId="{11C5A4E4-2FEC-42FE-8785-36CDEE3F7DDF}" srcOrd="0" destOrd="0" parTransId="{5FDFAB53-E752-49A8-96F6-A4C051024997}" sibTransId="{24A72A2C-1089-40A7-AAD8-3BFA33717C49}"/>
    <dgm:cxn modelId="{932618C3-9279-459B-AF4C-456D6E42ADF2}" type="presOf" srcId="{88739816-CD24-4ED0-A157-35EB448A7818}" destId="{57F836AC-474E-4452-9C39-A2BE15DAE6D9}" srcOrd="0" destOrd="0" presId="urn:microsoft.com/office/officeart/2005/8/layout/hierarchy1"/>
    <dgm:cxn modelId="{2699DF91-3E63-458B-8D32-D871158944DE}" srcId="{11C5A4E4-2FEC-42FE-8785-36CDEE3F7DDF}" destId="{83673165-5CE0-4AD6-8BD0-F5556F668339}" srcOrd="1" destOrd="0" parTransId="{361DB4D7-CFD5-4D64-B46F-9FCDF03D9DA6}" sibTransId="{FF2BDE12-C329-4A65-BFB0-52CB4E0AA915}"/>
    <dgm:cxn modelId="{FF516936-64DA-41A1-9FDC-793F24A26C64}" type="presOf" srcId="{5FDFAB53-E752-49A8-96F6-A4C051024997}" destId="{F8B72FA1-3CF5-4A74-8293-3F0FB8F0F563}" srcOrd="0" destOrd="0" presId="urn:microsoft.com/office/officeart/2005/8/layout/hierarchy1"/>
    <dgm:cxn modelId="{1A8B5058-F32D-423C-A1F7-19955BAD661E}" type="presOf" srcId="{A06A561A-7CF9-4ECE-92D2-F20E0DEA2BAA}" destId="{90027CC6-3C1F-4A9C-B5A3-050CE897A90A}" srcOrd="0" destOrd="0" presId="urn:microsoft.com/office/officeart/2005/8/layout/hierarchy1"/>
    <dgm:cxn modelId="{64F38E59-0DA4-476D-A77A-DE9227C1419A}" srcId="{11C5A4E4-2FEC-42FE-8785-36CDEE3F7DDF}" destId="{E4CFF8C8-CD0A-47D5-8486-372441113536}" srcOrd="0" destOrd="0" parTransId="{69FBD0FD-AE0D-4951-8B3A-75327D568CD5}" sibTransId="{3C790459-D31E-483C-ABCF-CC6F9E3633F8}"/>
    <dgm:cxn modelId="{EB0FEB0C-1D18-409C-B073-FBF3862A72D9}" type="presParOf" srcId="{A298FDAC-014D-4511-BB52-3C0DAC8F324C}" destId="{2FEE7564-9EBF-4C55-A46C-BE30C841218D}" srcOrd="0" destOrd="0" presId="urn:microsoft.com/office/officeart/2005/8/layout/hierarchy1"/>
    <dgm:cxn modelId="{CFF43DB9-4875-457C-B385-EBD75224848C}" type="presParOf" srcId="{2FEE7564-9EBF-4C55-A46C-BE30C841218D}" destId="{C668F26B-7592-4D61-9BFC-A3AC5615F11A}" srcOrd="0" destOrd="0" presId="urn:microsoft.com/office/officeart/2005/8/layout/hierarchy1"/>
    <dgm:cxn modelId="{761FBAF5-28F9-4D6F-8DC4-27DC21EB8F35}" type="presParOf" srcId="{C668F26B-7592-4D61-9BFC-A3AC5615F11A}" destId="{223A6572-CE0E-4C1D-B1A3-D7300A73B250}" srcOrd="0" destOrd="0" presId="urn:microsoft.com/office/officeart/2005/8/layout/hierarchy1"/>
    <dgm:cxn modelId="{67C2A9B4-E7CE-4A04-BCD3-A718FC5A0FAE}" type="presParOf" srcId="{C668F26B-7592-4D61-9BFC-A3AC5615F11A}" destId="{57F836AC-474E-4452-9C39-A2BE15DAE6D9}" srcOrd="1" destOrd="0" presId="urn:microsoft.com/office/officeart/2005/8/layout/hierarchy1"/>
    <dgm:cxn modelId="{C87624B7-0D55-4F6F-8673-F34C724CD41E}" type="presParOf" srcId="{2FEE7564-9EBF-4C55-A46C-BE30C841218D}" destId="{29F044E3-85C0-414E-84B7-92F3F5C99AAA}" srcOrd="1" destOrd="0" presId="urn:microsoft.com/office/officeart/2005/8/layout/hierarchy1"/>
    <dgm:cxn modelId="{94906340-1F92-409F-AAAB-24903A6E8BB1}" type="presParOf" srcId="{29F044E3-85C0-414E-84B7-92F3F5C99AAA}" destId="{F8B72FA1-3CF5-4A74-8293-3F0FB8F0F563}" srcOrd="0" destOrd="0" presId="urn:microsoft.com/office/officeart/2005/8/layout/hierarchy1"/>
    <dgm:cxn modelId="{A7D76334-5227-472B-87D8-46A8A0815CBD}" type="presParOf" srcId="{29F044E3-85C0-414E-84B7-92F3F5C99AAA}" destId="{BA1DE95A-CBDB-4275-96DF-5813708ECAB9}" srcOrd="1" destOrd="0" presId="urn:microsoft.com/office/officeart/2005/8/layout/hierarchy1"/>
    <dgm:cxn modelId="{FB5540BD-28B8-4B36-99AF-0D6B4E41B34F}" type="presParOf" srcId="{BA1DE95A-CBDB-4275-96DF-5813708ECAB9}" destId="{F216C44D-120A-4D71-860A-F2A97FFCDD32}" srcOrd="0" destOrd="0" presId="urn:microsoft.com/office/officeart/2005/8/layout/hierarchy1"/>
    <dgm:cxn modelId="{28C4F595-35E6-47F9-B163-7D7A9ADE287B}" type="presParOf" srcId="{F216C44D-120A-4D71-860A-F2A97FFCDD32}" destId="{0B017FB7-8E2D-4AAC-B665-8769A4E0D576}" srcOrd="0" destOrd="0" presId="urn:microsoft.com/office/officeart/2005/8/layout/hierarchy1"/>
    <dgm:cxn modelId="{E184A0DD-3A7A-4FFD-88B4-85D6D25EDF4C}" type="presParOf" srcId="{F216C44D-120A-4D71-860A-F2A97FFCDD32}" destId="{6B882DD2-12A9-4108-B6B1-8962FA01A1B5}" srcOrd="1" destOrd="0" presId="urn:microsoft.com/office/officeart/2005/8/layout/hierarchy1"/>
    <dgm:cxn modelId="{A3907BAE-7998-4994-A650-A96961C72A50}" type="presParOf" srcId="{BA1DE95A-CBDB-4275-96DF-5813708ECAB9}" destId="{C3358482-63E4-4252-9EFB-15194EA89CFB}" srcOrd="1" destOrd="0" presId="urn:microsoft.com/office/officeart/2005/8/layout/hierarchy1"/>
    <dgm:cxn modelId="{FCAF2F63-54D8-4FE5-B617-AE6060FDA219}" type="presParOf" srcId="{C3358482-63E4-4252-9EFB-15194EA89CFB}" destId="{EFD7E619-F316-4063-99C2-3D2684FF2319}" srcOrd="0" destOrd="0" presId="urn:microsoft.com/office/officeart/2005/8/layout/hierarchy1"/>
    <dgm:cxn modelId="{3CAA96D4-D82E-484D-8EB9-AB43DB5FEAC8}" type="presParOf" srcId="{C3358482-63E4-4252-9EFB-15194EA89CFB}" destId="{682E8331-B492-4E8E-9ECE-B4552E9C1141}" srcOrd="1" destOrd="0" presId="urn:microsoft.com/office/officeart/2005/8/layout/hierarchy1"/>
    <dgm:cxn modelId="{8271DD00-4F57-4A28-B81F-F1BB111474DB}" type="presParOf" srcId="{682E8331-B492-4E8E-9ECE-B4552E9C1141}" destId="{C841B4D5-E715-4354-8F09-DEE24C196A8A}" srcOrd="0" destOrd="0" presId="urn:microsoft.com/office/officeart/2005/8/layout/hierarchy1"/>
    <dgm:cxn modelId="{330619FC-A96C-410C-AF1E-7EE9EABE3A1B}" type="presParOf" srcId="{C841B4D5-E715-4354-8F09-DEE24C196A8A}" destId="{B1FDF69A-1066-491B-9413-9A81B24C78C9}" srcOrd="0" destOrd="0" presId="urn:microsoft.com/office/officeart/2005/8/layout/hierarchy1"/>
    <dgm:cxn modelId="{C8573115-9687-43A5-9DBF-0CC54C9C20AE}" type="presParOf" srcId="{C841B4D5-E715-4354-8F09-DEE24C196A8A}" destId="{E934742B-48B9-4582-8AEA-EAB2C5F45E16}" srcOrd="1" destOrd="0" presId="urn:microsoft.com/office/officeart/2005/8/layout/hierarchy1"/>
    <dgm:cxn modelId="{178513EC-BEC8-4AD4-8434-DC0E89BF6BA8}" type="presParOf" srcId="{682E8331-B492-4E8E-9ECE-B4552E9C1141}" destId="{FBFFCE65-BB13-4D12-967B-8DC81C0C893B}" srcOrd="1" destOrd="0" presId="urn:microsoft.com/office/officeart/2005/8/layout/hierarchy1"/>
    <dgm:cxn modelId="{4723F803-B1ED-4B99-8944-84BCAC243510}" type="presParOf" srcId="{C3358482-63E4-4252-9EFB-15194EA89CFB}" destId="{DC14F9D9-1027-4783-B0EC-816AA9F43BC5}" srcOrd="2" destOrd="0" presId="urn:microsoft.com/office/officeart/2005/8/layout/hierarchy1"/>
    <dgm:cxn modelId="{A9C8C590-ED1D-4F03-83D8-D3244D41F283}" type="presParOf" srcId="{C3358482-63E4-4252-9EFB-15194EA89CFB}" destId="{C6739A7A-BF8D-4FDE-BEED-FA1EF5869914}" srcOrd="3" destOrd="0" presId="urn:microsoft.com/office/officeart/2005/8/layout/hierarchy1"/>
    <dgm:cxn modelId="{B80DC866-50B1-428F-8634-0506C4591FCA}" type="presParOf" srcId="{C6739A7A-BF8D-4FDE-BEED-FA1EF5869914}" destId="{BCE7474E-EE36-429F-AED9-AD737025944A}" srcOrd="0" destOrd="0" presId="urn:microsoft.com/office/officeart/2005/8/layout/hierarchy1"/>
    <dgm:cxn modelId="{924D5F5B-18A1-4E2E-B86E-0CF4E264776D}" type="presParOf" srcId="{BCE7474E-EE36-429F-AED9-AD737025944A}" destId="{FEE0AA55-1765-4BAC-B70C-C0290B2717D0}" srcOrd="0" destOrd="0" presId="urn:microsoft.com/office/officeart/2005/8/layout/hierarchy1"/>
    <dgm:cxn modelId="{69D3F8ED-1E57-4B69-9B6A-710C48AA5CE7}" type="presParOf" srcId="{BCE7474E-EE36-429F-AED9-AD737025944A}" destId="{1790AB6B-3728-4CB1-A36E-EC6135BB6CA5}" srcOrd="1" destOrd="0" presId="urn:microsoft.com/office/officeart/2005/8/layout/hierarchy1"/>
    <dgm:cxn modelId="{2AA823ED-791E-4E17-8E8B-0A5C9DF7CA75}" type="presParOf" srcId="{C6739A7A-BF8D-4FDE-BEED-FA1EF5869914}" destId="{3629FAE2-9132-42A9-992B-2FEF4E20A7D7}" srcOrd="1" destOrd="0" presId="urn:microsoft.com/office/officeart/2005/8/layout/hierarchy1"/>
    <dgm:cxn modelId="{178E029B-8153-40CA-AAE8-49BECDAD3C5E}" type="presParOf" srcId="{C3358482-63E4-4252-9EFB-15194EA89CFB}" destId="{4F1D1B0C-1150-4B84-8626-9EAF168766DF}" srcOrd="4" destOrd="0" presId="urn:microsoft.com/office/officeart/2005/8/layout/hierarchy1"/>
    <dgm:cxn modelId="{6BE027ED-030C-40BF-BF06-413BD01483C3}" type="presParOf" srcId="{C3358482-63E4-4252-9EFB-15194EA89CFB}" destId="{493F057E-F26D-4685-8718-68B69AFDF1E0}" srcOrd="5" destOrd="0" presId="urn:microsoft.com/office/officeart/2005/8/layout/hierarchy1"/>
    <dgm:cxn modelId="{45E819C7-CA5C-4B6D-BCD0-F3AFFEAEA9DE}" type="presParOf" srcId="{493F057E-F26D-4685-8718-68B69AFDF1E0}" destId="{BB45C128-BDD8-417B-90FD-B53241057AA2}" srcOrd="0" destOrd="0" presId="urn:microsoft.com/office/officeart/2005/8/layout/hierarchy1"/>
    <dgm:cxn modelId="{B55B4A56-7306-4FEA-8EB2-C29B38E24D7F}" type="presParOf" srcId="{BB45C128-BDD8-417B-90FD-B53241057AA2}" destId="{18803EA3-692F-4707-AB63-C32210E851FF}" srcOrd="0" destOrd="0" presId="urn:microsoft.com/office/officeart/2005/8/layout/hierarchy1"/>
    <dgm:cxn modelId="{A00BE2E5-9BD6-4C3F-9905-AFCD60EF3332}" type="presParOf" srcId="{BB45C128-BDD8-417B-90FD-B53241057AA2}" destId="{B001F6C5-CC5B-4A84-A430-8A24C7E4FAB6}" srcOrd="1" destOrd="0" presId="urn:microsoft.com/office/officeart/2005/8/layout/hierarchy1"/>
    <dgm:cxn modelId="{E27EECC3-EFE4-43E4-91D1-6A3CF473F53B}" type="presParOf" srcId="{493F057E-F26D-4685-8718-68B69AFDF1E0}" destId="{CDD81DD4-BDEA-4476-A256-3DE893922857}" srcOrd="1" destOrd="0" presId="urn:microsoft.com/office/officeart/2005/8/layout/hierarchy1"/>
    <dgm:cxn modelId="{91635EEB-D26F-4B77-B200-C72CC6FA57E8}" type="presParOf" srcId="{C3358482-63E4-4252-9EFB-15194EA89CFB}" destId="{DF3D0B7D-8EB9-47ED-82D8-448B3A9285FA}" srcOrd="6" destOrd="0" presId="urn:microsoft.com/office/officeart/2005/8/layout/hierarchy1"/>
    <dgm:cxn modelId="{45BD0D09-6BEC-4C77-9597-8742EDA903AC}" type="presParOf" srcId="{C3358482-63E4-4252-9EFB-15194EA89CFB}" destId="{FBCD0552-F9DA-4997-9198-FB8E91E71271}" srcOrd="7" destOrd="0" presId="urn:microsoft.com/office/officeart/2005/8/layout/hierarchy1"/>
    <dgm:cxn modelId="{CDAB60D4-D80F-4DCB-957A-4B77B57DA6C2}" type="presParOf" srcId="{FBCD0552-F9DA-4997-9198-FB8E91E71271}" destId="{4D8C177F-2A1F-498F-87AD-30558025EBFF}" srcOrd="0" destOrd="0" presId="urn:microsoft.com/office/officeart/2005/8/layout/hierarchy1"/>
    <dgm:cxn modelId="{D8DD620E-9DF2-4160-9D12-26D09BD0EB28}" type="presParOf" srcId="{4D8C177F-2A1F-498F-87AD-30558025EBFF}" destId="{EF4B2AD8-F154-4A39-A5E6-659964E1D841}" srcOrd="0" destOrd="0" presId="urn:microsoft.com/office/officeart/2005/8/layout/hierarchy1"/>
    <dgm:cxn modelId="{FC032CF3-AF1D-4D9A-A0B0-CB4368B79764}" type="presParOf" srcId="{4D8C177F-2A1F-498F-87AD-30558025EBFF}" destId="{90027CC6-3C1F-4A9C-B5A3-050CE897A90A}" srcOrd="1" destOrd="0" presId="urn:microsoft.com/office/officeart/2005/8/layout/hierarchy1"/>
    <dgm:cxn modelId="{EBCE0DD2-A47C-4146-9D2E-359DC13437FF}" type="presParOf" srcId="{FBCD0552-F9DA-4997-9198-FB8E91E71271}" destId="{F3DED4A6-00E1-459B-B6C4-7575AF62FF7A}" srcOrd="1" destOrd="0" presId="urn:microsoft.com/office/officeart/2005/8/layout/hierarchy1"/>
    <dgm:cxn modelId="{FB8EF298-7194-4476-8428-12E3BC9CB97C}" type="presParOf" srcId="{29F044E3-85C0-414E-84B7-92F3F5C99AAA}" destId="{01711F87-A20C-45FF-B59D-5FBEF5AD5DB3}" srcOrd="2" destOrd="0" presId="urn:microsoft.com/office/officeart/2005/8/layout/hierarchy1"/>
    <dgm:cxn modelId="{8921FE17-96A0-4466-965C-7AB9A23837D3}" type="presParOf" srcId="{29F044E3-85C0-414E-84B7-92F3F5C99AAA}" destId="{D21C61AD-6E2A-4E8F-9A18-235E535EAB74}" srcOrd="3" destOrd="0" presId="urn:microsoft.com/office/officeart/2005/8/layout/hierarchy1"/>
    <dgm:cxn modelId="{B8E6D609-AEB3-4CA4-8590-7FBBA5FD8282}" type="presParOf" srcId="{D21C61AD-6E2A-4E8F-9A18-235E535EAB74}" destId="{CB5D7E7B-91A0-451A-921D-C42F75D50956}" srcOrd="0" destOrd="0" presId="urn:microsoft.com/office/officeart/2005/8/layout/hierarchy1"/>
    <dgm:cxn modelId="{3FBA44C9-1E4B-4682-96E4-FF12C2C6BC77}" type="presParOf" srcId="{CB5D7E7B-91A0-451A-921D-C42F75D50956}" destId="{B4AC237C-17EC-4211-895C-46A52853264C}" srcOrd="0" destOrd="0" presId="urn:microsoft.com/office/officeart/2005/8/layout/hierarchy1"/>
    <dgm:cxn modelId="{E5A53F26-C0E6-4B1D-BB84-84EAA203C1C0}" type="presParOf" srcId="{CB5D7E7B-91A0-451A-921D-C42F75D50956}" destId="{9BA11DF6-340E-4392-8230-7E47BFE53987}" srcOrd="1" destOrd="0" presId="urn:microsoft.com/office/officeart/2005/8/layout/hierarchy1"/>
    <dgm:cxn modelId="{540FAA50-C4B5-4BE6-BD2D-14074E9171AB}" type="presParOf" srcId="{D21C61AD-6E2A-4E8F-9A18-235E535EAB74}" destId="{4081D324-8573-4C70-84BE-E3810596BB0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11F87-A20C-45FF-B59D-5FBEF5AD5DB3}">
      <dsp:nvSpPr>
        <dsp:cNvPr id="0" name=""/>
        <dsp:cNvSpPr/>
      </dsp:nvSpPr>
      <dsp:spPr>
        <a:xfrm>
          <a:off x="5891138" y="985656"/>
          <a:ext cx="1811736" cy="451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496"/>
              </a:lnTo>
              <a:lnTo>
                <a:pt x="1811736" y="307496"/>
              </a:lnTo>
              <a:lnTo>
                <a:pt x="1811736" y="4512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3D0B7D-8EB9-47ED-82D8-448B3A9285FA}">
      <dsp:nvSpPr>
        <dsp:cNvPr id="0" name=""/>
        <dsp:cNvSpPr/>
      </dsp:nvSpPr>
      <dsp:spPr>
        <a:xfrm>
          <a:off x="4943006" y="2422075"/>
          <a:ext cx="2823155" cy="444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132"/>
              </a:lnTo>
              <a:lnTo>
                <a:pt x="2823155" y="301132"/>
              </a:lnTo>
              <a:lnTo>
                <a:pt x="2823155" y="4448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1D1B0C-1150-4B84-8626-9EAF168766DF}">
      <dsp:nvSpPr>
        <dsp:cNvPr id="0" name=""/>
        <dsp:cNvSpPr/>
      </dsp:nvSpPr>
      <dsp:spPr>
        <a:xfrm>
          <a:off x="4943006" y="2422075"/>
          <a:ext cx="948131" cy="451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496"/>
              </a:lnTo>
              <a:lnTo>
                <a:pt x="948131" y="307496"/>
              </a:lnTo>
              <a:lnTo>
                <a:pt x="948131" y="4512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14F9D9-1027-4783-B0EC-816AA9F43BC5}">
      <dsp:nvSpPr>
        <dsp:cNvPr id="0" name=""/>
        <dsp:cNvSpPr/>
      </dsp:nvSpPr>
      <dsp:spPr>
        <a:xfrm>
          <a:off x="3994874" y="2422075"/>
          <a:ext cx="948131" cy="451224"/>
        </a:xfrm>
        <a:custGeom>
          <a:avLst/>
          <a:gdLst/>
          <a:ahLst/>
          <a:cxnLst/>
          <a:rect l="0" t="0" r="0" b="0"/>
          <a:pathLst>
            <a:path>
              <a:moveTo>
                <a:pt x="948131" y="0"/>
              </a:moveTo>
              <a:lnTo>
                <a:pt x="948131" y="307496"/>
              </a:lnTo>
              <a:lnTo>
                <a:pt x="0" y="307496"/>
              </a:lnTo>
              <a:lnTo>
                <a:pt x="0" y="4512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D7E619-F316-4063-99C2-3D2684FF2319}">
      <dsp:nvSpPr>
        <dsp:cNvPr id="0" name=""/>
        <dsp:cNvSpPr/>
      </dsp:nvSpPr>
      <dsp:spPr>
        <a:xfrm>
          <a:off x="2098610" y="2422075"/>
          <a:ext cx="2844395" cy="451224"/>
        </a:xfrm>
        <a:custGeom>
          <a:avLst/>
          <a:gdLst/>
          <a:ahLst/>
          <a:cxnLst/>
          <a:rect l="0" t="0" r="0" b="0"/>
          <a:pathLst>
            <a:path>
              <a:moveTo>
                <a:pt x="2844395" y="0"/>
              </a:moveTo>
              <a:lnTo>
                <a:pt x="2844395" y="307496"/>
              </a:lnTo>
              <a:lnTo>
                <a:pt x="0" y="307496"/>
              </a:lnTo>
              <a:lnTo>
                <a:pt x="0" y="4512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B72FA1-3CF5-4A74-8293-3F0FB8F0F563}">
      <dsp:nvSpPr>
        <dsp:cNvPr id="0" name=""/>
        <dsp:cNvSpPr/>
      </dsp:nvSpPr>
      <dsp:spPr>
        <a:xfrm>
          <a:off x="4943006" y="985656"/>
          <a:ext cx="948131" cy="451224"/>
        </a:xfrm>
        <a:custGeom>
          <a:avLst/>
          <a:gdLst/>
          <a:ahLst/>
          <a:cxnLst/>
          <a:rect l="0" t="0" r="0" b="0"/>
          <a:pathLst>
            <a:path>
              <a:moveTo>
                <a:pt x="948131" y="0"/>
              </a:moveTo>
              <a:lnTo>
                <a:pt x="948131" y="307496"/>
              </a:lnTo>
              <a:lnTo>
                <a:pt x="0" y="307496"/>
              </a:lnTo>
              <a:lnTo>
                <a:pt x="0" y="4512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3A6572-CE0E-4C1D-B1A3-D7300A73B250}">
      <dsp:nvSpPr>
        <dsp:cNvPr id="0" name=""/>
        <dsp:cNvSpPr/>
      </dsp:nvSpPr>
      <dsp:spPr>
        <a:xfrm>
          <a:off x="5115393" y="460"/>
          <a:ext cx="1551488" cy="985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F836AC-474E-4452-9C39-A2BE15DAE6D9}">
      <dsp:nvSpPr>
        <dsp:cNvPr id="0" name=""/>
        <dsp:cNvSpPr/>
      </dsp:nvSpPr>
      <dsp:spPr>
        <a:xfrm>
          <a:off x="5287781" y="164229"/>
          <a:ext cx="1551488" cy="985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Deputy Director Population Health</a:t>
          </a:r>
          <a:endParaRPr lang="en-US" sz="1600" kern="1200" dirty="0"/>
        </a:p>
      </dsp:txBody>
      <dsp:txXfrm>
        <a:off x="5316636" y="193084"/>
        <a:ext cx="1493778" cy="927485"/>
      </dsp:txXfrm>
    </dsp:sp>
    <dsp:sp modelId="{0B017FB7-8E2D-4AAC-B665-8769A4E0D576}">
      <dsp:nvSpPr>
        <dsp:cNvPr id="0" name=""/>
        <dsp:cNvSpPr/>
      </dsp:nvSpPr>
      <dsp:spPr>
        <a:xfrm>
          <a:off x="4167261" y="1436880"/>
          <a:ext cx="1551488" cy="985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882DD2-12A9-4108-B6B1-8962FA01A1B5}">
      <dsp:nvSpPr>
        <dsp:cNvPr id="0" name=""/>
        <dsp:cNvSpPr/>
      </dsp:nvSpPr>
      <dsp:spPr>
        <a:xfrm>
          <a:off x="4339649" y="1600649"/>
          <a:ext cx="1551488" cy="985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(Temporary)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Lead Alcohol, Drugs and Tobacco</a:t>
          </a:r>
          <a:endParaRPr lang="en-US" sz="1800" kern="1200" dirty="0"/>
        </a:p>
      </dsp:txBody>
      <dsp:txXfrm>
        <a:off x="4368504" y="1629504"/>
        <a:ext cx="1493778" cy="927485"/>
      </dsp:txXfrm>
    </dsp:sp>
    <dsp:sp modelId="{B1FDF69A-1066-491B-9413-9A81B24C78C9}">
      <dsp:nvSpPr>
        <dsp:cNvPr id="0" name=""/>
        <dsp:cNvSpPr/>
      </dsp:nvSpPr>
      <dsp:spPr>
        <a:xfrm>
          <a:off x="1322866" y="2873300"/>
          <a:ext cx="1551488" cy="985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34742B-48B9-4582-8AEA-EAB2C5F45E16}">
      <dsp:nvSpPr>
        <dsp:cNvPr id="0" name=""/>
        <dsp:cNvSpPr/>
      </dsp:nvSpPr>
      <dsp:spPr>
        <a:xfrm>
          <a:off x="1495253" y="3037068"/>
          <a:ext cx="1551488" cy="985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Tobacco Control Team</a:t>
          </a:r>
          <a:endParaRPr lang="en-US" sz="1800" kern="1200" dirty="0"/>
        </a:p>
      </dsp:txBody>
      <dsp:txXfrm>
        <a:off x="1524108" y="3065923"/>
        <a:ext cx="1493778" cy="927485"/>
      </dsp:txXfrm>
    </dsp:sp>
    <dsp:sp modelId="{FEE0AA55-1765-4BAC-B70C-C0290B2717D0}">
      <dsp:nvSpPr>
        <dsp:cNvPr id="0" name=""/>
        <dsp:cNvSpPr/>
      </dsp:nvSpPr>
      <dsp:spPr>
        <a:xfrm>
          <a:off x="3219130" y="2873300"/>
          <a:ext cx="1551488" cy="985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90AB6B-3728-4CB1-A36E-EC6135BB6CA5}">
      <dsp:nvSpPr>
        <dsp:cNvPr id="0" name=""/>
        <dsp:cNvSpPr/>
      </dsp:nvSpPr>
      <dsp:spPr>
        <a:xfrm>
          <a:off x="3391517" y="3037068"/>
          <a:ext cx="1551488" cy="985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Alcohol Harm Prevention Team</a:t>
          </a:r>
          <a:endParaRPr lang="en-US" sz="1800" kern="1200" dirty="0"/>
        </a:p>
      </dsp:txBody>
      <dsp:txXfrm>
        <a:off x="3420372" y="3065923"/>
        <a:ext cx="1493778" cy="927485"/>
      </dsp:txXfrm>
    </dsp:sp>
    <dsp:sp modelId="{18803EA3-692F-4707-AB63-C32210E851FF}">
      <dsp:nvSpPr>
        <dsp:cNvPr id="0" name=""/>
        <dsp:cNvSpPr/>
      </dsp:nvSpPr>
      <dsp:spPr>
        <a:xfrm>
          <a:off x="5115393" y="2873300"/>
          <a:ext cx="1551488" cy="985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01F6C5-CC5B-4A84-A430-8A24C7E4FAB6}">
      <dsp:nvSpPr>
        <dsp:cNvPr id="0" name=""/>
        <dsp:cNvSpPr/>
      </dsp:nvSpPr>
      <dsp:spPr>
        <a:xfrm>
          <a:off x="5287781" y="3037068"/>
          <a:ext cx="1551488" cy="985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Alcohol and Drug  National Support Team</a:t>
          </a:r>
          <a:endParaRPr lang="en-US" sz="1800" kern="1200" dirty="0"/>
        </a:p>
      </dsp:txBody>
      <dsp:txXfrm>
        <a:off x="5316636" y="3065923"/>
        <a:ext cx="1493778" cy="927485"/>
      </dsp:txXfrm>
    </dsp:sp>
    <dsp:sp modelId="{EF4B2AD8-F154-4A39-A5E6-659964E1D841}">
      <dsp:nvSpPr>
        <dsp:cNvPr id="0" name=""/>
        <dsp:cNvSpPr/>
      </dsp:nvSpPr>
      <dsp:spPr>
        <a:xfrm>
          <a:off x="6990417" y="2866936"/>
          <a:ext cx="1551488" cy="985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027CC6-3C1F-4A9C-B5A3-050CE897A90A}">
      <dsp:nvSpPr>
        <dsp:cNvPr id="0" name=""/>
        <dsp:cNvSpPr/>
      </dsp:nvSpPr>
      <dsp:spPr>
        <a:xfrm>
          <a:off x="7162805" y="3030704"/>
          <a:ext cx="1551488" cy="985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Reducing Drug Deaths and Harms Team</a:t>
          </a:r>
          <a:endParaRPr lang="en-US" sz="1800" kern="1200" dirty="0"/>
        </a:p>
      </dsp:txBody>
      <dsp:txXfrm>
        <a:off x="7191660" y="3059559"/>
        <a:ext cx="1493778" cy="927485"/>
      </dsp:txXfrm>
    </dsp:sp>
    <dsp:sp modelId="{B4AC237C-17EC-4211-895C-46A52853264C}">
      <dsp:nvSpPr>
        <dsp:cNvPr id="0" name=""/>
        <dsp:cNvSpPr/>
      </dsp:nvSpPr>
      <dsp:spPr>
        <a:xfrm>
          <a:off x="6927130" y="1436880"/>
          <a:ext cx="1551488" cy="985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A11DF6-340E-4392-8230-7E47BFE53987}">
      <dsp:nvSpPr>
        <dsp:cNvPr id="0" name=""/>
        <dsp:cNvSpPr/>
      </dsp:nvSpPr>
      <dsp:spPr>
        <a:xfrm>
          <a:off x="7099518" y="1600649"/>
          <a:ext cx="1551488" cy="985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Drugs and the Law</a:t>
          </a:r>
        </a:p>
      </dsp:txBody>
      <dsp:txXfrm>
        <a:off x="7128373" y="1629504"/>
        <a:ext cx="1493778" cy="9274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597A-2283-4890-84FE-2E4F23FF79A0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07E7-F9F1-470E-80CD-A91788D0E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31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597A-2283-4890-84FE-2E4F23FF79A0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07E7-F9F1-470E-80CD-A91788D0E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69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597A-2283-4890-84FE-2E4F23FF79A0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07E7-F9F1-470E-80CD-A91788D0E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00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597A-2283-4890-84FE-2E4F23FF79A0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07E7-F9F1-470E-80CD-A91788D0E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92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597A-2283-4890-84FE-2E4F23FF79A0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07E7-F9F1-470E-80CD-A91788D0E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10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597A-2283-4890-84FE-2E4F23FF79A0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07E7-F9F1-470E-80CD-A91788D0E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219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597A-2283-4890-84FE-2E4F23FF79A0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07E7-F9F1-470E-80CD-A91788D0E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92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597A-2283-4890-84FE-2E4F23FF79A0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07E7-F9F1-470E-80CD-A91788D0E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12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597A-2283-4890-84FE-2E4F23FF79A0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07E7-F9F1-470E-80CD-A91788D0E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544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597A-2283-4890-84FE-2E4F23FF79A0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07E7-F9F1-470E-80CD-A91788D0E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96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597A-2283-4890-84FE-2E4F23FF79A0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07E7-F9F1-470E-80CD-A91788D0E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28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E597A-2283-4890-84FE-2E4F23FF79A0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407E7-F9F1-470E-80CD-A91788D0E8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742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975063"/>
              </p:ext>
            </p:extLst>
          </p:nvPr>
        </p:nvGraphicFramePr>
        <p:xfrm>
          <a:off x="342900" y="15287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84600" y="3304659"/>
            <a:ext cx="9144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Morris Fraser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787900" y="1872238"/>
            <a:ext cx="8763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Liz Sadler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740150" y="5480471"/>
            <a:ext cx="14859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Louise Feenie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664200" y="5495294"/>
            <a:ext cx="13462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Nick Smith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505700" y="5480471"/>
            <a:ext cx="15240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Michael Crook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515100" y="3304659"/>
            <a:ext cx="9906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Beverley </a:t>
            </a:r>
          </a:p>
          <a:p>
            <a:r>
              <a:rPr lang="en-GB" dirty="0" smtClean="0"/>
              <a:t>Francis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870075" y="5455666"/>
            <a:ext cx="15621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Morris Fraser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6453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50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 N (Nicholas)</dc:creator>
  <cp:lastModifiedBy>Smith N (Nicholas)</cp:lastModifiedBy>
  <cp:revision>2</cp:revision>
  <dcterms:created xsi:type="dcterms:W3CDTF">2019-09-26T08:34:54Z</dcterms:created>
  <dcterms:modified xsi:type="dcterms:W3CDTF">2019-09-26T08:35:59Z</dcterms:modified>
</cp:coreProperties>
</file>